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AFF5-02A8-4992-9F78-8F640CD7C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3D839-0405-480F-ACA8-C5E24610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09914-8F3E-4D17-8D59-EE267C3F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93AF-FDF3-4CA6-AAA8-C1A3D4D8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CB09-F2C0-46CB-9819-84EC6761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457B-A7CC-436F-A70F-9DAF1D68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5D8B8-3D5B-43CF-BA17-0F428D98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00F4E-F82E-4B64-BD4D-DD5B0EE4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36A1-522F-4396-838A-1EEE19E9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52D6-60E7-470A-B072-CF35B466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A803B-4071-4604-B8C2-C01D9FC08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1CD0-75E9-4FE2-8181-95C68085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170F-3B2B-48CD-A405-10AA2295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ED794-CA39-427A-864C-7606ED00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B06EF-C6ED-483D-A9A2-AACD4D78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839C-4558-4E1A-BB0C-45625D69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5EFA-6434-44CE-921A-8BEE0F90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5DB1-FA97-4820-96FF-5F656484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7ABC-746F-47F3-BE89-9F124A0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06A8-E8A1-4A69-8D49-67A6402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6EF9-33DE-4803-ACFC-A9FCBF33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78E3-A307-47BF-A82C-2AED4D1C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8785-1694-4E63-A9B1-63F40E09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C9E4-4A83-42F3-86CA-1C19EE54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A7FA-8787-4557-B869-B5BEEF30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752D-B1E8-42DC-B2EC-872A271B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FA53-FFFB-4B37-AEF9-0E3F4E427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7D2E8-A36F-4B9B-A5AE-A4CF17AFD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4F076-7ADF-4FF4-A5ED-D6E0F119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94972-2ED8-4458-B6AE-D5036731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7563-081A-45C5-B342-62C3D8C9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AB00-28DB-4567-9A14-7F26827B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598D-5B17-46AB-836E-83DC7E68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41552-7212-4340-B7D0-6FDBFD38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AD72C-4281-44C4-9AAD-2F543E2E9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83CB4-3FC8-467B-971F-34DA4ADC9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E8DA6-DA80-405D-9568-DC9051E8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32000-5A4F-47E7-B6AC-AA70108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EC65C-9ACA-4A2F-B429-621F4923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782B-B61E-4023-A8FB-A9D05AD4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D39D8-1929-4206-827A-84AACBE3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85299-54C4-42BD-86A2-34512AAE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BDD4A-26F9-415C-B323-AB0D270B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DDC0D-8C4D-4B01-92F5-FF346178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C7D2B-5452-4070-B296-7F07803C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8DBC-C261-4955-8CC8-8772111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9D0C-8905-4880-B7AD-8C88D361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E334-A0FC-48B3-8D22-5FEFC7F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05F31-A5C9-4731-99C4-663431B95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1F8F-BFC2-40F2-88B8-E81FB7AE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0ABA-134A-4CE3-92C8-7DD96B59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916C8-B0EA-4038-8727-C8CD620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AA3-56C8-45D0-B2FF-D3B6778E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C62BD-141A-48EF-8FB9-3DF76B488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B370C-7FC0-4CAE-99B7-73DE2E87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4F3B0-FF1C-4DFC-8118-78F54543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0B354-EAB3-42D7-8576-61D01BFA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7FE4-7A4B-41A4-82AF-4B6F5D22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75999-CEB8-416E-AE16-C039D4D7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CE98-FB8A-43BA-9509-655BCC02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8BF3-6491-460B-9704-E25FBF7E0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5EC8-20A8-42A1-9001-E2B69B87C2E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FED2-F731-4DBA-A132-39E93E13C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1330-A90A-435A-9356-BE06B1CB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BF1F-7D37-4FED-AB39-140335DA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A006C-7FE7-4306-8FE6-ECABD8C1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" y="27407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EB9B5D-F262-4676-897E-CBEACD62F649}"/>
              </a:ext>
            </a:extLst>
          </p:cNvPr>
          <p:cNvSpPr/>
          <p:nvPr/>
        </p:nvSpPr>
        <p:spPr>
          <a:xfrm>
            <a:off x="5728878" y="3571711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2EBB21-9E83-46CE-B565-EB869641616F}"/>
              </a:ext>
            </a:extLst>
          </p:cNvPr>
          <p:cNvSpPr/>
          <p:nvPr/>
        </p:nvSpPr>
        <p:spPr>
          <a:xfrm>
            <a:off x="5267445" y="5320078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F2EE3-3348-43F8-928C-1FCB4655DAE5}"/>
              </a:ext>
            </a:extLst>
          </p:cNvPr>
          <p:cNvSpPr/>
          <p:nvPr/>
        </p:nvSpPr>
        <p:spPr>
          <a:xfrm>
            <a:off x="5728878" y="5498882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700A3B-88BF-4690-9230-210176F27F03}"/>
              </a:ext>
            </a:extLst>
          </p:cNvPr>
          <p:cNvSpPr/>
          <p:nvPr/>
        </p:nvSpPr>
        <p:spPr>
          <a:xfrm>
            <a:off x="6315634" y="2684879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208762-BD46-404A-A277-818A2B0CDFD1}"/>
              </a:ext>
            </a:extLst>
          </p:cNvPr>
          <p:cNvSpPr/>
          <p:nvPr/>
        </p:nvSpPr>
        <p:spPr>
          <a:xfrm>
            <a:off x="5505939" y="3571711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474DB8-7B03-4D5F-A918-82E585DBD995}"/>
              </a:ext>
            </a:extLst>
          </p:cNvPr>
          <p:cNvSpPr/>
          <p:nvPr/>
        </p:nvSpPr>
        <p:spPr>
          <a:xfrm>
            <a:off x="6351018" y="2876651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D53AC-C53B-48B4-B98E-4ED713DFE305}"/>
              </a:ext>
            </a:extLst>
          </p:cNvPr>
          <p:cNvSpPr/>
          <p:nvPr/>
        </p:nvSpPr>
        <p:spPr>
          <a:xfrm>
            <a:off x="6163297" y="2835680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9ACEF2-6395-43E2-82EB-045CF2ACBEFD}"/>
              </a:ext>
            </a:extLst>
          </p:cNvPr>
          <p:cNvSpPr/>
          <p:nvPr/>
        </p:nvSpPr>
        <p:spPr>
          <a:xfrm>
            <a:off x="5827859" y="3286245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33D3F8-E9EF-437C-BF9A-CC6040B8A3FE}"/>
              </a:ext>
            </a:extLst>
          </p:cNvPr>
          <p:cNvSpPr/>
          <p:nvPr/>
        </p:nvSpPr>
        <p:spPr>
          <a:xfrm>
            <a:off x="5263214" y="3422323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36DF31-B09E-47BF-BA4D-B24E84996762}"/>
              </a:ext>
            </a:extLst>
          </p:cNvPr>
          <p:cNvSpPr/>
          <p:nvPr/>
        </p:nvSpPr>
        <p:spPr>
          <a:xfrm>
            <a:off x="5397064" y="1199823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135D87-DD1D-4045-8571-E1693DD0B397}"/>
              </a:ext>
            </a:extLst>
          </p:cNvPr>
          <p:cNvSpPr txBox="1"/>
          <p:nvPr/>
        </p:nvSpPr>
        <p:spPr>
          <a:xfrm>
            <a:off x="5325165" y="11603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4E2260-C7C5-4B87-B396-B1A7F0460D34}"/>
              </a:ext>
            </a:extLst>
          </p:cNvPr>
          <p:cNvSpPr/>
          <p:nvPr/>
        </p:nvSpPr>
        <p:spPr>
          <a:xfrm>
            <a:off x="-1118036" y="1961823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98D55-948E-48E7-87E0-DC36D13F0CE3}"/>
              </a:ext>
            </a:extLst>
          </p:cNvPr>
          <p:cNvSpPr txBox="1"/>
          <p:nvPr/>
        </p:nvSpPr>
        <p:spPr>
          <a:xfrm>
            <a:off x="-1189935" y="19223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2C3AA7-ABE8-4676-A82C-26B8E9A9D6D0}"/>
              </a:ext>
            </a:extLst>
          </p:cNvPr>
          <p:cNvSpPr/>
          <p:nvPr/>
        </p:nvSpPr>
        <p:spPr>
          <a:xfrm>
            <a:off x="5706714" y="2896411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DF35C5-8FE4-44DF-8CAA-7D2FB48A2B0C}"/>
              </a:ext>
            </a:extLst>
          </p:cNvPr>
          <p:cNvSpPr txBox="1"/>
          <p:nvPr/>
        </p:nvSpPr>
        <p:spPr>
          <a:xfrm>
            <a:off x="5634815" y="28568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3A8F2E-21AC-4853-B696-C3CD7F51ACB4}"/>
              </a:ext>
            </a:extLst>
          </p:cNvPr>
          <p:cNvSpPr/>
          <p:nvPr/>
        </p:nvSpPr>
        <p:spPr>
          <a:xfrm>
            <a:off x="5454902" y="2777671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825072-9944-4312-BC1E-CDB3A81EB04E}"/>
              </a:ext>
            </a:extLst>
          </p:cNvPr>
          <p:cNvSpPr txBox="1"/>
          <p:nvPr/>
        </p:nvSpPr>
        <p:spPr>
          <a:xfrm>
            <a:off x="5383003" y="2738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6B227-38AD-4A8C-B3C3-0250ABA79DC8}"/>
              </a:ext>
            </a:extLst>
          </p:cNvPr>
          <p:cNvSpPr/>
          <p:nvPr/>
        </p:nvSpPr>
        <p:spPr>
          <a:xfrm>
            <a:off x="6293963" y="3064306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BD0F58-ACCB-4E6D-99A8-2287B3D505D4}"/>
              </a:ext>
            </a:extLst>
          </p:cNvPr>
          <p:cNvSpPr txBox="1"/>
          <p:nvPr/>
        </p:nvSpPr>
        <p:spPr>
          <a:xfrm>
            <a:off x="6213842" y="302608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5C6977-ABA8-43A2-97BE-9A2953472E78}"/>
              </a:ext>
            </a:extLst>
          </p:cNvPr>
          <p:cNvSpPr/>
          <p:nvPr/>
        </p:nvSpPr>
        <p:spPr>
          <a:xfrm>
            <a:off x="5775801" y="2506575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8EB28-68A6-41CE-9F94-5DBDE5E5C48B}"/>
              </a:ext>
            </a:extLst>
          </p:cNvPr>
          <p:cNvSpPr txBox="1"/>
          <p:nvPr/>
        </p:nvSpPr>
        <p:spPr>
          <a:xfrm>
            <a:off x="5703902" y="24670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ACC3CC-1364-40F1-9C40-930652365CFA}"/>
              </a:ext>
            </a:extLst>
          </p:cNvPr>
          <p:cNvSpPr/>
          <p:nvPr/>
        </p:nvSpPr>
        <p:spPr>
          <a:xfrm>
            <a:off x="5397065" y="494875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F18209-01BF-4949-95D6-2D34A90F7A48}"/>
              </a:ext>
            </a:extLst>
          </p:cNvPr>
          <p:cNvSpPr txBox="1"/>
          <p:nvPr/>
        </p:nvSpPr>
        <p:spPr>
          <a:xfrm>
            <a:off x="5325166" y="4553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D787D90-AE77-43F0-8BE5-077EEB024960}"/>
              </a:ext>
            </a:extLst>
          </p:cNvPr>
          <p:cNvSpPr/>
          <p:nvPr/>
        </p:nvSpPr>
        <p:spPr>
          <a:xfrm rot="10800000">
            <a:off x="5430057" y="124799"/>
            <a:ext cx="131975" cy="32621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7703CA-0EB1-4B25-A1D9-ECA8D1DF7FE0}"/>
              </a:ext>
            </a:extLst>
          </p:cNvPr>
          <p:cNvSpPr/>
          <p:nvPr/>
        </p:nvSpPr>
        <p:spPr>
          <a:xfrm>
            <a:off x="6514926" y="3064306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3FBD40-0AA9-41F0-BA9D-B0212489C16E}"/>
              </a:ext>
            </a:extLst>
          </p:cNvPr>
          <p:cNvSpPr txBox="1"/>
          <p:nvPr/>
        </p:nvSpPr>
        <p:spPr>
          <a:xfrm>
            <a:off x="6443027" y="30247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A02BA8-DEF0-4E13-92A8-D43AB38FD62C}"/>
              </a:ext>
            </a:extLst>
          </p:cNvPr>
          <p:cNvSpPr/>
          <p:nvPr/>
        </p:nvSpPr>
        <p:spPr>
          <a:xfrm>
            <a:off x="5463051" y="2585899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AFF0F-7FB4-4DEB-A823-A249CB2A651F}"/>
              </a:ext>
            </a:extLst>
          </p:cNvPr>
          <p:cNvSpPr txBox="1"/>
          <p:nvPr/>
        </p:nvSpPr>
        <p:spPr>
          <a:xfrm>
            <a:off x="5391152" y="25463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4B51B9-54FD-41DC-98A8-165CCAB80F6A}"/>
              </a:ext>
            </a:extLst>
          </p:cNvPr>
          <p:cNvSpPr/>
          <p:nvPr/>
        </p:nvSpPr>
        <p:spPr>
          <a:xfrm>
            <a:off x="7584476" y="1338322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928E33-C79A-454D-A06C-8DF72C721CFD}"/>
              </a:ext>
            </a:extLst>
          </p:cNvPr>
          <p:cNvSpPr txBox="1"/>
          <p:nvPr/>
        </p:nvSpPr>
        <p:spPr>
          <a:xfrm>
            <a:off x="7512577" y="12988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6F0562-B173-4A13-898D-7ADA232B2FA7}"/>
              </a:ext>
            </a:extLst>
          </p:cNvPr>
          <p:cNvSpPr/>
          <p:nvPr/>
        </p:nvSpPr>
        <p:spPr>
          <a:xfrm>
            <a:off x="8473971" y="2512766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F45CC-C1A7-492D-95D5-6591A1DBEE1A}"/>
              </a:ext>
            </a:extLst>
          </p:cNvPr>
          <p:cNvSpPr txBox="1"/>
          <p:nvPr/>
        </p:nvSpPr>
        <p:spPr>
          <a:xfrm>
            <a:off x="8402072" y="24732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26F604-7697-4193-BD61-5C619362CF0E}"/>
              </a:ext>
            </a:extLst>
          </p:cNvPr>
          <p:cNvSpPr/>
          <p:nvPr/>
        </p:nvSpPr>
        <p:spPr>
          <a:xfrm>
            <a:off x="6539375" y="2817958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F9981B-3308-4E4B-B6DF-F12003675A5C}"/>
              </a:ext>
            </a:extLst>
          </p:cNvPr>
          <p:cNvSpPr txBox="1"/>
          <p:nvPr/>
        </p:nvSpPr>
        <p:spPr>
          <a:xfrm>
            <a:off x="6475144" y="27771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BE6360-2CF9-49AB-8504-4589B7D678A9}"/>
              </a:ext>
            </a:extLst>
          </p:cNvPr>
          <p:cNvSpPr/>
          <p:nvPr/>
        </p:nvSpPr>
        <p:spPr>
          <a:xfrm>
            <a:off x="5755961" y="5915146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847E8E-4D69-4F6D-9948-D29D4F9CA42D}"/>
              </a:ext>
            </a:extLst>
          </p:cNvPr>
          <p:cNvSpPr txBox="1"/>
          <p:nvPr/>
        </p:nvSpPr>
        <p:spPr>
          <a:xfrm>
            <a:off x="5684062" y="58756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C61E0C-DEC5-473A-B84F-EC31BEEC91F2}"/>
              </a:ext>
            </a:extLst>
          </p:cNvPr>
          <p:cNvSpPr/>
          <p:nvPr/>
        </p:nvSpPr>
        <p:spPr>
          <a:xfrm>
            <a:off x="5804696" y="3038058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B2160A-7725-4385-A2EC-441AE917EC4C}"/>
              </a:ext>
            </a:extLst>
          </p:cNvPr>
          <p:cNvSpPr txBox="1"/>
          <p:nvPr/>
        </p:nvSpPr>
        <p:spPr>
          <a:xfrm>
            <a:off x="5732797" y="29985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C44BB-CB16-4299-BAC9-A9D66EF0FC33}"/>
              </a:ext>
            </a:extLst>
          </p:cNvPr>
          <p:cNvSpPr/>
          <p:nvPr/>
        </p:nvSpPr>
        <p:spPr>
          <a:xfrm>
            <a:off x="5424354" y="3226737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1C2BB2-BA07-4355-863E-32831C692A3E}"/>
              </a:ext>
            </a:extLst>
          </p:cNvPr>
          <p:cNvSpPr txBox="1"/>
          <p:nvPr/>
        </p:nvSpPr>
        <p:spPr>
          <a:xfrm>
            <a:off x="5352455" y="31872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1AD4DE-0434-412E-8F95-7EBBEAFA540A}"/>
              </a:ext>
            </a:extLst>
          </p:cNvPr>
          <p:cNvSpPr/>
          <p:nvPr/>
        </p:nvSpPr>
        <p:spPr>
          <a:xfrm>
            <a:off x="5523336" y="3368384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A1A8A0-6D93-4672-A0A0-C79116E8E5FB}"/>
              </a:ext>
            </a:extLst>
          </p:cNvPr>
          <p:cNvSpPr txBox="1"/>
          <p:nvPr/>
        </p:nvSpPr>
        <p:spPr>
          <a:xfrm>
            <a:off x="5451437" y="33288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F2154C-67C7-40F6-B7DF-36433ABC0A36}"/>
              </a:ext>
            </a:extLst>
          </p:cNvPr>
          <p:cNvSpPr/>
          <p:nvPr/>
        </p:nvSpPr>
        <p:spPr>
          <a:xfrm>
            <a:off x="5454902" y="2332133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44FCF2-6E3A-45FF-9475-D0DE71340B3C}"/>
              </a:ext>
            </a:extLst>
          </p:cNvPr>
          <p:cNvSpPr txBox="1"/>
          <p:nvPr/>
        </p:nvSpPr>
        <p:spPr>
          <a:xfrm>
            <a:off x="5383003" y="22926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823906-A2DE-4C40-9373-F636BCBF9938}"/>
              </a:ext>
            </a:extLst>
          </p:cNvPr>
          <p:cNvSpPr/>
          <p:nvPr/>
        </p:nvSpPr>
        <p:spPr>
          <a:xfrm>
            <a:off x="6123516" y="2651265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CBC42D-4ABA-44A8-B437-AD2A4D0D7A7E}"/>
              </a:ext>
            </a:extLst>
          </p:cNvPr>
          <p:cNvSpPr txBox="1"/>
          <p:nvPr/>
        </p:nvSpPr>
        <p:spPr>
          <a:xfrm>
            <a:off x="6051617" y="26117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2FB415-C376-4802-8F28-5DCE428ECCE6}"/>
              </a:ext>
            </a:extLst>
          </p:cNvPr>
          <p:cNvSpPr/>
          <p:nvPr/>
        </p:nvSpPr>
        <p:spPr>
          <a:xfrm>
            <a:off x="5406958" y="4146297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D7C7-2433-4A93-82A8-000CC5B4910E}"/>
              </a:ext>
            </a:extLst>
          </p:cNvPr>
          <p:cNvSpPr txBox="1"/>
          <p:nvPr/>
        </p:nvSpPr>
        <p:spPr>
          <a:xfrm>
            <a:off x="5335059" y="41067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A6C77B-C199-4CA0-82A2-E3E4E9F40880}"/>
              </a:ext>
            </a:extLst>
          </p:cNvPr>
          <p:cNvSpPr/>
          <p:nvPr/>
        </p:nvSpPr>
        <p:spPr>
          <a:xfrm>
            <a:off x="5736457" y="3752216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7C3F49-95EC-4526-84BF-A92340393D8D}"/>
              </a:ext>
            </a:extLst>
          </p:cNvPr>
          <p:cNvSpPr txBox="1"/>
          <p:nvPr/>
        </p:nvSpPr>
        <p:spPr>
          <a:xfrm>
            <a:off x="5666289" y="371397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DAC27B-006E-4B6D-9994-CA9BC9A151D9}"/>
              </a:ext>
            </a:extLst>
          </p:cNvPr>
          <p:cNvSpPr/>
          <p:nvPr/>
        </p:nvSpPr>
        <p:spPr>
          <a:xfrm>
            <a:off x="5294689" y="2473249"/>
            <a:ext cx="197963" cy="197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kern="0" spc="-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AC6E7-B3A2-4F7B-BB7A-9705DFAA4B39}"/>
              </a:ext>
            </a:extLst>
          </p:cNvPr>
          <p:cNvSpPr txBox="1"/>
          <p:nvPr/>
        </p:nvSpPr>
        <p:spPr>
          <a:xfrm>
            <a:off x="5222790" y="24337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29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F8078BC-6BE3-4D4C-A787-E75A5D817A75}"/>
              </a:ext>
            </a:extLst>
          </p:cNvPr>
          <p:cNvGrpSpPr/>
          <p:nvPr/>
        </p:nvGrpSpPr>
        <p:grpSpPr>
          <a:xfrm>
            <a:off x="5676965" y="3907416"/>
            <a:ext cx="341760" cy="276999"/>
            <a:chOff x="-1037535" y="2074704"/>
            <a:chExt cx="341760" cy="276999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2D0756C-10EB-4E8F-8FE5-9D01FFFE3B8E}"/>
                </a:ext>
              </a:extLst>
            </p:cNvPr>
            <p:cNvSpPr/>
            <p:nvPr/>
          </p:nvSpPr>
          <p:spPr>
            <a:xfrm>
              <a:off x="-965636" y="2114223"/>
              <a:ext cx="197963" cy="197963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kern="0" spc="-7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964598-458E-4C2D-94D7-863F2E8A28AA}"/>
                </a:ext>
              </a:extLst>
            </p:cNvPr>
            <p:cNvSpPr txBox="1"/>
            <p:nvPr/>
          </p:nvSpPr>
          <p:spPr>
            <a:xfrm>
              <a:off x="-1037535" y="207470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30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C9EB82-B47C-4CC6-AE99-2F7120D4F073}"/>
              </a:ext>
            </a:extLst>
          </p:cNvPr>
          <p:cNvGrpSpPr/>
          <p:nvPr/>
        </p:nvGrpSpPr>
        <p:grpSpPr>
          <a:xfrm>
            <a:off x="6406998" y="2075706"/>
            <a:ext cx="341760" cy="276999"/>
            <a:chOff x="-1037535" y="2074704"/>
            <a:chExt cx="34176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1A1FE35-6D7E-4FF4-811C-11D0E1EAE008}"/>
                </a:ext>
              </a:extLst>
            </p:cNvPr>
            <p:cNvSpPr/>
            <p:nvPr/>
          </p:nvSpPr>
          <p:spPr>
            <a:xfrm>
              <a:off x="-965636" y="2114223"/>
              <a:ext cx="197963" cy="197963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kern="0" spc="-7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4A0E8A6-43A5-4D08-BB05-F3BB190FA661}"/>
                </a:ext>
              </a:extLst>
            </p:cNvPr>
            <p:cNvSpPr txBox="1"/>
            <p:nvPr/>
          </p:nvSpPr>
          <p:spPr>
            <a:xfrm>
              <a:off x="-1037535" y="207470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1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L'Orange</dc:creator>
  <cp:lastModifiedBy>Christian L'Orange</cp:lastModifiedBy>
  <cp:revision>6</cp:revision>
  <dcterms:created xsi:type="dcterms:W3CDTF">2018-04-22T21:46:08Z</dcterms:created>
  <dcterms:modified xsi:type="dcterms:W3CDTF">2018-04-23T02:13:47Z</dcterms:modified>
</cp:coreProperties>
</file>