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21B-C94C-4E6A-96FE-9F348644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B3A63-3956-4938-A912-9167180D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1362-294D-40E9-BFC7-9B5AD69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7B63-F842-4CC8-B2B7-C4B6C1BF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C273-5E02-4135-8CCE-564FF6D0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47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D58B-A6AC-43F3-9818-4136629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FC01-5D38-4BF9-803B-F357C9241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85A1-911E-4930-AD53-397FB4A8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E710-DE54-484A-8FF9-9FC3B35F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915-65C2-4E4D-8BF0-0B4FECFE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7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00DD2-478A-4CEA-BCE5-07FC48BF4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7F2DD-958B-41DC-A7E5-3B3697B7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8C35-E8BC-434A-BA11-070CA8D9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D3C3-CE1E-4698-AD62-5D801634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09B1-46D1-4778-B27D-A9C0E567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9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A041-29F8-4F92-8825-4AE275D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199D-B8A1-4407-8D81-9665D353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D95E-DFE3-4034-85E8-95C20102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B371-5B16-4D94-AE08-AE7D931F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7883-77DE-48A3-8047-5379AE3E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35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166-17B9-4B25-B80E-E338A36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550F-B3FA-4862-9A26-88ED68C7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B15C-44A8-4A73-BCA7-A474991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D769-D225-41DD-B2EA-915A9E33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97B6-0647-4CAC-92FB-068224F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8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ED0-7E46-4772-8800-CA2D5C5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EFE-72D7-4B2B-9C6A-632352AA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0EE0-6E8D-4E75-AE04-FBF11BE2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19AB-F9B9-4606-B766-0A7492FE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FCA2-D56F-40C2-B723-DF97BFC1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8E03-5825-47B3-A07D-36220070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7DB1-AE2B-427D-B21E-EC7F7EC4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89DB-7FDF-41FB-819D-2CEF2D8E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D308A-98D4-4BE9-8FFA-9A0DEBF4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80C3-0763-415A-B4E1-1CF17E6E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1E798-3B7D-4A7D-8A26-D760178F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30183-7F95-42CF-995C-74179C34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C0464-3DEE-4EF5-B8A5-16988709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CD20-2CA8-4891-93CD-CFFD77F4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0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1B92-2048-41AB-92D2-9DAEF99B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CAE78-3731-4BEB-81B3-C38B734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0D2A-4E4C-4E10-829F-04C37210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BD0B-A73B-45E4-8AE2-EA0BD348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50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723BF-7F4A-4DBD-9D2E-E82BEB9B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64F14-252F-4505-80B5-E3CD2E41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933C-04D6-4221-A546-0AE9D3E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8476-9AEB-43DF-A4F8-1188DD97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10BF-52BC-45DB-86CE-C4FF1734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7E01-6D5A-4BDA-BEAE-CAC9EDD9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2AA8-8E57-4983-AE95-D23352F7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C264-AB95-4EEB-902C-D7709312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494C-6064-4A28-A216-0B1569C4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7E2-B13A-468C-8889-7530BC29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1E825-E51F-4A19-A276-FA75154E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ECDE4-8ED7-4025-856A-7BEFD6CE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FB8D-383E-4F62-B145-B80D2DA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F45B-DC98-4A81-B6A0-235D7E28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B54B8-4020-4E2F-A932-E0FB88D5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8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ADE34-2447-4830-B8F6-489466AE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22F1-FCEC-4815-85AE-8ACCA8B4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831A-41C9-4363-8898-55DE8271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943-11F5-4E3A-89B9-4D7A01C331E0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B701-6782-4EEA-B8F2-C04C9C869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05EC-5459-4CAF-8268-56B75CD5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0FD3-6934-4F6C-BC7D-60F98CFF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3D1C-DAF1-4AFD-BEEF-98677036D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plourde</dc:creator>
  <cp:lastModifiedBy>christian plourde</cp:lastModifiedBy>
  <cp:revision>1</cp:revision>
  <dcterms:created xsi:type="dcterms:W3CDTF">2019-09-27T19:58:13Z</dcterms:created>
  <dcterms:modified xsi:type="dcterms:W3CDTF">2019-09-27T19:58:48Z</dcterms:modified>
</cp:coreProperties>
</file>