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C9C5-CA08-4637-83BC-641CE3F17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E5E00-7E30-4D74-BB0A-40246D405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0C6DD-67F3-4772-B367-3C0EEFA9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B370-BBCB-4061-B0A8-180371CA5BF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A0E58-B2FE-4B16-A331-30C90FBE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6DFF8-512E-4120-B7A3-1D8B31AC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937E-7481-4FBA-8BC6-5EF0F3CC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9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249D-2D69-43B3-B132-FFBD03E3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72A37-DB8D-49C0-B478-130C0E832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D076F-2539-4479-9AA7-08492BDE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B370-BBCB-4061-B0A8-180371CA5BF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D1C3D-E919-40CB-8271-AF7821DF9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6041B-7EFF-42D9-A8E9-C2C4C630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937E-7481-4FBA-8BC6-5EF0F3CC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9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DF0A9D-4BE5-4DC1-8C25-354462832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AA381-D945-4C5D-BAE6-5E88DAB02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D5A7D-003B-41F2-A586-68349D1D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B370-BBCB-4061-B0A8-180371CA5BF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8EDE1-3479-4F2B-8057-70665878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091B8-FA5F-4072-9A41-2FDA922E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937E-7481-4FBA-8BC6-5EF0F3CC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1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C1D5-805C-4217-B9AB-8C2B239A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EFCBA-6B06-456D-8EE4-602A2F1F6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86B52-3F5D-4CA2-AB1B-EF06B799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B370-BBCB-4061-B0A8-180371CA5BF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F2678-EF8C-4BB3-85ED-801278FF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F2079-116A-41C1-8328-28631933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937E-7481-4FBA-8BC6-5EF0F3CC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6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4D8A-7269-41E0-A288-615DCE8E9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7871A-5C2F-49F6-95A5-164EC1E1D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ED211-1ED3-49DA-BA90-A5996808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B370-BBCB-4061-B0A8-180371CA5BF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2B603-71D8-4215-8D80-AE29CDED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4ACCA-BD93-428A-A2BE-3D6BA27B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937E-7481-4FBA-8BC6-5EF0F3CC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1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E8AC-D1FD-4121-8845-016F57A6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75105-E4BC-4651-8D42-4C0780913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795A5-B2E2-4BBF-BCD3-232B50148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A7E4C-A101-4C1A-A1E7-1277A1B1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B370-BBCB-4061-B0A8-180371CA5BF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DDF49-56C9-4EFE-AF62-476685B0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88B37-F059-4B1F-B42A-3F0D528C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937E-7481-4FBA-8BC6-5EF0F3CC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5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27DF-8B8F-42FA-AD97-541CEE92F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FBF13-D12C-4133-A21C-B931206E1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61E76-16BF-4BD4-8870-3078450B6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38818-AD52-4F6D-9C6A-C1F207BE5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FBA84D-BE39-4716-A0D9-AF6ED4E3C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FD5D97-3FD4-4C88-AB16-2EF8D16AA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B370-BBCB-4061-B0A8-180371CA5BF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331E60-1CCE-47E5-9093-6F8B610E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9E0052-8980-4ACA-A70C-DF9CD5F7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937E-7481-4FBA-8BC6-5EF0F3CC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6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F24F-391F-4E85-94E6-892CFF13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7659BD-594C-4BEC-80B8-47C5EEE70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B370-BBCB-4061-B0A8-180371CA5BF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294062-275C-4501-A0B9-470A8604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3994D-0E83-4EE9-A2D6-4A243E3F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937E-7481-4FBA-8BC6-5EF0F3CC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8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E441C-27D6-4A6C-802C-8CFB8E6B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B370-BBCB-4061-B0A8-180371CA5BF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C064F-3D8F-4C8F-A0B8-A668966A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82639-8E8B-4089-9557-26C2BEDA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937E-7481-4FBA-8BC6-5EF0F3CC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7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11E10-8003-465A-BE9B-C5260827B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816-F3DE-4E1D-BFD7-4465CF68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A5A4E-236D-4C7A-B0D3-E8060FED8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020CB-AEB1-4A23-A0A1-F2AA9176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B370-BBCB-4061-B0A8-180371CA5BF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36783-D7E6-4504-9501-DA185119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7BB60-7CBC-4774-9C98-CE801E00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937E-7481-4FBA-8BC6-5EF0F3CC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8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5C8B-FFD4-450F-BE31-84A7B465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05F96-2793-46AA-97FD-428FB7CC4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82E69-42A6-4A4A-B56E-D3270DCCD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74B1D-FAD2-4F1E-A0A7-80583958F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B370-BBCB-4061-B0A8-180371CA5BF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DD6F0-A5C5-4447-A785-0B40CB8C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FAD33-572E-45FB-8421-831ED843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937E-7481-4FBA-8BC6-5EF0F3CC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7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A2808-1779-4CD3-8E46-A5DA1364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439AA-91AB-4208-AC66-A4A632867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25F7B-46C5-422A-BCB6-1DB23BF52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4B370-BBCB-4061-B0A8-180371CA5BF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5AD93-1E51-4954-AB47-3F466FD30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335E6-25AE-41F5-A2E6-E59D8FD64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8937E-7481-4FBA-8BC6-5EF0F3CC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3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F971-DC6E-4C51-99E8-CBC959189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Mistborn</a:t>
            </a:r>
            <a:r>
              <a:rPr lang="en-US" sz="5400" dirty="0"/>
              <a:t> </a:t>
            </a:r>
            <a:r>
              <a:rPr lang="en-US" sz="5400" dirty="0" err="1"/>
              <a:t>Ragnarok</a:t>
            </a:r>
            <a:br>
              <a:rPr lang="en-US" sz="3600" dirty="0"/>
            </a:br>
            <a:r>
              <a:rPr lang="en-US" sz="2400" dirty="0"/>
              <a:t>- Aggressive Pigeon Game Studio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873D6-EB32-4302-AF41-9FC445A86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85000" lnSpcReduction="20000"/>
          </a:bodyPr>
          <a:lstStyle/>
          <a:p>
            <a:pPr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Christian Plourde – 26572499</a:t>
            </a:r>
          </a:p>
          <a:p>
            <a:pPr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Ayush Kharade - 40042388	</a:t>
            </a:r>
          </a:p>
          <a:p>
            <a:pPr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Daniel </a:t>
            </a:r>
            <a:r>
              <a:rPr lang="en-US" dirty="0" err="1"/>
              <a:t>Vellucci</a:t>
            </a:r>
            <a:r>
              <a:rPr lang="en-US" dirty="0"/>
              <a:t> – 27416288</a:t>
            </a:r>
          </a:p>
          <a:p>
            <a:pPr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Samer </a:t>
            </a:r>
            <a:r>
              <a:rPr lang="en-US" dirty="0" err="1"/>
              <a:t>Yazbeck</a:t>
            </a:r>
            <a:r>
              <a:rPr lang="en-US" dirty="0"/>
              <a:t> – 40049573</a:t>
            </a:r>
          </a:p>
          <a:p>
            <a:pPr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Luciano </a:t>
            </a:r>
            <a:r>
              <a:rPr lang="en-US" dirty="0" err="1"/>
              <a:t>Porchet</a:t>
            </a:r>
            <a:r>
              <a:rPr lang="en-US" dirty="0"/>
              <a:t> - 40048537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1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C93D-67F8-4968-9AE5-8E8B06CF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since progress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E5518-8707-4298-992C-23F044F17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During the progress presentation we were unsure whether to keep </a:t>
            </a:r>
            <a:r>
              <a:rPr lang="en-US" sz="2400" dirty="0" err="1"/>
              <a:t>Koloss</a:t>
            </a:r>
            <a:r>
              <a:rPr lang="en-US" sz="2400" dirty="0"/>
              <a:t> in the game, mainly because such an enemy didn’t go well with the setting of our levels and also due to time constraint.</a:t>
            </a:r>
          </a:p>
          <a:p>
            <a:endParaRPr lang="en-US" sz="2400" dirty="0"/>
          </a:p>
          <a:p>
            <a:r>
              <a:rPr lang="en-US" sz="2400" dirty="0"/>
              <a:t>We dropped </a:t>
            </a:r>
            <a:r>
              <a:rPr lang="en-US" sz="2400" dirty="0" err="1"/>
              <a:t>Koloss</a:t>
            </a:r>
            <a:r>
              <a:rPr lang="en-US" sz="2400" dirty="0"/>
              <a:t> idea as an enemy.</a:t>
            </a:r>
          </a:p>
          <a:p>
            <a:endParaRPr lang="en-US" sz="2400" dirty="0"/>
          </a:p>
          <a:p>
            <a:r>
              <a:rPr lang="en-US" sz="2400" dirty="0"/>
              <a:t>Apart from that, we have implemented all other ideas that were proposed during the previous two presentations.</a:t>
            </a:r>
          </a:p>
        </p:txBody>
      </p:sp>
    </p:spTree>
    <p:extLst>
      <p:ext uri="{BB962C8B-B14F-4D97-AF65-F5344CB8AC3E}">
        <p14:creationId xmlns:p14="http://schemas.microsoft.com/office/powerpoint/2010/main" val="23351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E07-B366-4628-AE0A-FCD6D774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DF15C-165A-45E9-A389-53A20DCB7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 </a:t>
            </a:r>
            <a:r>
              <a:rPr lang="en-US" dirty="0">
                <a:sym typeface="Wingdings" panose="05000000000000000000" pitchFamily="2" charset="2"/>
              </a:rPr>
              <a:t> Introduce to Pull &amp; Push powers. No major changes to this level.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Level 2  Takes place right after level 1, introduces pewter. Player also has to use their previously acquired abilities and platforming in order to beat this level.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Level 3  Boss Fight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63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457B-90BD-403B-BFBA-AF0E95B6F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added (Major features)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542C4-10A6-4438-9BB0-886628BBD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15"/>
            <a:ext cx="10515600" cy="4632248"/>
          </a:xfrm>
        </p:spPr>
        <p:txBody>
          <a:bodyPr>
            <a:normAutofit/>
          </a:bodyPr>
          <a:lstStyle/>
          <a:p>
            <a:r>
              <a:rPr lang="en-US" sz="2000" u="sng" dirty="0"/>
              <a:t>Pewter Functionality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Allows players to be strong and agile, allows them to punch enemies. This gives the players a reliable way to fight enemies</a:t>
            </a:r>
          </a:p>
          <a:p>
            <a:r>
              <a:rPr lang="en-US" sz="2000" u="sng" dirty="0">
                <a:sym typeface="Wingdings" panose="05000000000000000000" pitchFamily="2" charset="2"/>
              </a:rPr>
              <a:t>Second level</a:t>
            </a:r>
            <a:r>
              <a:rPr lang="en-US" sz="2000" dirty="0">
                <a:sym typeface="Wingdings" panose="05000000000000000000" pitchFamily="2" charset="2"/>
              </a:rPr>
              <a:t>  happens right after the first level, has two major puzzles and also platforming sections.</a:t>
            </a:r>
          </a:p>
          <a:p>
            <a:r>
              <a:rPr lang="en-US" sz="2000" dirty="0">
                <a:sym typeface="Wingdings" panose="05000000000000000000" pitchFamily="2" charset="2"/>
              </a:rPr>
              <a:t>Level also has a dark, unsettling feel to it as part of the level design to make players feel uneasy while going through it.</a:t>
            </a:r>
          </a:p>
          <a:p>
            <a:r>
              <a:rPr lang="en-US" sz="2000" u="sng" dirty="0" err="1">
                <a:sym typeface="Wingdings" panose="05000000000000000000" pitchFamily="2" charset="2"/>
              </a:rPr>
              <a:t>Coinshot</a:t>
            </a:r>
            <a:r>
              <a:rPr lang="en-US" sz="2000" u="sng" dirty="0">
                <a:sym typeface="Wingdings" panose="05000000000000000000" pitchFamily="2" charset="2"/>
              </a:rPr>
              <a:t> enemy</a:t>
            </a:r>
            <a:r>
              <a:rPr lang="en-US" sz="2000" dirty="0">
                <a:sym typeface="Wingdings" panose="05000000000000000000" pitchFamily="2" charset="2"/>
              </a:rPr>
              <a:t>  Ranged enemy added to the game</a:t>
            </a:r>
          </a:p>
          <a:p>
            <a:r>
              <a:rPr lang="en-US" sz="2000" dirty="0">
                <a:sym typeface="Wingdings" panose="05000000000000000000" pitchFamily="2" charset="2"/>
              </a:rPr>
              <a:t>Implemented boss level and boss fight.</a:t>
            </a:r>
          </a:p>
          <a:p>
            <a:r>
              <a:rPr lang="en-US" sz="2000" dirty="0">
                <a:sym typeface="Wingdings" panose="05000000000000000000" pitchFamily="2" charset="2"/>
              </a:rPr>
              <a:t>Added Lore notes in levels that help explain the story.</a:t>
            </a:r>
          </a:p>
          <a:p>
            <a:r>
              <a:rPr lang="en-US" sz="2000" dirty="0">
                <a:sym typeface="Wingdings" panose="05000000000000000000" pitchFamily="2" charset="2"/>
              </a:rPr>
              <a:t>Notes also have instructions on how to use newly acquired powers.</a:t>
            </a:r>
          </a:p>
          <a:p>
            <a:r>
              <a:rPr lang="en-US" sz="2000" dirty="0">
                <a:sym typeface="Wingdings" panose="05000000000000000000" pitchFamily="2" charset="2"/>
              </a:rPr>
              <a:t>Cutscenes added to boss level to explain story and also the aftermath conclusion of the game.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267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3FA6-BD6B-40CD-87E0-293CB20A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added (Other features)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7B967-E6B8-435B-A4DB-9991C5FCA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Added a Pause Menu, as it was suggested during the progress presentation.</a:t>
            </a:r>
          </a:p>
          <a:p>
            <a:r>
              <a:rPr lang="en-US" sz="2400" dirty="0"/>
              <a:t>Added a main menu.</a:t>
            </a:r>
          </a:p>
          <a:p>
            <a:r>
              <a:rPr lang="en-US" sz="2400" dirty="0"/>
              <a:t>Added sounds for ambience and most player actions.</a:t>
            </a:r>
          </a:p>
          <a:p>
            <a:r>
              <a:rPr lang="en-US" sz="2400" dirty="0"/>
              <a:t>On screen prompts when near an interactable objects.</a:t>
            </a:r>
          </a:p>
          <a:p>
            <a:r>
              <a:rPr lang="en-US" sz="2400" dirty="0"/>
              <a:t>Shader highlighting objects that can be pulled or pushed when powers are active.</a:t>
            </a:r>
          </a:p>
        </p:txBody>
      </p:sp>
    </p:spTree>
    <p:extLst>
      <p:ext uri="{BB962C8B-B14F-4D97-AF65-F5344CB8AC3E}">
        <p14:creationId xmlns:p14="http://schemas.microsoft.com/office/powerpoint/2010/main" val="245395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4824-FF6B-4A6D-9B5E-EE1F2479D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221454"/>
          </a:xfrm>
        </p:spPr>
        <p:txBody>
          <a:bodyPr/>
          <a:lstStyle/>
          <a:p>
            <a:r>
              <a:rPr lang="en-US" dirty="0"/>
              <a:t>Thank you	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 will now present our game.</a:t>
            </a:r>
          </a:p>
        </p:txBody>
      </p:sp>
    </p:spTree>
    <p:extLst>
      <p:ext uri="{BB962C8B-B14F-4D97-AF65-F5344CB8AC3E}">
        <p14:creationId xmlns:p14="http://schemas.microsoft.com/office/powerpoint/2010/main" val="3126778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361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Mistborn Ragnarok - Aggressive Pigeon Game Studio  Final Project Presentation</vt:lpstr>
      <vt:lpstr>Changes since progress presentation</vt:lpstr>
      <vt:lpstr>Game Structure</vt:lpstr>
      <vt:lpstr>New features added (Major features)</vt:lpstr>
      <vt:lpstr>New features added (Other features)</vt:lpstr>
      <vt:lpstr>Thank you   We will now present our game.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Mistborn Ragnarok - Aggressive Pigeon Game Studio  Final Presentation</dc:title>
  <dc:creator>Ayush Kharade</dc:creator>
  <cp:lastModifiedBy>Ayush Kharade</cp:lastModifiedBy>
  <cp:revision>2</cp:revision>
  <dcterms:created xsi:type="dcterms:W3CDTF">2019-11-29T22:18:11Z</dcterms:created>
  <dcterms:modified xsi:type="dcterms:W3CDTF">2019-11-29T22:34:21Z</dcterms:modified>
</cp:coreProperties>
</file>