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56" r:id="rId2"/>
    <p:sldId id="257" r:id="rId3"/>
    <p:sldId id="276" r:id="rId4"/>
    <p:sldId id="277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328" autoAdjust="0"/>
  </p:normalViewPr>
  <p:slideViewPr>
    <p:cSldViewPr snapToGrid="0">
      <p:cViewPr varScale="1">
        <p:scale>
          <a:sx n="50" d="100"/>
          <a:sy n="50" d="100"/>
        </p:scale>
        <p:origin x="12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5A130-AA3B-47E8-8BA8-46F95FE2B6C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CEDD8F5-067F-4AC5-86A5-1813F40B6535}">
      <dgm:prSet/>
      <dgm:spPr/>
      <dgm:t>
        <a:bodyPr/>
        <a:lstStyle/>
        <a:p>
          <a:pPr>
            <a:defRPr b="1"/>
          </a:pPr>
          <a:r>
            <a:rPr lang="en-CA"/>
            <a:t>Completed Mechanics</a:t>
          </a:r>
          <a:endParaRPr lang="en-US"/>
        </a:p>
      </dgm:t>
    </dgm:pt>
    <dgm:pt modelId="{CECCD778-BC1C-49EF-BBF7-6A1FE5978CFE}" type="parTrans" cxnId="{E0B19985-798D-401E-B024-2EF2EB4347AD}">
      <dgm:prSet/>
      <dgm:spPr/>
      <dgm:t>
        <a:bodyPr/>
        <a:lstStyle/>
        <a:p>
          <a:endParaRPr lang="en-US"/>
        </a:p>
      </dgm:t>
    </dgm:pt>
    <dgm:pt modelId="{129DBEB4-3A06-4A40-92F3-D31079E11789}" type="sibTrans" cxnId="{E0B19985-798D-401E-B024-2EF2EB4347AD}">
      <dgm:prSet/>
      <dgm:spPr/>
      <dgm:t>
        <a:bodyPr/>
        <a:lstStyle/>
        <a:p>
          <a:endParaRPr lang="en-US"/>
        </a:p>
      </dgm:t>
    </dgm:pt>
    <dgm:pt modelId="{0C9171E9-B5F7-45C1-BF2B-D090F5BA1D88}">
      <dgm:prSet/>
      <dgm:spPr/>
      <dgm:t>
        <a:bodyPr/>
        <a:lstStyle/>
        <a:p>
          <a:r>
            <a:rPr lang="en-CA"/>
            <a:t>Platforming</a:t>
          </a:r>
          <a:endParaRPr lang="en-US"/>
        </a:p>
      </dgm:t>
    </dgm:pt>
    <dgm:pt modelId="{B73B2AED-A982-441D-BD54-DDC3E0EA22A2}" type="parTrans" cxnId="{F61F7A64-8A05-43CD-9066-EFFF7542B53A}">
      <dgm:prSet/>
      <dgm:spPr/>
      <dgm:t>
        <a:bodyPr/>
        <a:lstStyle/>
        <a:p>
          <a:endParaRPr lang="en-US"/>
        </a:p>
      </dgm:t>
    </dgm:pt>
    <dgm:pt modelId="{EEA998D5-46DE-4B65-8073-9E6676E41A08}" type="sibTrans" cxnId="{F61F7A64-8A05-43CD-9066-EFFF7542B53A}">
      <dgm:prSet/>
      <dgm:spPr/>
      <dgm:t>
        <a:bodyPr/>
        <a:lstStyle/>
        <a:p>
          <a:endParaRPr lang="en-US"/>
        </a:p>
      </dgm:t>
    </dgm:pt>
    <dgm:pt modelId="{77AC5606-30EF-46A6-A11E-F330FC317DFF}">
      <dgm:prSet/>
      <dgm:spPr/>
      <dgm:t>
        <a:bodyPr/>
        <a:lstStyle/>
        <a:p>
          <a:r>
            <a:rPr lang="en-CA"/>
            <a:t>Ladders</a:t>
          </a:r>
          <a:endParaRPr lang="en-US"/>
        </a:p>
      </dgm:t>
    </dgm:pt>
    <dgm:pt modelId="{9F682260-1C42-44C5-B1AF-A9C5350E6E3F}" type="parTrans" cxnId="{4818FE70-F4FC-47BD-BB6C-9CA8B37A40A1}">
      <dgm:prSet/>
      <dgm:spPr/>
      <dgm:t>
        <a:bodyPr/>
        <a:lstStyle/>
        <a:p>
          <a:endParaRPr lang="en-US"/>
        </a:p>
      </dgm:t>
    </dgm:pt>
    <dgm:pt modelId="{6F7EF298-53EF-4454-AC1E-880D4781FE4B}" type="sibTrans" cxnId="{4818FE70-F4FC-47BD-BB6C-9CA8B37A40A1}">
      <dgm:prSet/>
      <dgm:spPr/>
      <dgm:t>
        <a:bodyPr/>
        <a:lstStyle/>
        <a:p>
          <a:endParaRPr lang="en-US"/>
        </a:p>
      </dgm:t>
    </dgm:pt>
    <dgm:pt modelId="{EE36D119-5312-40AF-BA00-C34A02B04B75}">
      <dgm:prSet/>
      <dgm:spPr/>
      <dgm:t>
        <a:bodyPr/>
        <a:lstStyle/>
        <a:p>
          <a:r>
            <a:rPr lang="en-CA"/>
            <a:t>Iron and Steel Abilities</a:t>
          </a:r>
          <a:endParaRPr lang="en-US"/>
        </a:p>
      </dgm:t>
    </dgm:pt>
    <dgm:pt modelId="{876E3A5A-6749-4F9C-9457-0AB69D17D382}" type="parTrans" cxnId="{B3C524EE-396A-4FC8-B07B-ED42A260F935}">
      <dgm:prSet/>
      <dgm:spPr/>
      <dgm:t>
        <a:bodyPr/>
        <a:lstStyle/>
        <a:p>
          <a:endParaRPr lang="en-US"/>
        </a:p>
      </dgm:t>
    </dgm:pt>
    <dgm:pt modelId="{DD49FCAC-1C56-4DFF-93F7-CEE7B16244B1}" type="sibTrans" cxnId="{B3C524EE-396A-4FC8-B07B-ED42A260F935}">
      <dgm:prSet/>
      <dgm:spPr/>
      <dgm:t>
        <a:bodyPr/>
        <a:lstStyle/>
        <a:p>
          <a:endParaRPr lang="en-US"/>
        </a:p>
      </dgm:t>
    </dgm:pt>
    <dgm:pt modelId="{3A9E389D-8D87-46A9-95DC-61E379107282}">
      <dgm:prSet/>
      <dgm:spPr/>
      <dgm:t>
        <a:bodyPr/>
        <a:lstStyle/>
        <a:p>
          <a:r>
            <a:rPr lang="en-CA"/>
            <a:t>Regular Enemies (Bandits)</a:t>
          </a:r>
          <a:endParaRPr lang="en-US"/>
        </a:p>
      </dgm:t>
    </dgm:pt>
    <dgm:pt modelId="{6A28244C-A800-4630-A655-A89D9A84F0B8}" type="parTrans" cxnId="{43AF1A6F-DD8E-4EF5-BC01-8859BD11A926}">
      <dgm:prSet/>
      <dgm:spPr/>
      <dgm:t>
        <a:bodyPr/>
        <a:lstStyle/>
        <a:p>
          <a:endParaRPr lang="en-US"/>
        </a:p>
      </dgm:t>
    </dgm:pt>
    <dgm:pt modelId="{DC492A32-01FE-4D86-BC82-8D0C2EF52788}" type="sibTrans" cxnId="{43AF1A6F-DD8E-4EF5-BC01-8859BD11A926}">
      <dgm:prSet/>
      <dgm:spPr/>
      <dgm:t>
        <a:bodyPr/>
        <a:lstStyle/>
        <a:p>
          <a:endParaRPr lang="en-US"/>
        </a:p>
      </dgm:t>
    </dgm:pt>
    <dgm:pt modelId="{EC6E48E7-67C0-4AEB-BDB2-5AE09E72A7F0}">
      <dgm:prSet/>
      <dgm:spPr/>
      <dgm:t>
        <a:bodyPr/>
        <a:lstStyle/>
        <a:p>
          <a:r>
            <a:rPr lang="en-CA"/>
            <a:t>Combat with Pushing and Pulling</a:t>
          </a:r>
          <a:endParaRPr lang="en-US"/>
        </a:p>
      </dgm:t>
    </dgm:pt>
    <dgm:pt modelId="{CE098FCB-A82C-4EBA-A4B4-139E88EFEB69}" type="parTrans" cxnId="{04AEF331-EC86-4AEB-B4C0-34AAB03070AB}">
      <dgm:prSet/>
      <dgm:spPr/>
      <dgm:t>
        <a:bodyPr/>
        <a:lstStyle/>
        <a:p>
          <a:endParaRPr lang="en-US"/>
        </a:p>
      </dgm:t>
    </dgm:pt>
    <dgm:pt modelId="{8145EA06-210B-43F3-8E68-512901ED850E}" type="sibTrans" cxnId="{04AEF331-EC86-4AEB-B4C0-34AAB03070AB}">
      <dgm:prSet/>
      <dgm:spPr/>
      <dgm:t>
        <a:bodyPr/>
        <a:lstStyle/>
        <a:p>
          <a:endParaRPr lang="en-US"/>
        </a:p>
      </dgm:t>
    </dgm:pt>
    <dgm:pt modelId="{5C1890F0-37D9-4F32-AB7C-95FA6E23BE72}">
      <dgm:prSet/>
      <dgm:spPr/>
      <dgm:t>
        <a:bodyPr/>
        <a:lstStyle/>
        <a:p>
          <a:r>
            <a:rPr lang="en-CA"/>
            <a:t>Level 1 Layout</a:t>
          </a:r>
          <a:endParaRPr lang="en-US"/>
        </a:p>
      </dgm:t>
    </dgm:pt>
    <dgm:pt modelId="{BCE239DE-CA25-4DB6-9EAF-D6E636E6F208}" type="parTrans" cxnId="{00F47EC6-A4FA-4B40-BAAC-FB04DF8C646E}">
      <dgm:prSet/>
      <dgm:spPr/>
      <dgm:t>
        <a:bodyPr/>
        <a:lstStyle/>
        <a:p>
          <a:endParaRPr lang="en-US"/>
        </a:p>
      </dgm:t>
    </dgm:pt>
    <dgm:pt modelId="{B25A81DE-E830-47D0-B9E4-008ED25210FC}" type="sibTrans" cxnId="{00F47EC6-A4FA-4B40-BAAC-FB04DF8C646E}">
      <dgm:prSet/>
      <dgm:spPr/>
      <dgm:t>
        <a:bodyPr/>
        <a:lstStyle/>
        <a:p>
          <a:endParaRPr lang="en-US"/>
        </a:p>
      </dgm:t>
    </dgm:pt>
    <dgm:pt modelId="{0A275781-1BF7-48E3-8396-860EE253AE4A}">
      <dgm:prSet/>
      <dgm:spPr/>
      <dgm:t>
        <a:bodyPr/>
        <a:lstStyle/>
        <a:p>
          <a:pPr>
            <a:defRPr b="1"/>
          </a:pPr>
          <a:r>
            <a:rPr lang="en-CA"/>
            <a:t>In Progress Mechanics</a:t>
          </a:r>
          <a:endParaRPr lang="en-US"/>
        </a:p>
      </dgm:t>
    </dgm:pt>
    <dgm:pt modelId="{ABE23DDD-80AA-4B94-92CF-89983AAC7BE0}" type="parTrans" cxnId="{DF338C04-11A9-4CFA-99E2-885C4A8EB5A4}">
      <dgm:prSet/>
      <dgm:spPr/>
      <dgm:t>
        <a:bodyPr/>
        <a:lstStyle/>
        <a:p>
          <a:endParaRPr lang="en-US"/>
        </a:p>
      </dgm:t>
    </dgm:pt>
    <dgm:pt modelId="{FCB91CA2-3489-4F7A-AEAD-19D92F0AF0CB}" type="sibTrans" cxnId="{DF338C04-11A9-4CFA-99E2-885C4A8EB5A4}">
      <dgm:prSet/>
      <dgm:spPr/>
      <dgm:t>
        <a:bodyPr/>
        <a:lstStyle/>
        <a:p>
          <a:endParaRPr lang="en-US"/>
        </a:p>
      </dgm:t>
    </dgm:pt>
    <dgm:pt modelId="{B15C9866-98E6-4EBF-9B0E-C126A643B4FF}">
      <dgm:prSet/>
      <dgm:spPr/>
      <dgm:t>
        <a:bodyPr/>
        <a:lstStyle/>
        <a:p>
          <a:r>
            <a:rPr lang="en-CA"/>
            <a:t>Pewter Ability</a:t>
          </a:r>
          <a:endParaRPr lang="en-US"/>
        </a:p>
      </dgm:t>
    </dgm:pt>
    <dgm:pt modelId="{243F6935-8317-484E-8ED7-6405F973DE21}" type="parTrans" cxnId="{BC5BC89A-4998-478E-B542-E1F3E1833589}">
      <dgm:prSet/>
      <dgm:spPr/>
      <dgm:t>
        <a:bodyPr/>
        <a:lstStyle/>
        <a:p>
          <a:endParaRPr lang="en-US"/>
        </a:p>
      </dgm:t>
    </dgm:pt>
    <dgm:pt modelId="{5791DC9A-C85B-4293-B94C-4F5478735305}" type="sibTrans" cxnId="{BC5BC89A-4998-478E-B542-E1F3E1833589}">
      <dgm:prSet/>
      <dgm:spPr/>
      <dgm:t>
        <a:bodyPr/>
        <a:lstStyle/>
        <a:p>
          <a:endParaRPr lang="en-US"/>
        </a:p>
      </dgm:t>
    </dgm:pt>
    <dgm:pt modelId="{8A76115A-C3C3-495F-8347-CB862EEB7E45}">
      <dgm:prSet/>
      <dgm:spPr/>
      <dgm:t>
        <a:bodyPr/>
        <a:lstStyle/>
        <a:p>
          <a:r>
            <a:rPr lang="en-CA"/>
            <a:t>Sound Design</a:t>
          </a:r>
          <a:endParaRPr lang="en-US"/>
        </a:p>
      </dgm:t>
    </dgm:pt>
    <dgm:pt modelId="{37865FEA-998D-49C5-8C52-5FD3C8188164}" type="parTrans" cxnId="{68702D1D-53F3-4CF6-8B3A-51006D67901D}">
      <dgm:prSet/>
      <dgm:spPr/>
      <dgm:t>
        <a:bodyPr/>
        <a:lstStyle/>
        <a:p>
          <a:endParaRPr lang="en-US"/>
        </a:p>
      </dgm:t>
    </dgm:pt>
    <dgm:pt modelId="{C7AE1574-9817-4110-828C-D88850E7D7FE}" type="sibTrans" cxnId="{68702D1D-53F3-4CF6-8B3A-51006D67901D}">
      <dgm:prSet/>
      <dgm:spPr/>
      <dgm:t>
        <a:bodyPr/>
        <a:lstStyle/>
        <a:p>
          <a:endParaRPr lang="en-US"/>
        </a:p>
      </dgm:t>
    </dgm:pt>
    <dgm:pt modelId="{0F3BBDBB-A7B3-4B82-9F6E-926BA9DD6D6A}">
      <dgm:prSet/>
      <dgm:spPr/>
      <dgm:t>
        <a:bodyPr/>
        <a:lstStyle/>
        <a:p>
          <a:pPr>
            <a:defRPr b="1"/>
          </a:pPr>
          <a:r>
            <a:rPr lang="en-CA"/>
            <a:t>Mechanics to Complete</a:t>
          </a:r>
          <a:endParaRPr lang="en-US"/>
        </a:p>
      </dgm:t>
    </dgm:pt>
    <dgm:pt modelId="{C4BFD83A-A1FB-4928-AE2D-1013662D3D40}" type="parTrans" cxnId="{20DE5CF3-6DF2-4903-8EA4-0CE24F8C7553}">
      <dgm:prSet/>
      <dgm:spPr/>
      <dgm:t>
        <a:bodyPr/>
        <a:lstStyle/>
        <a:p>
          <a:endParaRPr lang="en-US"/>
        </a:p>
      </dgm:t>
    </dgm:pt>
    <dgm:pt modelId="{3A9FC0B9-9B81-4969-A98C-4DA4C07B0136}" type="sibTrans" cxnId="{20DE5CF3-6DF2-4903-8EA4-0CE24F8C7553}">
      <dgm:prSet/>
      <dgm:spPr/>
      <dgm:t>
        <a:bodyPr/>
        <a:lstStyle/>
        <a:p>
          <a:endParaRPr lang="en-US"/>
        </a:p>
      </dgm:t>
    </dgm:pt>
    <dgm:pt modelId="{E58F6606-CE18-4F50-93C6-1B3B62711897}">
      <dgm:prSet/>
      <dgm:spPr/>
      <dgm:t>
        <a:bodyPr/>
        <a:lstStyle/>
        <a:p>
          <a:r>
            <a:rPr lang="en-CA"/>
            <a:t>Ranged Enemy</a:t>
          </a:r>
          <a:endParaRPr lang="en-US"/>
        </a:p>
      </dgm:t>
    </dgm:pt>
    <dgm:pt modelId="{74CE017A-6DCB-4A1A-AD66-669549D8021D}" type="parTrans" cxnId="{D24B972B-544B-4951-A2BF-414DFAC411B2}">
      <dgm:prSet/>
      <dgm:spPr/>
      <dgm:t>
        <a:bodyPr/>
        <a:lstStyle/>
        <a:p>
          <a:endParaRPr lang="en-US"/>
        </a:p>
      </dgm:t>
    </dgm:pt>
    <dgm:pt modelId="{B6F74895-698E-4E6E-B689-A3C9EA708293}" type="sibTrans" cxnId="{D24B972B-544B-4951-A2BF-414DFAC411B2}">
      <dgm:prSet/>
      <dgm:spPr/>
      <dgm:t>
        <a:bodyPr/>
        <a:lstStyle/>
        <a:p>
          <a:endParaRPr lang="en-US"/>
        </a:p>
      </dgm:t>
    </dgm:pt>
    <dgm:pt modelId="{BAF7C324-8800-452E-8DE1-C1748AA6DBDA}">
      <dgm:prSet/>
      <dgm:spPr/>
      <dgm:t>
        <a:bodyPr/>
        <a:lstStyle/>
        <a:p>
          <a:r>
            <a:rPr lang="en-CA"/>
            <a:t>Highlighting Interactables</a:t>
          </a:r>
          <a:endParaRPr lang="en-US"/>
        </a:p>
      </dgm:t>
    </dgm:pt>
    <dgm:pt modelId="{4960BE11-3E6E-47B8-A28A-AF1A63D2FEF1}" type="parTrans" cxnId="{ABABEBAE-8A40-4925-B246-0BBC36987587}">
      <dgm:prSet/>
      <dgm:spPr/>
      <dgm:t>
        <a:bodyPr/>
        <a:lstStyle/>
        <a:p>
          <a:endParaRPr lang="en-US"/>
        </a:p>
      </dgm:t>
    </dgm:pt>
    <dgm:pt modelId="{F75F0CF7-593A-4D1B-88F6-712FB378BD5E}" type="sibTrans" cxnId="{ABABEBAE-8A40-4925-B246-0BBC36987587}">
      <dgm:prSet/>
      <dgm:spPr/>
      <dgm:t>
        <a:bodyPr/>
        <a:lstStyle/>
        <a:p>
          <a:endParaRPr lang="en-US"/>
        </a:p>
      </dgm:t>
    </dgm:pt>
    <dgm:pt modelId="{86AA540D-E5C4-4C2B-B2B7-C9E4B643D389}">
      <dgm:prSet/>
      <dgm:spPr/>
      <dgm:t>
        <a:bodyPr/>
        <a:lstStyle/>
        <a:p>
          <a:r>
            <a:rPr lang="en-CA"/>
            <a:t>Koloss Enemy</a:t>
          </a:r>
          <a:endParaRPr lang="en-US"/>
        </a:p>
      </dgm:t>
    </dgm:pt>
    <dgm:pt modelId="{61A0BE00-028C-4AEA-878B-A87DCABC230B}" type="parTrans" cxnId="{42CB67FD-9D35-4C38-A3EA-9A734AAB1DA8}">
      <dgm:prSet/>
      <dgm:spPr/>
      <dgm:t>
        <a:bodyPr/>
        <a:lstStyle/>
        <a:p>
          <a:endParaRPr lang="en-US"/>
        </a:p>
      </dgm:t>
    </dgm:pt>
    <dgm:pt modelId="{B03255EE-D444-4C7B-ABAA-DEAE34C25798}" type="sibTrans" cxnId="{42CB67FD-9D35-4C38-A3EA-9A734AAB1DA8}">
      <dgm:prSet/>
      <dgm:spPr/>
      <dgm:t>
        <a:bodyPr/>
        <a:lstStyle/>
        <a:p>
          <a:endParaRPr lang="en-US"/>
        </a:p>
      </dgm:t>
    </dgm:pt>
    <dgm:pt modelId="{BA7A0818-ACA5-4E56-B3BF-3036A8678826}">
      <dgm:prSet/>
      <dgm:spPr/>
      <dgm:t>
        <a:bodyPr/>
        <a:lstStyle/>
        <a:p>
          <a:r>
            <a:rPr lang="en-CA"/>
            <a:t>Boss Fight</a:t>
          </a:r>
          <a:endParaRPr lang="en-US"/>
        </a:p>
      </dgm:t>
    </dgm:pt>
    <dgm:pt modelId="{523F1DF0-A9FD-4D2B-9756-FC5BCDCD4255}" type="parTrans" cxnId="{535A3267-7045-4547-9128-BA822439E505}">
      <dgm:prSet/>
      <dgm:spPr/>
      <dgm:t>
        <a:bodyPr/>
        <a:lstStyle/>
        <a:p>
          <a:endParaRPr lang="en-US"/>
        </a:p>
      </dgm:t>
    </dgm:pt>
    <dgm:pt modelId="{3D78926F-A738-4150-9312-0A0D4CDCBD3D}" type="sibTrans" cxnId="{535A3267-7045-4547-9128-BA822439E505}">
      <dgm:prSet/>
      <dgm:spPr/>
      <dgm:t>
        <a:bodyPr/>
        <a:lstStyle/>
        <a:p>
          <a:endParaRPr lang="en-US"/>
        </a:p>
      </dgm:t>
    </dgm:pt>
    <dgm:pt modelId="{3E71140D-E928-4466-8087-4A3A81E55B3E}">
      <dgm:prSet/>
      <dgm:spPr/>
      <dgm:t>
        <a:bodyPr/>
        <a:lstStyle/>
        <a:p>
          <a:r>
            <a:rPr lang="en-CA"/>
            <a:t>Level 2 Layout</a:t>
          </a:r>
          <a:endParaRPr lang="en-US"/>
        </a:p>
      </dgm:t>
    </dgm:pt>
    <dgm:pt modelId="{34E66E7C-758C-46E6-8088-B7BB39652206}" type="parTrans" cxnId="{5993C163-4574-44FC-A669-1FF02DF2A0F3}">
      <dgm:prSet/>
      <dgm:spPr/>
      <dgm:t>
        <a:bodyPr/>
        <a:lstStyle/>
        <a:p>
          <a:endParaRPr lang="en-US"/>
        </a:p>
      </dgm:t>
    </dgm:pt>
    <dgm:pt modelId="{A8B7A3C6-2622-4E82-B169-EF0CA10DE905}" type="sibTrans" cxnId="{5993C163-4574-44FC-A669-1FF02DF2A0F3}">
      <dgm:prSet/>
      <dgm:spPr/>
      <dgm:t>
        <a:bodyPr/>
        <a:lstStyle/>
        <a:p>
          <a:endParaRPr lang="en-US"/>
        </a:p>
      </dgm:t>
    </dgm:pt>
    <dgm:pt modelId="{87FCEE71-FFA6-4B5B-B75D-8F59D38046AE}">
      <dgm:prSet/>
      <dgm:spPr/>
      <dgm:t>
        <a:bodyPr/>
        <a:lstStyle/>
        <a:p>
          <a:r>
            <a:rPr lang="en-CA"/>
            <a:t>Boss Level Layout</a:t>
          </a:r>
          <a:endParaRPr lang="en-US"/>
        </a:p>
      </dgm:t>
    </dgm:pt>
    <dgm:pt modelId="{D255D574-5A39-4AB1-A2E9-6B145DBE3EDE}" type="parTrans" cxnId="{B055470C-B72D-43FE-8E49-2F9B153D0E70}">
      <dgm:prSet/>
      <dgm:spPr/>
      <dgm:t>
        <a:bodyPr/>
        <a:lstStyle/>
        <a:p>
          <a:endParaRPr lang="en-US"/>
        </a:p>
      </dgm:t>
    </dgm:pt>
    <dgm:pt modelId="{3668683B-03B6-4938-8C39-709376FBEB03}" type="sibTrans" cxnId="{B055470C-B72D-43FE-8E49-2F9B153D0E70}">
      <dgm:prSet/>
      <dgm:spPr/>
      <dgm:t>
        <a:bodyPr/>
        <a:lstStyle/>
        <a:p>
          <a:endParaRPr lang="en-US"/>
        </a:p>
      </dgm:t>
    </dgm:pt>
    <dgm:pt modelId="{4E5E00B1-9D35-4A11-8B2B-1A9152A92936}" type="pres">
      <dgm:prSet presAssocID="{A375A130-AA3B-47E8-8BA8-46F95FE2B6C3}" presName="root" presStyleCnt="0">
        <dgm:presLayoutVars>
          <dgm:dir/>
          <dgm:resizeHandles val="exact"/>
        </dgm:presLayoutVars>
      </dgm:prSet>
      <dgm:spPr/>
    </dgm:pt>
    <dgm:pt modelId="{8F040ECA-88F6-4CF5-80AE-09A69E002FF9}" type="pres">
      <dgm:prSet presAssocID="{5CEDD8F5-067F-4AC5-86A5-1813F40B6535}" presName="compNode" presStyleCnt="0"/>
      <dgm:spPr/>
    </dgm:pt>
    <dgm:pt modelId="{E7E3292F-53A6-498B-A981-9153084672D1}" type="pres">
      <dgm:prSet presAssocID="{5CEDD8F5-067F-4AC5-86A5-1813F40B6535}" presName="iconRect" presStyleLbl="node1" presStyleIdx="0" presStyleCnt="3" custLinFactX="300000" custLinFactNeighborX="374126" custLinFactNeighborY="-45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36E4F3C1-85BC-48FE-BF31-6DED967047C7}" type="pres">
      <dgm:prSet presAssocID="{5CEDD8F5-067F-4AC5-86A5-1813F40B6535}" presName="iconSpace" presStyleCnt="0"/>
      <dgm:spPr/>
    </dgm:pt>
    <dgm:pt modelId="{942419A5-1F82-4D80-B74C-4409A455AE72}" type="pres">
      <dgm:prSet presAssocID="{5CEDD8F5-067F-4AC5-86A5-1813F40B6535}" presName="parTx" presStyleLbl="revTx" presStyleIdx="0" presStyleCnt="6">
        <dgm:presLayoutVars>
          <dgm:chMax val="0"/>
          <dgm:chPref val="0"/>
        </dgm:presLayoutVars>
      </dgm:prSet>
      <dgm:spPr/>
    </dgm:pt>
    <dgm:pt modelId="{40C7BC60-61CF-4B76-8555-5622A8333F2E}" type="pres">
      <dgm:prSet presAssocID="{5CEDD8F5-067F-4AC5-86A5-1813F40B6535}" presName="txSpace" presStyleCnt="0"/>
      <dgm:spPr/>
    </dgm:pt>
    <dgm:pt modelId="{6F3011A6-CF49-4E21-A929-B173EED80749}" type="pres">
      <dgm:prSet presAssocID="{5CEDD8F5-067F-4AC5-86A5-1813F40B6535}" presName="desTx" presStyleLbl="revTx" presStyleIdx="1" presStyleCnt="6">
        <dgm:presLayoutVars/>
      </dgm:prSet>
      <dgm:spPr/>
    </dgm:pt>
    <dgm:pt modelId="{96FDB0C1-E688-4A3D-9216-3BA72078DA08}" type="pres">
      <dgm:prSet presAssocID="{129DBEB4-3A06-4A40-92F3-D31079E11789}" presName="sibTrans" presStyleCnt="0"/>
      <dgm:spPr/>
    </dgm:pt>
    <dgm:pt modelId="{B2A68C78-4A9F-4372-878D-070F2CA550DB}" type="pres">
      <dgm:prSet presAssocID="{0A275781-1BF7-48E3-8396-860EE253AE4A}" presName="compNode" presStyleCnt="0"/>
      <dgm:spPr/>
    </dgm:pt>
    <dgm:pt modelId="{D1EC2120-9045-4F73-B1D6-BB0ACC9CEB11}" type="pres">
      <dgm:prSet presAssocID="{0A275781-1BF7-48E3-8396-860EE253AE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CD718C8-6F0A-40E0-AC94-CF052A42ABE8}" type="pres">
      <dgm:prSet presAssocID="{0A275781-1BF7-48E3-8396-860EE253AE4A}" presName="iconSpace" presStyleCnt="0"/>
      <dgm:spPr/>
    </dgm:pt>
    <dgm:pt modelId="{7ED683EE-BFCC-4299-BD34-63CA1C0754DF}" type="pres">
      <dgm:prSet presAssocID="{0A275781-1BF7-48E3-8396-860EE253AE4A}" presName="parTx" presStyleLbl="revTx" presStyleIdx="2" presStyleCnt="6">
        <dgm:presLayoutVars>
          <dgm:chMax val="0"/>
          <dgm:chPref val="0"/>
        </dgm:presLayoutVars>
      </dgm:prSet>
      <dgm:spPr/>
    </dgm:pt>
    <dgm:pt modelId="{585C96EC-7C1A-4C16-A33E-B233D1F355A3}" type="pres">
      <dgm:prSet presAssocID="{0A275781-1BF7-48E3-8396-860EE253AE4A}" presName="txSpace" presStyleCnt="0"/>
      <dgm:spPr/>
    </dgm:pt>
    <dgm:pt modelId="{9215D9AC-7A49-402B-9F01-84CD488D7BBA}" type="pres">
      <dgm:prSet presAssocID="{0A275781-1BF7-48E3-8396-860EE253AE4A}" presName="desTx" presStyleLbl="revTx" presStyleIdx="3" presStyleCnt="6">
        <dgm:presLayoutVars/>
      </dgm:prSet>
      <dgm:spPr/>
    </dgm:pt>
    <dgm:pt modelId="{286FDD42-B0FC-4F7B-A26A-67FEEBDCF60A}" type="pres">
      <dgm:prSet presAssocID="{FCB91CA2-3489-4F7A-AEAD-19D92F0AF0CB}" presName="sibTrans" presStyleCnt="0"/>
      <dgm:spPr/>
    </dgm:pt>
    <dgm:pt modelId="{C11E7B91-6E05-480C-BFA3-5D6B4271B170}" type="pres">
      <dgm:prSet presAssocID="{0F3BBDBB-A7B3-4B82-9F6E-926BA9DD6D6A}" presName="compNode" presStyleCnt="0"/>
      <dgm:spPr/>
    </dgm:pt>
    <dgm:pt modelId="{FD92FE17-22B3-43C2-83BE-7219C300B2B8}" type="pres">
      <dgm:prSet presAssocID="{0F3BBDBB-A7B3-4B82-9F6E-926BA9DD6D6A}" presName="iconRect" presStyleLbl="node1" presStyleIdx="2" presStyleCnt="3" custLinFactX="-300000" custLinFactNeighborX="-379754" custLinFactNeighborY="613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B56A77-D92A-41C9-B0FA-1BE3293A5297}" type="pres">
      <dgm:prSet presAssocID="{0F3BBDBB-A7B3-4B82-9F6E-926BA9DD6D6A}" presName="iconSpace" presStyleCnt="0"/>
      <dgm:spPr/>
    </dgm:pt>
    <dgm:pt modelId="{0C018561-102C-4F48-8542-634430AB6E07}" type="pres">
      <dgm:prSet presAssocID="{0F3BBDBB-A7B3-4B82-9F6E-926BA9DD6D6A}" presName="parTx" presStyleLbl="revTx" presStyleIdx="4" presStyleCnt="6">
        <dgm:presLayoutVars>
          <dgm:chMax val="0"/>
          <dgm:chPref val="0"/>
        </dgm:presLayoutVars>
      </dgm:prSet>
      <dgm:spPr/>
    </dgm:pt>
    <dgm:pt modelId="{9C1E8BF1-8F02-428D-AE88-97DBD5E49171}" type="pres">
      <dgm:prSet presAssocID="{0F3BBDBB-A7B3-4B82-9F6E-926BA9DD6D6A}" presName="txSpace" presStyleCnt="0"/>
      <dgm:spPr/>
    </dgm:pt>
    <dgm:pt modelId="{30541D99-9355-406B-B10A-095D9F444E86}" type="pres">
      <dgm:prSet presAssocID="{0F3BBDBB-A7B3-4B82-9F6E-926BA9DD6D6A}" presName="desTx" presStyleLbl="revTx" presStyleIdx="5" presStyleCnt="6">
        <dgm:presLayoutVars/>
      </dgm:prSet>
      <dgm:spPr/>
    </dgm:pt>
  </dgm:ptLst>
  <dgm:cxnLst>
    <dgm:cxn modelId="{DF338C04-11A9-4CFA-99E2-885C4A8EB5A4}" srcId="{A375A130-AA3B-47E8-8BA8-46F95FE2B6C3}" destId="{0A275781-1BF7-48E3-8396-860EE253AE4A}" srcOrd="1" destOrd="0" parTransId="{ABE23DDD-80AA-4B94-92CF-89983AAC7BE0}" sibTransId="{FCB91CA2-3489-4F7A-AEAD-19D92F0AF0CB}"/>
    <dgm:cxn modelId="{B055470C-B72D-43FE-8E49-2F9B153D0E70}" srcId="{0F3BBDBB-A7B3-4B82-9F6E-926BA9DD6D6A}" destId="{87FCEE71-FFA6-4B5B-B75D-8F59D38046AE}" srcOrd="5" destOrd="0" parTransId="{D255D574-5A39-4AB1-A2E9-6B145DBE3EDE}" sibTransId="{3668683B-03B6-4938-8C39-709376FBEB03}"/>
    <dgm:cxn modelId="{DA07BA0E-EF30-4632-BA39-D48B1D4DCD25}" type="presOf" srcId="{A375A130-AA3B-47E8-8BA8-46F95FE2B6C3}" destId="{4E5E00B1-9D35-4A11-8B2B-1A9152A92936}" srcOrd="0" destOrd="0" presId="urn:microsoft.com/office/officeart/2018/5/layout/CenteredIconLabelDescriptionList"/>
    <dgm:cxn modelId="{CE303B18-7F54-46EF-8C05-3841863D4C2D}" type="presOf" srcId="{BAF7C324-8800-452E-8DE1-C1748AA6DBDA}" destId="{30541D99-9355-406B-B10A-095D9F444E86}" srcOrd="0" destOrd="1" presId="urn:microsoft.com/office/officeart/2018/5/layout/CenteredIconLabelDescriptionList"/>
    <dgm:cxn modelId="{89A5AC1B-1ADB-43C6-9A3A-A4E10500B281}" type="presOf" srcId="{5C1890F0-37D9-4F32-AB7C-95FA6E23BE72}" destId="{6F3011A6-CF49-4E21-A929-B173EED80749}" srcOrd="0" destOrd="5" presId="urn:microsoft.com/office/officeart/2018/5/layout/CenteredIconLabelDescriptionList"/>
    <dgm:cxn modelId="{68702D1D-53F3-4CF6-8B3A-51006D67901D}" srcId="{0A275781-1BF7-48E3-8396-860EE253AE4A}" destId="{8A76115A-C3C3-495F-8347-CB862EEB7E45}" srcOrd="1" destOrd="0" parTransId="{37865FEA-998D-49C5-8C52-5FD3C8188164}" sibTransId="{C7AE1574-9817-4110-828C-D88850E7D7FE}"/>
    <dgm:cxn modelId="{A6C2C124-E61D-4F61-AC91-FC2C8F52AA42}" type="presOf" srcId="{86AA540D-E5C4-4C2B-B2B7-C9E4B643D389}" destId="{30541D99-9355-406B-B10A-095D9F444E86}" srcOrd="0" destOrd="2" presId="urn:microsoft.com/office/officeart/2018/5/layout/CenteredIconLabelDescriptionList"/>
    <dgm:cxn modelId="{D24B972B-544B-4951-A2BF-414DFAC411B2}" srcId="{0F3BBDBB-A7B3-4B82-9F6E-926BA9DD6D6A}" destId="{E58F6606-CE18-4F50-93C6-1B3B62711897}" srcOrd="0" destOrd="0" parTransId="{74CE017A-6DCB-4A1A-AD66-669549D8021D}" sibTransId="{B6F74895-698E-4E6E-B689-A3C9EA708293}"/>
    <dgm:cxn modelId="{04AEF331-EC86-4AEB-B4C0-34AAB03070AB}" srcId="{5CEDD8F5-067F-4AC5-86A5-1813F40B6535}" destId="{EC6E48E7-67C0-4AEB-BDB2-5AE09E72A7F0}" srcOrd="4" destOrd="0" parTransId="{CE098FCB-A82C-4EBA-A4B4-139E88EFEB69}" sibTransId="{8145EA06-210B-43F3-8E68-512901ED850E}"/>
    <dgm:cxn modelId="{5993C163-4574-44FC-A669-1FF02DF2A0F3}" srcId="{0F3BBDBB-A7B3-4B82-9F6E-926BA9DD6D6A}" destId="{3E71140D-E928-4466-8087-4A3A81E55B3E}" srcOrd="4" destOrd="0" parTransId="{34E66E7C-758C-46E6-8088-B7BB39652206}" sibTransId="{A8B7A3C6-2622-4E82-B169-EF0CA10DE905}"/>
    <dgm:cxn modelId="{F61F7A64-8A05-43CD-9066-EFFF7542B53A}" srcId="{5CEDD8F5-067F-4AC5-86A5-1813F40B6535}" destId="{0C9171E9-B5F7-45C1-BF2B-D090F5BA1D88}" srcOrd="0" destOrd="0" parTransId="{B73B2AED-A982-441D-BD54-DDC3E0EA22A2}" sibTransId="{EEA998D5-46DE-4B65-8073-9E6676E41A08}"/>
    <dgm:cxn modelId="{22ABAA44-7833-417D-99DF-BB101C4EEA87}" type="presOf" srcId="{5CEDD8F5-067F-4AC5-86A5-1813F40B6535}" destId="{942419A5-1F82-4D80-B74C-4409A455AE72}" srcOrd="0" destOrd="0" presId="urn:microsoft.com/office/officeart/2018/5/layout/CenteredIconLabelDescriptionList"/>
    <dgm:cxn modelId="{535A3267-7045-4547-9128-BA822439E505}" srcId="{0F3BBDBB-A7B3-4B82-9F6E-926BA9DD6D6A}" destId="{BA7A0818-ACA5-4E56-B3BF-3036A8678826}" srcOrd="3" destOrd="0" parTransId="{523F1DF0-A9FD-4D2B-9756-FC5BCDCD4255}" sibTransId="{3D78926F-A738-4150-9312-0A0D4CDCBD3D}"/>
    <dgm:cxn modelId="{C1450449-63F8-40C5-9C88-34E959524737}" type="presOf" srcId="{E58F6606-CE18-4F50-93C6-1B3B62711897}" destId="{30541D99-9355-406B-B10A-095D9F444E86}" srcOrd="0" destOrd="0" presId="urn:microsoft.com/office/officeart/2018/5/layout/CenteredIconLabelDescriptionList"/>
    <dgm:cxn modelId="{D836FA49-F6DA-489D-8EC3-8F007CEA45A1}" type="presOf" srcId="{3A9E389D-8D87-46A9-95DC-61E379107282}" destId="{6F3011A6-CF49-4E21-A929-B173EED80749}" srcOrd="0" destOrd="3" presId="urn:microsoft.com/office/officeart/2018/5/layout/CenteredIconLabelDescriptionList"/>
    <dgm:cxn modelId="{0D7EED4D-619D-46D0-ABF0-A94FA056B67B}" type="presOf" srcId="{87FCEE71-FFA6-4B5B-B75D-8F59D38046AE}" destId="{30541D99-9355-406B-B10A-095D9F444E86}" srcOrd="0" destOrd="5" presId="urn:microsoft.com/office/officeart/2018/5/layout/CenteredIconLabelDescriptionList"/>
    <dgm:cxn modelId="{5FEEFA4D-9E6E-4CC3-A9AB-03AE680F1F29}" type="presOf" srcId="{77AC5606-30EF-46A6-A11E-F330FC317DFF}" destId="{6F3011A6-CF49-4E21-A929-B173EED80749}" srcOrd="0" destOrd="1" presId="urn:microsoft.com/office/officeart/2018/5/layout/CenteredIconLabelDescriptionList"/>
    <dgm:cxn modelId="{43AF1A6F-DD8E-4EF5-BC01-8859BD11A926}" srcId="{5CEDD8F5-067F-4AC5-86A5-1813F40B6535}" destId="{3A9E389D-8D87-46A9-95DC-61E379107282}" srcOrd="3" destOrd="0" parTransId="{6A28244C-A800-4630-A655-A89D9A84F0B8}" sibTransId="{DC492A32-01FE-4D86-BC82-8D0C2EF52788}"/>
    <dgm:cxn modelId="{4818FE70-F4FC-47BD-BB6C-9CA8B37A40A1}" srcId="{5CEDD8F5-067F-4AC5-86A5-1813F40B6535}" destId="{77AC5606-30EF-46A6-A11E-F330FC317DFF}" srcOrd="1" destOrd="0" parTransId="{9F682260-1C42-44C5-B1AF-A9C5350E6E3F}" sibTransId="{6F7EF298-53EF-4454-AC1E-880D4781FE4B}"/>
    <dgm:cxn modelId="{40003971-1276-4135-831D-3247D1DAA8D6}" type="presOf" srcId="{0C9171E9-B5F7-45C1-BF2B-D090F5BA1D88}" destId="{6F3011A6-CF49-4E21-A929-B173EED80749}" srcOrd="0" destOrd="0" presId="urn:microsoft.com/office/officeart/2018/5/layout/CenteredIconLabelDescriptionList"/>
    <dgm:cxn modelId="{E0B19985-798D-401E-B024-2EF2EB4347AD}" srcId="{A375A130-AA3B-47E8-8BA8-46F95FE2B6C3}" destId="{5CEDD8F5-067F-4AC5-86A5-1813F40B6535}" srcOrd="0" destOrd="0" parTransId="{CECCD778-BC1C-49EF-BBF7-6A1FE5978CFE}" sibTransId="{129DBEB4-3A06-4A40-92F3-D31079E11789}"/>
    <dgm:cxn modelId="{BC5BC89A-4998-478E-B542-E1F3E1833589}" srcId="{0A275781-1BF7-48E3-8396-860EE253AE4A}" destId="{B15C9866-98E6-4EBF-9B0E-C126A643B4FF}" srcOrd="0" destOrd="0" parTransId="{243F6935-8317-484E-8ED7-6405F973DE21}" sibTransId="{5791DC9A-C85B-4293-B94C-4F5478735305}"/>
    <dgm:cxn modelId="{424D899B-0C8D-437A-BC98-C97A882E3F7E}" type="presOf" srcId="{8A76115A-C3C3-495F-8347-CB862EEB7E45}" destId="{9215D9AC-7A49-402B-9F01-84CD488D7BBA}" srcOrd="0" destOrd="1" presId="urn:microsoft.com/office/officeart/2018/5/layout/CenteredIconLabelDescriptionList"/>
    <dgm:cxn modelId="{27AF1AAC-65A8-442C-AD8D-8907AF731023}" type="presOf" srcId="{0F3BBDBB-A7B3-4B82-9F6E-926BA9DD6D6A}" destId="{0C018561-102C-4F48-8542-634430AB6E07}" srcOrd="0" destOrd="0" presId="urn:microsoft.com/office/officeart/2018/5/layout/CenteredIconLabelDescriptionList"/>
    <dgm:cxn modelId="{007150AD-F4A5-4F0C-8500-D9FA69C4B813}" type="presOf" srcId="{3E71140D-E928-4466-8087-4A3A81E55B3E}" destId="{30541D99-9355-406B-B10A-095D9F444E86}" srcOrd="0" destOrd="4" presId="urn:microsoft.com/office/officeart/2018/5/layout/CenteredIconLabelDescriptionList"/>
    <dgm:cxn modelId="{ABABEBAE-8A40-4925-B246-0BBC36987587}" srcId="{0F3BBDBB-A7B3-4B82-9F6E-926BA9DD6D6A}" destId="{BAF7C324-8800-452E-8DE1-C1748AA6DBDA}" srcOrd="1" destOrd="0" parTransId="{4960BE11-3E6E-47B8-A28A-AF1A63D2FEF1}" sibTransId="{F75F0CF7-593A-4D1B-88F6-712FB378BD5E}"/>
    <dgm:cxn modelId="{24122FBA-5A00-4839-B54E-86553D9A7506}" type="presOf" srcId="{EE36D119-5312-40AF-BA00-C34A02B04B75}" destId="{6F3011A6-CF49-4E21-A929-B173EED80749}" srcOrd="0" destOrd="2" presId="urn:microsoft.com/office/officeart/2018/5/layout/CenteredIconLabelDescriptionList"/>
    <dgm:cxn modelId="{00F47EC6-A4FA-4B40-BAAC-FB04DF8C646E}" srcId="{5CEDD8F5-067F-4AC5-86A5-1813F40B6535}" destId="{5C1890F0-37D9-4F32-AB7C-95FA6E23BE72}" srcOrd="5" destOrd="0" parTransId="{BCE239DE-CA25-4DB6-9EAF-D6E636E6F208}" sibTransId="{B25A81DE-E830-47D0-B9E4-008ED25210FC}"/>
    <dgm:cxn modelId="{7A036DD6-45C9-49A1-851A-9090A664475C}" type="presOf" srcId="{BA7A0818-ACA5-4E56-B3BF-3036A8678826}" destId="{30541D99-9355-406B-B10A-095D9F444E86}" srcOrd="0" destOrd="3" presId="urn:microsoft.com/office/officeart/2018/5/layout/CenteredIconLabelDescriptionList"/>
    <dgm:cxn modelId="{A49C83E5-D1D4-47B1-BDD1-12EB391ECAFA}" type="presOf" srcId="{B15C9866-98E6-4EBF-9B0E-C126A643B4FF}" destId="{9215D9AC-7A49-402B-9F01-84CD488D7BBA}" srcOrd="0" destOrd="0" presId="urn:microsoft.com/office/officeart/2018/5/layout/CenteredIconLabelDescriptionList"/>
    <dgm:cxn modelId="{A85417E9-1AD4-4A8A-9596-8D9B4984E4C3}" type="presOf" srcId="{EC6E48E7-67C0-4AEB-BDB2-5AE09E72A7F0}" destId="{6F3011A6-CF49-4E21-A929-B173EED80749}" srcOrd="0" destOrd="4" presId="urn:microsoft.com/office/officeart/2018/5/layout/CenteredIconLabelDescriptionList"/>
    <dgm:cxn modelId="{B3C524EE-396A-4FC8-B07B-ED42A260F935}" srcId="{5CEDD8F5-067F-4AC5-86A5-1813F40B6535}" destId="{EE36D119-5312-40AF-BA00-C34A02B04B75}" srcOrd="2" destOrd="0" parTransId="{876E3A5A-6749-4F9C-9457-0AB69D17D382}" sibTransId="{DD49FCAC-1C56-4DFF-93F7-CEE7B16244B1}"/>
    <dgm:cxn modelId="{D81018F1-5657-4C75-B097-21E522E4C49F}" type="presOf" srcId="{0A275781-1BF7-48E3-8396-860EE253AE4A}" destId="{7ED683EE-BFCC-4299-BD34-63CA1C0754DF}" srcOrd="0" destOrd="0" presId="urn:microsoft.com/office/officeart/2018/5/layout/CenteredIconLabelDescriptionList"/>
    <dgm:cxn modelId="{20DE5CF3-6DF2-4903-8EA4-0CE24F8C7553}" srcId="{A375A130-AA3B-47E8-8BA8-46F95FE2B6C3}" destId="{0F3BBDBB-A7B3-4B82-9F6E-926BA9DD6D6A}" srcOrd="2" destOrd="0" parTransId="{C4BFD83A-A1FB-4928-AE2D-1013662D3D40}" sibTransId="{3A9FC0B9-9B81-4969-A98C-4DA4C07B0136}"/>
    <dgm:cxn modelId="{42CB67FD-9D35-4C38-A3EA-9A734AAB1DA8}" srcId="{0F3BBDBB-A7B3-4B82-9F6E-926BA9DD6D6A}" destId="{86AA540D-E5C4-4C2B-B2B7-C9E4B643D389}" srcOrd="2" destOrd="0" parTransId="{61A0BE00-028C-4AEA-878B-A87DCABC230B}" sibTransId="{B03255EE-D444-4C7B-ABAA-DEAE34C25798}"/>
    <dgm:cxn modelId="{78657F6C-B725-45FC-98B1-3899E45C6982}" type="presParOf" srcId="{4E5E00B1-9D35-4A11-8B2B-1A9152A92936}" destId="{8F040ECA-88F6-4CF5-80AE-09A69E002FF9}" srcOrd="0" destOrd="0" presId="urn:microsoft.com/office/officeart/2018/5/layout/CenteredIconLabelDescriptionList"/>
    <dgm:cxn modelId="{8B068B8E-159E-4F60-BC3E-4FA9BD3E8883}" type="presParOf" srcId="{8F040ECA-88F6-4CF5-80AE-09A69E002FF9}" destId="{E7E3292F-53A6-498B-A981-9153084672D1}" srcOrd="0" destOrd="0" presId="urn:microsoft.com/office/officeart/2018/5/layout/CenteredIconLabelDescriptionList"/>
    <dgm:cxn modelId="{868508B1-9712-4A71-8606-BEA123D303D5}" type="presParOf" srcId="{8F040ECA-88F6-4CF5-80AE-09A69E002FF9}" destId="{36E4F3C1-85BC-48FE-BF31-6DED967047C7}" srcOrd="1" destOrd="0" presId="urn:microsoft.com/office/officeart/2018/5/layout/CenteredIconLabelDescriptionList"/>
    <dgm:cxn modelId="{7ADD4BFF-6977-47C7-AD17-5B1C40AA8372}" type="presParOf" srcId="{8F040ECA-88F6-4CF5-80AE-09A69E002FF9}" destId="{942419A5-1F82-4D80-B74C-4409A455AE72}" srcOrd="2" destOrd="0" presId="urn:microsoft.com/office/officeart/2018/5/layout/CenteredIconLabelDescriptionList"/>
    <dgm:cxn modelId="{9D0F97A7-F3D7-491C-9764-61EC8EF81329}" type="presParOf" srcId="{8F040ECA-88F6-4CF5-80AE-09A69E002FF9}" destId="{40C7BC60-61CF-4B76-8555-5622A8333F2E}" srcOrd="3" destOrd="0" presId="urn:microsoft.com/office/officeart/2018/5/layout/CenteredIconLabelDescriptionList"/>
    <dgm:cxn modelId="{09378544-98C3-4198-AC0A-586186C753C6}" type="presParOf" srcId="{8F040ECA-88F6-4CF5-80AE-09A69E002FF9}" destId="{6F3011A6-CF49-4E21-A929-B173EED80749}" srcOrd="4" destOrd="0" presId="urn:microsoft.com/office/officeart/2018/5/layout/CenteredIconLabelDescriptionList"/>
    <dgm:cxn modelId="{1F030EE2-67F8-4C43-BDDF-1D193C4048AA}" type="presParOf" srcId="{4E5E00B1-9D35-4A11-8B2B-1A9152A92936}" destId="{96FDB0C1-E688-4A3D-9216-3BA72078DA08}" srcOrd="1" destOrd="0" presId="urn:microsoft.com/office/officeart/2018/5/layout/CenteredIconLabelDescriptionList"/>
    <dgm:cxn modelId="{72AB7E93-3917-44E5-9449-AD4D451AA3AD}" type="presParOf" srcId="{4E5E00B1-9D35-4A11-8B2B-1A9152A92936}" destId="{B2A68C78-4A9F-4372-878D-070F2CA550DB}" srcOrd="2" destOrd="0" presId="urn:microsoft.com/office/officeart/2018/5/layout/CenteredIconLabelDescriptionList"/>
    <dgm:cxn modelId="{55875F44-A894-42DF-AA5C-25C4E2DEF3CD}" type="presParOf" srcId="{B2A68C78-4A9F-4372-878D-070F2CA550DB}" destId="{D1EC2120-9045-4F73-B1D6-BB0ACC9CEB11}" srcOrd="0" destOrd="0" presId="urn:microsoft.com/office/officeart/2018/5/layout/CenteredIconLabelDescriptionList"/>
    <dgm:cxn modelId="{6E95B94A-5ABC-4EC1-8AE6-C6A0805C32D2}" type="presParOf" srcId="{B2A68C78-4A9F-4372-878D-070F2CA550DB}" destId="{ECD718C8-6F0A-40E0-AC94-CF052A42ABE8}" srcOrd="1" destOrd="0" presId="urn:microsoft.com/office/officeart/2018/5/layout/CenteredIconLabelDescriptionList"/>
    <dgm:cxn modelId="{641A15D4-3902-4E9A-B2F3-41344541D8E8}" type="presParOf" srcId="{B2A68C78-4A9F-4372-878D-070F2CA550DB}" destId="{7ED683EE-BFCC-4299-BD34-63CA1C0754DF}" srcOrd="2" destOrd="0" presId="urn:microsoft.com/office/officeart/2018/5/layout/CenteredIconLabelDescriptionList"/>
    <dgm:cxn modelId="{AED756B5-652B-4EEE-B703-123F6E2702FF}" type="presParOf" srcId="{B2A68C78-4A9F-4372-878D-070F2CA550DB}" destId="{585C96EC-7C1A-4C16-A33E-B233D1F355A3}" srcOrd="3" destOrd="0" presId="urn:microsoft.com/office/officeart/2018/5/layout/CenteredIconLabelDescriptionList"/>
    <dgm:cxn modelId="{182C5A8C-49FB-4C8E-82BC-50972858766B}" type="presParOf" srcId="{B2A68C78-4A9F-4372-878D-070F2CA550DB}" destId="{9215D9AC-7A49-402B-9F01-84CD488D7BBA}" srcOrd="4" destOrd="0" presId="urn:microsoft.com/office/officeart/2018/5/layout/CenteredIconLabelDescriptionList"/>
    <dgm:cxn modelId="{6F9066E0-9087-4A92-B830-61CD118402A8}" type="presParOf" srcId="{4E5E00B1-9D35-4A11-8B2B-1A9152A92936}" destId="{286FDD42-B0FC-4F7B-A26A-67FEEBDCF60A}" srcOrd="3" destOrd="0" presId="urn:microsoft.com/office/officeart/2018/5/layout/CenteredIconLabelDescriptionList"/>
    <dgm:cxn modelId="{24D63F9F-16DB-424F-8A57-BC4D9ED4A587}" type="presParOf" srcId="{4E5E00B1-9D35-4A11-8B2B-1A9152A92936}" destId="{C11E7B91-6E05-480C-BFA3-5D6B4271B170}" srcOrd="4" destOrd="0" presId="urn:microsoft.com/office/officeart/2018/5/layout/CenteredIconLabelDescriptionList"/>
    <dgm:cxn modelId="{D0F16357-81B4-46BB-8E8C-05B0DFC87471}" type="presParOf" srcId="{C11E7B91-6E05-480C-BFA3-5D6B4271B170}" destId="{FD92FE17-22B3-43C2-83BE-7219C300B2B8}" srcOrd="0" destOrd="0" presId="urn:microsoft.com/office/officeart/2018/5/layout/CenteredIconLabelDescriptionList"/>
    <dgm:cxn modelId="{62A3FAC2-7325-42A1-891C-5208350127C0}" type="presParOf" srcId="{C11E7B91-6E05-480C-BFA3-5D6B4271B170}" destId="{18B56A77-D92A-41C9-B0FA-1BE3293A5297}" srcOrd="1" destOrd="0" presId="urn:microsoft.com/office/officeart/2018/5/layout/CenteredIconLabelDescriptionList"/>
    <dgm:cxn modelId="{1D2EBA5A-E2E5-40F0-B335-58D673CF9636}" type="presParOf" srcId="{C11E7B91-6E05-480C-BFA3-5D6B4271B170}" destId="{0C018561-102C-4F48-8542-634430AB6E07}" srcOrd="2" destOrd="0" presId="urn:microsoft.com/office/officeart/2018/5/layout/CenteredIconLabelDescriptionList"/>
    <dgm:cxn modelId="{9DE4D93C-38F1-4C6D-B2F4-C251F9229917}" type="presParOf" srcId="{C11E7B91-6E05-480C-BFA3-5D6B4271B170}" destId="{9C1E8BF1-8F02-428D-AE88-97DBD5E49171}" srcOrd="3" destOrd="0" presId="urn:microsoft.com/office/officeart/2018/5/layout/CenteredIconLabelDescriptionList"/>
    <dgm:cxn modelId="{26ECFC60-E17E-4B90-80F1-6B2BF5DD1706}" type="presParOf" srcId="{C11E7B91-6E05-480C-BFA3-5D6B4271B170}" destId="{30541D99-9355-406B-B10A-095D9F444E8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3292F-53A6-498B-A981-9153084672D1}">
      <dsp:nvSpPr>
        <dsp:cNvPr id="0" name=""/>
        <dsp:cNvSpPr/>
      </dsp:nvSpPr>
      <dsp:spPr>
        <a:xfrm>
          <a:off x="8664831" y="0"/>
          <a:ext cx="1128467" cy="10352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419A5-1F82-4D80-B74C-4409A455AE72}">
      <dsp:nvSpPr>
        <dsp:cNvPr id="0" name=""/>
        <dsp:cNvSpPr/>
      </dsp:nvSpPr>
      <dsp:spPr>
        <a:xfrm>
          <a:off x="9678" y="1174484"/>
          <a:ext cx="3224192" cy="44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100" kern="1200"/>
            <a:t>Completed Mechanics</a:t>
          </a:r>
          <a:endParaRPr lang="en-US" sz="2100" kern="1200"/>
        </a:p>
      </dsp:txBody>
      <dsp:txXfrm>
        <a:off x="9678" y="1174484"/>
        <a:ext cx="3224192" cy="443671"/>
      </dsp:txXfrm>
    </dsp:sp>
    <dsp:sp modelId="{6F3011A6-CF49-4E21-A929-B173EED80749}">
      <dsp:nvSpPr>
        <dsp:cNvPr id="0" name=""/>
        <dsp:cNvSpPr/>
      </dsp:nvSpPr>
      <dsp:spPr>
        <a:xfrm>
          <a:off x="9678" y="1682924"/>
          <a:ext cx="3224192" cy="1847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Platforming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Ladders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Iron and Steel Abilities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Regular Enemies (Bandits)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Combat with Pushing and Pulling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Level 1 Layout</a:t>
          </a:r>
          <a:endParaRPr lang="en-US" sz="1600" kern="1200"/>
        </a:p>
      </dsp:txBody>
      <dsp:txXfrm>
        <a:off x="9678" y="1682924"/>
        <a:ext cx="3224192" cy="1847137"/>
      </dsp:txXfrm>
    </dsp:sp>
    <dsp:sp modelId="{D1EC2120-9045-4F73-B1D6-BB0ACC9CEB11}">
      <dsp:nvSpPr>
        <dsp:cNvPr id="0" name=""/>
        <dsp:cNvSpPr/>
      </dsp:nvSpPr>
      <dsp:spPr>
        <a:xfrm>
          <a:off x="4845966" y="0"/>
          <a:ext cx="1128467" cy="10352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683EE-BFCC-4299-BD34-63CA1C0754DF}">
      <dsp:nvSpPr>
        <dsp:cNvPr id="0" name=""/>
        <dsp:cNvSpPr/>
      </dsp:nvSpPr>
      <dsp:spPr>
        <a:xfrm>
          <a:off x="3798103" y="1174484"/>
          <a:ext cx="3224192" cy="44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100" kern="1200"/>
            <a:t>In Progress Mechanics</a:t>
          </a:r>
          <a:endParaRPr lang="en-US" sz="2100" kern="1200"/>
        </a:p>
      </dsp:txBody>
      <dsp:txXfrm>
        <a:off x="3798103" y="1174484"/>
        <a:ext cx="3224192" cy="443671"/>
      </dsp:txXfrm>
    </dsp:sp>
    <dsp:sp modelId="{9215D9AC-7A49-402B-9F01-84CD488D7BBA}">
      <dsp:nvSpPr>
        <dsp:cNvPr id="0" name=""/>
        <dsp:cNvSpPr/>
      </dsp:nvSpPr>
      <dsp:spPr>
        <a:xfrm>
          <a:off x="3798103" y="1682924"/>
          <a:ext cx="3224192" cy="1847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Pewter Ability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Sound Design</a:t>
          </a:r>
          <a:endParaRPr lang="en-US" sz="1600" kern="1200"/>
        </a:p>
      </dsp:txBody>
      <dsp:txXfrm>
        <a:off x="3798103" y="1682924"/>
        <a:ext cx="3224192" cy="1847137"/>
      </dsp:txXfrm>
    </dsp:sp>
    <dsp:sp modelId="{FD92FE17-22B3-43C2-83BE-7219C300B2B8}">
      <dsp:nvSpPr>
        <dsp:cNvPr id="0" name=""/>
        <dsp:cNvSpPr/>
      </dsp:nvSpPr>
      <dsp:spPr>
        <a:xfrm>
          <a:off x="963591" y="63501"/>
          <a:ext cx="1128467" cy="10352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18561-102C-4F48-8542-634430AB6E07}">
      <dsp:nvSpPr>
        <dsp:cNvPr id="0" name=""/>
        <dsp:cNvSpPr/>
      </dsp:nvSpPr>
      <dsp:spPr>
        <a:xfrm>
          <a:off x="7586529" y="1174484"/>
          <a:ext cx="3224192" cy="44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100" kern="1200"/>
            <a:t>Mechanics to Complete</a:t>
          </a:r>
          <a:endParaRPr lang="en-US" sz="2100" kern="1200"/>
        </a:p>
      </dsp:txBody>
      <dsp:txXfrm>
        <a:off x="7586529" y="1174484"/>
        <a:ext cx="3224192" cy="443671"/>
      </dsp:txXfrm>
    </dsp:sp>
    <dsp:sp modelId="{30541D99-9355-406B-B10A-095D9F444E86}">
      <dsp:nvSpPr>
        <dsp:cNvPr id="0" name=""/>
        <dsp:cNvSpPr/>
      </dsp:nvSpPr>
      <dsp:spPr>
        <a:xfrm>
          <a:off x="7586529" y="1682924"/>
          <a:ext cx="3224192" cy="1847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Ranged Enemy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Highlighting Interactables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Koloss Enemy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Boss Fight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Level 2 Layout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Boss Level Layout</a:t>
          </a:r>
          <a:endParaRPr lang="en-US" sz="1600" kern="1200"/>
        </a:p>
      </dsp:txBody>
      <dsp:txXfrm>
        <a:off x="7586529" y="1682924"/>
        <a:ext cx="3224192" cy="1847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6262D-8062-4BB6-9221-4589BD32A47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3DD9D-6CC0-41F6-8407-1F8F7C800A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25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81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15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431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53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775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22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277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79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141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92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724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2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57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70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4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6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18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573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0FD3-6934-4F6C-BC7D-60F98CFF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 err="1"/>
              <a:t>Mistborn</a:t>
            </a:r>
            <a:r>
              <a:rPr lang="en-US" sz="2800" dirty="0"/>
              <a:t> – </a:t>
            </a:r>
            <a:r>
              <a:rPr lang="en-US" sz="2800" dirty="0" err="1"/>
              <a:t>Ragnarok</a:t>
            </a:r>
            <a:br>
              <a:rPr lang="en-US" sz="2800" dirty="0"/>
            </a:br>
            <a:r>
              <a:rPr lang="en-US" sz="2800" dirty="0"/>
              <a:t>Aggressive Pigeon Game Studio</a:t>
            </a:r>
            <a:br>
              <a:rPr lang="en-US" sz="2800" dirty="0"/>
            </a:br>
            <a:r>
              <a:rPr lang="en-US" sz="2800" dirty="0"/>
              <a:t>COMP 376 PROJECT PROTOTYPE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93D1C-DAF1-4AFD-BEEF-98677036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Christian Plourde – 26572499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Kharade</a:t>
            </a:r>
            <a:r>
              <a:rPr lang="en-US" dirty="0"/>
              <a:t> - 40042388	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Daniel </a:t>
            </a:r>
            <a:r>
              <a:rPr lang="en-US" dirty="0" err="1"/>
              <a:t>Vellucci</a:t>
            </a:r>
            <a:r>
              <a:rPr lang="en-US" dirty="0"/>
              <a:t> – 27416288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Samer </a:t>
            </a:r>
            <a:r>
              <a:rPr lang="en-US" dirty="0" err="1"/>
              <a:t>Yazbeck</a:t>
            </a:r>
            <a:r>
              <a:rPr lang="en-US" dirty="0"/>
              <a:t> – 40049573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Luciano </a:t>
            </a:r>
            <a:r>
              <a:rPr lang="en-US" dirty="0" err="1"/>
              <a:t>Porchet</a:t>
            </a:r>
            <a:r>
              <a:rPr lang="en-US" dirty="0"/>
              <a:t> - 40048537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71BB5-17CC-4C53-9B8F-C3A8D04A8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22" y="2205823"/>
            <a:ext cx="6713178" cy="3780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455AC-ED9F-4DD1-8ECF-C57D123F51DB}"/>
              </a:ext>
            </a:extLst>
          </p:cNvPr>
          <p:cNvSpPr txBox="1"/>
          <p:nvPr/>
        </p:nvSpPr>
        <p:spPr>
          <a:xfrm>
            <a:off x="6739911" y="554865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“All Paths Lead To Ruin”</a:t>
            </a:r>
          </a:p>
        </p:txBody>
      </p:sp>
    </p:spTree>
    <p:extLst>
      <p:ext uri="{BB962C8B-B14F-4D97-AF65-F5344CB8AC3E}">
        <p14:creationId xmlns:p14="http://schemas.microsoft.com/office/powerpoint/2010/main" val="423038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FE1E-6837-46DF-9B49-63C508F4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2EEC-385F-4086-A2E5-008B90FA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Combining potions – dropped</a:t>
            </a:r>
          </a:p>
          <a:p>
            <a:r>
              <a:rPr lang="en-CA" dirty="0"/>
              <a:t>Initial plan to leave extra materials in hidden locations in game – dropped</a:t>
            </a:r>
          </a:p>
          <a:p>
            <a:pPr lvl="1"/>
            <a:r>
              <a:rPr lang="en-CA" dirty="0"/>
              <a:t>Instead have chest to collect metals when low</a:t>
            </a:r>
          </a:p>
          <a:p>
            <a:pPr lvl="1"/>
            <a:r>
              <a:rPr lang="en-CA" dirty="0"/>
              <a:t>Allows us to provide player with notes and letters explaining the lore</a:t>
            </a:r>
          </a:p>
          <a:p>
            <a:r>
              <a:rPr lang="en-CA" dirty="0"/>
              <a:t>Response to critiques : Adding calm moments in the game such as walking in a level.</a:t>
            </a:r>
          </a:p>
          <a:p>
            <a:pPr lvl="1"/>
            <a:r>
              <a:rPr lang="en-CA" dirty="0"/>
              <a:t>Strong opportunity in Level 1 (Walk through the forest) good moment to explain character’s story and thoughts.</a:t>
            </a:r>
          </a:p>
        </p:txBody>
      </p:sp>
    </p:spTree>
    <p:extLst>
      <p:ext uri="{BB962C8B-B14F-4D97-AF65-F5344CB8AC3E}">
        <p14:creationId xmlns:p14="http://schemas.microsoft.com/office/powerpoint/2010/main" val="300895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FE1E-6837-46DF-9B49-63C508F4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sz="4000"/>
              <a:t>PROGRESS REPORT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296D4D-A2AF-441F-8052-B78F8EBA1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34498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25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FE1E-6837-46DF-9B49-63C508F4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2EEC-385F-4086-A2E5-008B90FA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Work in parallel to develop Level 2 and Boss Level</a:t>
            </a:r>
          </a:p>
          <a:p>
            <a:r>
              <a:rPr lang="en-CA" dirty="0"/>
              <a:t>IMPORTANT TASK: Highlighting </a:t>
            </a:r>
            <a:r>
              <a:rPr lang="en-CA" dirty="0" err="1"/>
              <a:t>interactables</a:t>
            </a:r>
            <a:r>
              <a:rPr lang="en-CA" dirty="0"/>
              <a:t> when iron or steel is active. </a:t>
            </a:r>
          </a:p>
          <a:p>
            <a:pPr lvl="1"/>
            <a:r>
              <a:rPr lang="en-CA" dirty="0"/>
              <a:t>Will make it easier for player to find objects that they can use. Otherwise the puzzles will be very difficult to solve.</a:t>
            </a:r>
          </a:p>
          <a:p>
            <a:pPr lvl="1"/>
            <a:r>
              <a:rPr lang="en-CA" dirty="0"/>
              <a:t>Experimentation with Unity’s shader graphs to implement this.</a:t>
            </a:r>
          </a:p>
          <a:p>
            <a:r>
              <a:rPr lang="en-CA" dirty="0"/>
              <a:t>Implement ranged enemy.</a:t>
            </a:r>
          </a:p>
          <a:p>
            <a:pPr lvl="1"/>
            <a:r>
              <a:rPr lang="en-CA" dirty="0" err="1"/>
              <a:t>Koloss</a:t>
            </a:r>
            <a:r>
              <a:rPr lang="en-CA" dirty="0"/>
              <a:t> enemy might be dropped if time does not permit or enemy does not fit well into the game.</a:t>
            </a:r>
          </a:p>
          <a:p>
            <a:r>
              <a:rPr lang="en-CA" dirty="0"/>
              <a:t>Implement collectible lore notes 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7317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E210-FF7D-48B7-BDA3-CD47D6A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288373"/>
            <a:ext cx="8610600" cy="1293028"/>
          </a:xfrm>
        </p:spPr>
        <p:txBody>
          <a:bodyPr/>
          <a:lstStyle/>
          <a:p>
            <a:pPr algn="ctr"/>
            <a:r>
              <a:rPr lang="en-CA" dirty="0"/>
              <a:t>Thank YOU</a:t>
            </a:r>
            <a:br>
              <a:rPr lang="en-CA" dirty="0"/>
            </a:br>
            <a:r>
              <a:rPr lang="en-CA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341815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Mistborn – Ragnarok Aggressive Pigeon Game Studio COMP 376 PROJECT PROTOTYPE PRESENTATION</vt:lpstr>
      <vt:lpstr>CHANGES</vt:lpstr>
      <vt:lpstr>PROGRESS REPORT</vt:lpstr>
      <vt:lpstr>DEVELOPMENT PLAN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Mistborn – Ragnarok Aggressive Pigeon Game Studio COMP 376 PROJECT PROTOTYPE PRESENTATION</dc:title>
  <dc:creator>christian plourde</dc:creator>
  <cp:lastModifiedBy>christian plourde</cp:lastModifiedBy>
  <cp:revision>1</cp:revision>
  <dcterms:created xsi:type="dcterms:W3CDTF">2019-10-30T22:23:26Z</dcterms:created>
  <dcterms:modified xsi:type="dcterms:W3CDTF">2019-10-30T22:24:24Z</dcterms:modified>
</cp:coreProperties>
</file>