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66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03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57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62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36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82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04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12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18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0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1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648943-11F5-4E3A-89B9-4D7A01C331E0}" type="datetimeFigureOut">
              <a:rPr lang="en-CA" smtClean="0"/>
              <a:t>2019-09-28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0FD3-6934-4F6C-BC7D-60F98CFF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625727"/>
          </a:xfrm>
        </p:spPr>
        <p:txBody>
          <a:bodyPr>
            <a:normAutofit/>
          </a:bodyPr>
          <a:lstStyle/>
          <a:p>
            <a:r>
              <a:rPr lang="en-CA" sz="3600" dirty="0" err="1"/>
              <a:t>Mistborn</a:t>
            </a:r>
            <a:r>
              <a:rPr lang="en-CA" sz="3600" dirty="0"/>
              <a:t> – </a:t>
            </a:r>
            <a:r>
              <a:rPr lang="en-CA" sz="3600" dirty="0" err="1"/>
              <a:t>Ragnarok</a:t>
            </a:r>
            <a:br>
              <a:rPr lang="en-CA" sz="3600" dirty="0"/>
            </a:br>
            <a:r>
              <a:rPr lang="en-CA" sz="3600" dirty="0"/>
              <a:t>Aggressive Pigeon Game Studio</a:t>
            </a:r>
            <a:br>
              <a:rPr lang="en-CA" sz="3600" dirty="0"/>
            </a:br>
            <a:r>
              <a:rPr lang="en-CA" sz="3600" dirty="0"/>
              <a:t>COMP 376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93D1C-DAF1-4AFD-BEEF-98677036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044519"/>
            <a:ext cx="7315200" cy="914400"/>
          </a:xfrm>
        </p:spPr>
        <p:txBody>
          <a:bodyPr>
            <a:noAutofit/>
          </a:bodyPr>
          <a:lstStyle/>
          <a:p>
            <a:r>
              <a:rPr lang="en-CA" sz="2400" dirty="0"/>
              <a:t>Christian Plourde – 26572499</a:t>
            </a:r>
          </a:p>
          <a:p>
            <a:r>
              <a:rPr lang="en-CA" sz="2400" dirty="0" err="1"/>
              <a:t>Ayush</a:t>
            </a:r>
            <a:r>
              <a:rPr lang="en-CA" sz="2400" dirty="0"/>
              <a:t> </a:t>
            </a:r>
            <a:r>
              <a:rPr lang="en-CA" sz="2400" dirty="0" err="1"/>
              <a:t>Kharade</a:t>
            </a:r>
            <a:r>
              <a:rPr lang="en-CA" sz="2400" dirty="0"/>
              <a:t> - 40042388	</a:t>
            </a:r>
          </a:p>
          <a:p>
            <a:r>
              <a:rPr lang="en-CA" sz="2400" dirty="0"/>
              <a:t>Daniel </a:t>
            </a:r>
            <a:r>
              <a:rPr lang="en-CA" sz="2400" dirty="0" err="1"/>
              <a:t>Vellucci</a:t>
            </a:r>
            <a:r>
              <a:rPr lang="en-CA" sz="2400" dirty="0"/>
              <a:t> – 27416288</a:t>
            </a:r>
          </a:p>
          <a:p>
            <a:r>
              <a:rPr lang="en-CA" sz="2400" dirty="0"/>
              <a:t>Samer </a:t>
            </a:r>
            <a:r>
              <a:rPr lang="en-CA" sz="2400" dirty="0" err="1"/>
              <a:t>Yazbeck</a:t>
            </a:r>
            <a:r>
              <a:rPr lang="en-CA" sz="2400" dirty="0"/>
              <a:t> – 40049573</a:t>
            </a:r>
          </a:p>
          <a:p>
            <a:r>
              <a:rPr lang="en-CA" sz="2400" dirty="0"/>
              <a:t>Luciano </a:t>
            </a:r>
            <a:r>
              <a:rPr lang="en-CA" sz="2400" dirty="0" err="1"/>
              <a:t>Porchet</a:t>
            </a:r>
            <a:r>
              <a:rPr lang="en-CA" sz="2400" dirty="0"/>
              <a:t> - 40048537</a:t>
            </a:r>
          </a:p>
        </p:txBody>
      </p:sp>
    </p:spTree>
    <p:extLst>
      <p:ext uri="{BB962C8B-B14F-4D97-AF65-F5344CB8AC3E}">
        <p14:creationId xmlns:p14="http://schemas.microsoft.com/office/powerpoint/2010/main" val="42303827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Mistborn – Ragnarok Aggressive Pigeon Game Studio COMP 376 Project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plourde</dc:creator>
  <cp:lastModifiedBy>christian plourde</cp:lastModifiedBy>
  <cp:revision>2</cp:revision>
  <dcterms:created xsi:type="dcterms:W3CDTF">2019-09-27T19:58:13Z</dcterms:created>
  <dcterms:modified xsi:type="dcterms:W3CDTF">2019-09-28T20:05:08Z</dcterms:modified>
</cp:coreProperties>
</file>