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328" autoAdjust="0"/>
  </p:normalViewPr>
  <p:slideViewPr>
    <p:cSldViewPr snapToGrid="0">
      <p:cViewPr varScale="1">
        <p:scale>
          <a:sx n="50" d="100"/>
          <a:sy n="50" d="100"/>
        </p:scale>
        <p:origin x="128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6262D-8062-4BB6-9221-4589BD32A479}" type="datetimeFigureOut">
              <a:rPr lang="en-CA" smtClean="0"/>
              <a:t>2019-10-02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3DD9D-6CC0-41F6-8407-1F8F7C800A8C}" type="slidenum">
              <a:rPr lang="en-CA" smtClean="0"/>
              <a:t>‹#›</a:t>
            </a:fld>
            <a:endParaRPr lang="en-CA"/>
          </a:p>
        </p:txBody>
      </p:sp>
    </p:spTree>
    <p:extLst>
      <p:ext uri="{BB962C8B-B14F-4D97-AF65-F5344CB8AC3E}">
        <p14:creationId xmlns:p14="http://schemas.microsoft.com/office/powerpoint/2010/main" val="285725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a brutal attack at sea, </a:t>
            </a:r>
            <a:r>
              <a:rPr lang="en-CA" dirty="0" err="1"/>
              <a:t>Yora</a:t>
            </a:r>
            <a:r>
              <a:rPr lang="en-CA" dirty="0"/>
              <a:t>, the main character, wakes up after being cast ashore in a small rescue boat to the sights of an abandoned village. The world around him is cold and desolate and ash perpetually falls from the sky, covering the landscape in a black blanket. Due to the Lord Ruler’s influence after seizing the power at the Well of Ascension 1000 years ago, the planet lies dangerously close to the sun – a fiery red ball in the sky. The Well has since been replenished and our protagonist feels it beckoning to him. The traumatic experience of the attack preceding his shipwreck have snapped </a:t>
            </a:r>
            <a:r>
              <a:rPr lang="en-CA" dirty="0" err="1"/>
              <a:t>Yora</a:t>
            </a:r>
            <a:r>
              <a:rPr lang="en-CA" dirty="0"/>
              <a:t>, awakening the </a:t>
            </a:r>
            <a:r>
              <a:rPr lang="en-CA" dirty="0" err="1"/>
              <a:t>Mistborn</a:t>
            </a:r>
            <a:r>
              <a:rPr lang="en-CA" dirty="0"/>
              <a:t> powers he was genetically predisposed to. As the prophecies foretold, the Hero of Ages must once again travel to the Well of Ascension and seize its power. What awaits him there will require mastery of his newly acquired powers to overcome and save the world from impending doom.</a:t>
            </a:r>
          </a:p>
        </p:txBody>
      </p:sp>
      <p:sp>
        <p:nvSpPr>
          <p:cNvPr id="4" name="Slide Number Placeholder 3"/>
          <p:cNvSpPr>
            <a:spLocks noGrp="1"/>
          </p:cNvSpPr>
          <p:nvPr>
            <p:ph type="sldNum" sz="quarter" idx="5"/>
          </p:nvPr>
        </p:nvSpPr>
        <p:spPr/>
        <p:txBody>
          <a:bodyPr/>
          <a:lstStyle/>
          <a:p>
            <a:fld id="{15D3DD9D-6CC0-41F6-8407-1F8F7C800A8C}" type="slidenum">
              <a:rPr lang="en-CA" smtClean="0"/>
              <a:t>3</a:t>
            </a:fld>
            <a:endParaRPr lang="en-CA"/>
          </a:p>
        </p:txBody>
      </p:sp>
    </p:spTree>
    <p:extLst>
      <p:ext uri="{BB962C8B-B14F-4D97-AF65-F5344CB8AC3E}">
        <p14:creationId xmlns:p14="http://schemas.microsoft.com/office/powerpoint/2010/main" val="545873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2189815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64215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461431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a:xfrm>
            <a:off x="685800" y="379941"/>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537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a:xfrm>
            <a:off x="685800" y="378883"/>
            <a:ext cx="6991492" cy="365125"/>
          </a:xfrm>
        </p:spPr>
        <p:txBody>
          <a:bodyPr/>
          <a:lstStyle/>
          <a:p>
            <a:endParaRPr lang="en-CA"/>
          </a:p>
        </p:txBody>
      </p:sp>
      <p:sp>
        <p:nvSpPr>
          <p:cNvPr id="7" name="Slide Number Placeholder 6"/>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785775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48943-11F5-4E3A-89B9-4D7A01C331E0}" type="datetimeFigureOut">
              <a:rPr lang="en-CA" smtClean="0"/>
              <a:t>2019-10-02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916224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48943-11F5-4E3A-89B9-4D7A01C331E0}" type="datetimeFigureOut">
              <a:rPr lang="en-CA" smtClean="0"/>
              <a:t>2019-10-02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218277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979779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a:xfrm>
            <a:off x="685800" y="381000"/>
            <a:ext cx="6991492" cy="36512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1441410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616926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D648943-11F5-4E3A-89B9-4D7A01C331E0}" type="datetimeFigureOut">
              <a:rPr lang="en-CA" smtClean="0"/>
              <a:t>2019-10-02</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301872412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47628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48943-11F5-4E3A-89B9-4D7A01C331E0}" type="datetimeFigureOut">
              <a:rPr lang="en-CA" smtClean="0"/>
              <a:t>2019-10-02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222057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48943-11F5-4E3A-89B9-4D7A01C331E0}" type="datetimeFigureOut">
              <a:rPr lang="en-CA" smtClean="0"/>
              <a:t>2019-10-02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45270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48943-11F5-4E3A-89B9-4D7A01C331E0}" type="datetimeFigureOut">
              <a:rPr lang="en-CA" smtClean="0"/>
              <a:t>2019-10-02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68444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148663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48943-11F5-4E3A-89B9-4D7A01C331E0}" type="datetimeFigureOut">
              <a:rPr lang="en-CA" smtClean="0"/>
              <a:t>2019-10-02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AAB3E9E-D708-433F-A405-5153863355EE}" type="slidenum">
              <a:rPr lang="en-CA" smtClean="0"/>
              <a:t>‹#›</a:t>
            </a:fld>
            <a:endParaRPr lang="en-CA"/>
          </a:p>
        </p:txBody>
      </p:sp>
    </p:spTree>
    <p:extLst>
      <p:ext uri="{BB962C8B-B14F-4D97-AF65-F5344CB8AC3E}">
        <p14:creationId xmlns:p14="http://schemas.microsoft.com/office/powerpoint/2010/main" val="61018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48943-11F5-4E3A-89B9-4D7A01C331E0}" type="datetimeFigureOut">
              <a:rPr lang="en-CA" smtClean="0"/>
              <a:t>2019-10-02</a:t>
            </a:fld>
            <a:endParaRPr lang="en-C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AB3E9E-D708-433F-A405-5153863355EE}" type="slidenum">
              <a:rPr lang="en-CA" smtClean="0"/>
              <a:t>‹#›</a:t>
            </a:fld>
            <a:endParaRPr lang="en-CA"/>
          </a:p>
        </p:txBody>
      </p:sp>
    </p:spTree>
    <p:extLst>
      <p:ext uri="{BB962C8B-B14F-4D97-AF65-F5344CB8AC3E}">
        <p14:creationId xmlns:p14="http://schemas.microsoft.com/office/powerpoint/2010/main" val="212757397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C46C0FD3-6934-4F6C-BC7D-60F98CFF71A1}"/>
              </a:ext>
            </a:extLst>
          </p:cNvPr>
          <p:cNvSpPr>
            <a:spLocks noGrp="1"/>
          </p:cNvSpPr>
          <p:nvPr>
            <p:ph type="ctrTitle"/>
          </p:nvPr>
        </p:nvSpPr>
        <p:spPr>
          <a:xfrm>
            <a:off x="2895600" y="764373"/>
            <a:ext cx="8610600" cy="1293028"/>
          </a:xfrm>
        </p:spPr>
        <p:txBody>
          <a:bodyPr vert="horz" lIns="91440" tIns="45720" rIns="91440" bIns="45720" rtlCol="0" anchor="ctr">
            <a:normAutofit/>
          </a:bodyPr>
          <a:lstStyle/>
          <a:p>
            <a:pPr algn="r"/>
            <a:r>
              <a:rPr lang="en-US" sz="2800"/>
              <a:t>Mistborn – Ragnarok</a:t>
            </a:r>
            <a:br>
              <a:rPr lang="en-US" sz="2800"/>
            </a:br>
            <a:r>
              <a:rPr lang="en-US" sz="2800"/>
              <a:t>Aggressive Pigeon Game Studio</a:t>
            </a:r>
            <a:br>
              <a:rPr lang="en-US" sz="2800"/>
            </a:br>
            <a:r>
              <a:rPr lang="en-US" sz="2800"/>
              <a:t>COMP 376 Project Proposal</a:t>
            </a:r>
          </a:p>
        </p:txBody>
      </p:sp>
      <p:sp>
        <p:nvSpPr>
          <p:cNvPr id="3" name="Subtitle 2">
            <a:extLst>
              <a:ext uri="{FF2B5EF4-FFF2-40B4-BE49-F238E27FC236}">
                <a16:creationId xmlns:a16="http://schemas.microsoft.com/office/drawing/2014/main" id="{B9693D1C-DAF1-4AFD-BEEF-98677036D545}"/>
              </a:ext>
            </a:extLst>
          </p:cNvPr>
          <p:cNvSpPr>
            <a:spLocks noGrp="1"/>
          </p:cNvSpPr>
          <p:nvPr>
            <p:ph type="subTitle" idx="1"/>
          </p:nvPr>
        </p:nvSpPr>
        <p:spPr>
          <a:xfrm>
            <a:off x="677333" y="2194560"/>
            <a:ext cx="5816600" cy="4024125"/>
          </a:xfrm>
        </p:spPr>
        <p:txBody>
          <a:bodyPr vert="horz" lIns="91440" tIns="45720" rIns="91440" bIns="45720" rtlCol="0">
            <a:normAutofit/>
          </a:bodyPr>
          <a:lstStyle/>
          <a:p>
            <a:pPr indent="-228600">
              <a:spcBef>
                <a:spcPts val="900"/>
              </a:spcBef>
              <a:buFont typeface="Arial" panose="020B0604020202020204" pitchFamily="34" charset="0"/>
              <a:buChar char="•"/>
            </a:pPr>
            <a:r>
              <a:rPr lang="en-US"/>
              <a:t>Christian Plourde – 26572499</a:t>
            </a:r>
          </a:p>
          <a:p>
            <a:pPr indent="-228600">
              <a:spcBef>
                <a:spcPts val="900"/>
              </a:spcBef>
              <a:buFont typeface="Arial" panose="020B0604020202020204" pitchFamily="34" charset="0"/>
              <a:buChar char="•"/>
            </a:pPr>
            <a:r>
              <a:rPr lang="en-US"/>
              <a:t>Ayush Kharade - 40042388	</a:t>
            </a:r>
          </a:p>
          <a:p>
            <a:pPr indent="-228600">
              <a:spcBef>
                <a:spcPts val="900"/>
              </a:spcBef>
              <a:buFont typeface="Arial" panose="020B0604020202020204" pitchFamily="34" charset="0"/>
              <a:buChar char="•"/>
            </a:pPr>
            <a:r>
              <a:rPr lang="en-US"/>
              <a:t>Daniel Vellucci – 27416288</a:t>
            </a:r>
          </a:p>
          <a:p>
            <a:pPr indent="-228600">
              <a:spcBef>
                <a:spcPts val="900"/>
              </a:spcBef>
              <a:buFont typeface="Arial" panose="020B0604020202020204" pitchFamily="34" charset="0"/>
              <a:buChar char="•"/>
            </a:pPr>
            <a:r>
              <a:rPr lang="en-US"/>
              <a:t>Samer Yazbeck – 40049573</a:t>
            </a:r>
          </a:p>
          <a:p>
            <a:pPr indent="-228600">
              <a:spcBef>
                <a:spcPts val="900"/>
              </a:spcBef>
              <a:buFont typeface="Arial" panose="020B0604020202020204" pitchFamily="34" charset="0"/>
              <a:buChar char="•"/>
            </a:pPr>
            <a:r>
              <a:rPr lang="en-US"/>
              <a:t>Luciano Porchet - 40048537</a:t>
            </a:r>
          </a:p>
        </p:txBody>
      </p:sp>
      <p:pic>
        <p:nvPicPr>
          <p:cNvPr id="9" name="Picture 8">
            <a:extLst>
              <a:ext uri="{FF2B5EF4-FFF2-40B4-BE49-F238E27FC236}">
                <a16:creationId xmlns:a16="http://schemas.microsoft.com/office/drawing/2014/main" id="{BED71BB5-17CC-4C53-9B8F-C3A8D04A8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022" y="2205823"/>
            <a:ext cx="6713178" cy="3780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552455AC-ED9F-4DD1-8ECF-C57D123F51DB}"/>
              </a:ext>
            </a:extLst>
          </p:cNvPr>
          <p:cNvSpPr txBox="1"/>
          <p:nvPr/>
        </p:nvSpPr>
        <p:spPr>
          <a:xfrm>
            <a:off x="6739911" y="5548651"/>
            <a:ext cx="2819400" cy="369332"/>
          </a:xfrm>
          <a:prstGeom prst="rect">
            <a:avLst/>
          </a:prstGeom>
          <a:noFill/>
        </p:spPr>
        <p:txBody>
          <a:bodyPr wrap="square" rtlCol="0">
            <a:spAutoFit/>
          </a:bodyPr>
          <a:lstStyle/>
          <a:p>
            <a:r>
              <a:rPr lang="en-CA" dirty="0">
                <a:solidFill>
                  <a:srgbClr val="002060"/>
                </a:solidFill>
              </a:rPr>
              <a:t>“All Paths Lead To Ruin”</a:t>
            </a:r>
          </a:p>
        </p:txBody>
      </p:sp>
    </p:spTree>
    <p:extLst>
      <p:ext uri="{BB962C8B-B14F-4D97-AF65-F5344CB8AC3E}">
        <p14:creationId xmlns:p14="http://schemas.microsoft.com/office/powerpoint/2010/main" val="423038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FE1E-6837-46DF-9B49-63C508F4CF92}"/>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8470DD8B-8C9C-405A-9A7C-8738BDE21930}"/>
              </a:ext>
            </a:extLst>
          </p:cNvPr>
          <p:cNvSpPr>
            <a:spLocks noGrp="1"/>
          </p:cNvSpPr>
          <p:nvPr>
            <p:ph idx="1"/>
          </p:nvPr>
        </p:nvSpPr>
        <p:spPr/>
        <p:txBody>
          <a:bodyPr/>
          <a:lstStyle/>
          <a:p>
            <a:r>
              <a:rPr lang="en-CA" dirty="0"/>
              <a:t>Action/Platformer/Puzzle (3D)</a:t>
            </a:r>
          </a:p>
          <a:p>
            <a:r>
              <a:rPr lang="en-CA" dirty="0"/>
              <a:t>PC</a:t>
            </a:r>
          </a:p>
          <a:p>
            <a:r>
              <a:rPr lang="en-CA" dirty="0"/>
              <a:t>Everyone ages 12 and up</a:t>
            </a:r>
          </a:p>
          <a:p>
            <a:r>
              <a:rPr lang="en-CA" dirty="0"/>
              <a:t>Trine (2009) meets Captain Claw (1997)</a:t>
            </a:r>
          </a:p>
          <a:p>
            <a:r>
              <a:rPr lang="en-US" dirty="0"/>
              <a:t>Medieval/Fantasy/Apocalyptic setting</a:t>
            </a:r>
          </a:p>
          <a:p>
            <a:r>
              <a:rPr lang="en-US" dirty="0" err="1"/>
              <a:t>Mistborn</a:t>
            </a:r>
            <a:r>
              <a:rPr lang="en-US" dirty="0"/>
              <a:t> Trilogy – Brandon Sanderson</a:t>
            </a:r>
          </a:p>
        </p:txBody>
      </p:sp>
    </p:spTree>
    <p:extLst>
      <p:ext uri="{BB962C8B-B14F-4D97-AF65-F5344CB8AC3E}">
        <p14:creationId xmlns:p14="http://schemas.microsoft.com/office/powerpoint/2010/main" val="300895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03CC-B723-4A0D-9CC2-CE1D0DEEC06E}"/>
              </a:ext>
            </a:extLst>
          </p:cNvPr>
          <p:cNvSpPr>
            <a:spLocks noGrp="1"/>
          </p:cNvSpPr>
          <p:nvPr>
            <p:ph type="title"/>
          </p:nvPr>
        </p:nvSpPr>
        <p:spPr/>
        <p:txBody>
          <a:bodyPr/>
          <a:lstStyle/>
          <a:p>
            <a:r>
              <a:rPr lang="en-CA" dirty="0"/>
              <a:t>Story AND SETTING</a:t>
            </a:r>
          </a:p>
        </p:txBody>
      </p:sp>
      <p:sp>
        <p:nvSpPr>
          <p:cNvPr id="3" name="Content Placeholder 2">
            <a:extLst>
              <a:ext uri="{FF2B5EF4-FFF2-40B4-BE49-F238E27FC236}">
                <a16:creationId xmlns:a16="http://schemas.microsoft.com/office/drawing/2014/main" id="{90CE5457-2770-4AA2-A1E4-C107A9C13A92}"/>
              </a:ext>
            </a:extLst>
          </p:cNvPr>
          <p:cNvSpPr>
            <a:spLocks noGrp="1"/>
          </p:cNvSpPr>
          <p:nvPr>
            <p:ph idx="1"/>
          </p:nvPr>
        </p:nvSpPr>
        <p:spPr/>
        <p:txBody>
          <a:bodyPr/>
          <a:lstStyle/>
          <a:p>
            <a:r>
              <a:rPr lang="en-US" dirty="0"/>
              <a:t>Cold, desolate world where ash falls constantly from the sky and mists come</a:t>
            </a:r>
            <a:r>
              <a:rPr lang="en-CA" dirty="0"/>
              <a:t> </a:t>
            </a:r>
            <a:r>
              <a:rPr lang="en-US" dirty="0"/>
              <a:t>out during the night</a:t>
            </a:r>
          </a:p>
          <a:p>
            <a:r>
              <a:rPr lang="en-US" dirty="0"/>
              <a:t>Fiery red sun</a:t>
            </a:r>
          </a:p>
          <a:p>
            <a:r>
              <a:rPr lang="en-US" dirty="0" err="1"/>
              <a:t>Yora</a:t>
            </a:r>
            <a:endParaRPr lang="en-US" dirty="0"/>
          </a:p>
          <a:p>
            <a:r>
              <a:rPr lang="en-CA" dirty="0"/>
              <a:t>Cast ashore after attack at sea</a:t>
            </a:r>
          </a:p>
          <a:p>
            <a:r>
              <a:rPr lang="en-CA" dirty="0"/>
              <a:t>Abandoned village</a:t>
            </a:r>
          </a:p>
          <a:p>
            <a:r>
              <a:rPr lang="en-CA" dirty="0"/>
              <a:t>Snapping after traumatic events</a:t>
            </a:r>
          </a:p>
          <a:p>
            <a:r>
              <a:rPr lang="en-CA" dirty="0"/>
              <a:t>Thumping sound coming from Well of Ascension</a:t>
            </a:r>
          </a:p>
          <a:p>
            <a:r>
              <a:rPr lang="en-CA" dirty="0"/>
              <a:t>Mastery of new found abilities to overcome what awaits at the Well</a:t>
            </a:r>
          </a:p>
          <a:p>
            <a:endParaRPr lang="en-CA" dirty="0"/>
          </a:p>
        </p:txBody>
      </p:sp>
    </p:spTree>
    <p:extLst>
      <p:ext uri="{BB962C8B-B14F-4D97-AF65-F5344CB8AC3E}">
        <p14:creationId xmlns:p14="http://schemas.microsoft.com/office/powerpoint/2010/main" val="257642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FE1E-6837-46DF-9B49-63C508F4CF92}"/>
              </a:ext>
            </a:extLst>
          </p:cNvPr>
          <p:cNvSpPr>
            <a:spLocks noGrp="1"/>
          </p:cNvSpPr>
          <p:nvPr>
            <p:ph type="title"/>
          </p:nvPr>
        </p:nvSpPr>
        <p:spPr>
          <a:xfrm>
            <a:off x="2895600" y="764373"/>
            <a:ext cx="8610600" cy="1293028"/>
          </a:xfrm>
        </p:spPr>
        <p:txBody>
          <a:bodyPr>
            <a:normAutofit/>
          </a:bodyPr>
          <a:lstStyle/>
          <a:p>
            <a:r>
              <a:rPr lang="en-CA" dirty="0"/>
              <a:t>Game Mechanics</a:t>
            </a:r>
          </a:p>
        </p:txBody>
      </p:sp>
      <p:sp>
        <p:nvSpPr>
          <p:cNvPr id="3" name="Content Placeholder 2">
            <a:extLst>
              <a:ext uri="{FF2B5EF4-FFF2-40B4-BE49-F238E27FC236}">
                <a16:creationId xmlns:a16="http://schemas.microsoft.com/office/drawing/2014/main" id="{8470DD8B-8C9C-405A-9A7C-8738BDE21930}"/>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CA" dirty="0"/>
              <a:t>Traditional Platforming Mechanics such as running and jumping popularized during the days of the NES.</a:t>
            </a:r>
          </a:p>
          <a:p>
            <a:r>
              <a:rPr lang="en-CA" dirty="0"/>
              <a:t>A tried and true formula that people still enjoy to this day.</a:t>
            </a:r>
          </a:p>
          <a:p>
            <a:endParaRPr lang="en-CA" dirty="0"/>
          </a:p>
          <a:p>
            <a:endParaRPr lang="en-CA" dirty="0"/>
          </a:p>
        </p:txBody>
      </p:sp>
      <p:pic>
        <p:nvPicPr>
          <p:cNvPr id="4" name="Picture 4" descr="A close up of a sign&#10;&#10;Description generated with high confidence">
            <a:extLst>
              <a:ext uri="{FF2B5EF4-FFF2-40B4-BE49-F238E27FC236}">
                <a16:creationId xmlns:a16="http://schemas.microsoft.com/office/drawing/2014/main" id="{7A97C694-F88E-4FB9-B57B-54FCE74F20F6}"/>
              </a:ext>
            </a:extLst>
          </p:cNvPr>
          <p:cNvPicPr>
            <a:picLocks noChangeAspect="1"/>
          </p:cNvPicPr>
          <p:nvPr/>
        </p:nvPicPr>
        <p:blipFill>
          <a:blip r:embed="rId2"/>
          <a:stretch>
            <a:fillRect/>
          </a:stretch>
        </p:blipFill>
        <p:spPr>
          <a:xfrm>
            <a:off x="7430481" y="2272748"/>
            <a:ext cx="3630238" cy="3639337"/>
          </a:xfrm>
          <a:prstGeom prst="rect">
            <a:avLst/>
          </a:prstGeom>
        </p:spPr>
      </p:pic>
    </p:spTree>
    <p:extLst>
      <p:ext uri="{BB962C8B-B14F-4D97-AF65-F5344CB8AC3E}">
        <p14:creationId xmlns:p14="http://schemas.microsoft.com/office/powerpoint/2010/main" val="340594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FE1E-6837-46DF-9B49-63C508F4CF92}"/>
              </a:ext>
            </a:extLst>
          </p:cNvPr>
          <p:cNvSpPr>
            <a:spLocks noGrp="1"/>
          </p:cNvSpPr>
          <p:nvPr>
            <p:ph type="title"/>
          </p:nvPr>
        </p:nvSpPr>
        <p:spPr>
          <a:xfrm>
            <a:off x="2895600" y="764373"/>
            <a:ext cx="8610600" cy="1293028"/>
          </a:xfrm>
        </p:spPr>
        <p:txBody>
          <a:bodyPr>
            <a:normAutofit/>
          </a:bodyPr>
          <a:lstStyle/>
          <a:p>
            <a:r>
              <a:rPr lang="en-CA" dirty="0"/>
              <a:t>Game Mechanics</a:t>
            </a:r>
          </a:p>
        </p:txBody>
      </p:sp>
      <p:sp>
        <p:nvSpPr>
          <p:cNvPr id="3" name="Content Placeholder 2">
            <a:extLst>
              <a:ext uri="{FF2B5EF4-FFF2-40B4-BE49-F238E27FC236}">
                <a16:creationId xmlns:a16="http://schemas.microsoft.com/office/drawing/2014/main" id="{8470DD8B-8C9C-405A-9A7C-8738BDE21930}"/>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CA" dirty="0"/>
              <a:t>We also aim to have puzzles in our levels inspired by games such as Limbo.</a:t>
            </a:r>
          </a:p>
          <a:p>
            <a:r>
              <a:rPr lang="en-CA" dirty="0"/>
              <a:t>Our aim is to have the player think to reach certain rewards. </a:t>
            </a:r>
          </a:p>
          <a:p>
            <a:endParaRPr lang="en-CA" dirty="0"/>
          </a:p>
        </p:txBody>
      </p:sp>
      <p:pic>
        <p:nvPicPr>
          <p:cNvPr id="5" name="Picture 5" descr="A sign in the dark&#10;&#10;Description generated with high confidence">
            <a:extLst>
              <a:ext uri="{FF2B5EF4-FFF2-40B4-BE49-F238E27FC236}">
                <a16:creationId xmlns:a16="http://schemas.microsoft.com/office/drawing/2014/main" id="{20F4E673-2F0D-4A60-A93E-9D961A0232A2}"/>
              </a:ext>
            </a:extLst>
          </p:cNvPr>
          <p:cNvPicPr>
            <a:picLocks noChangeAspect="1"/>
          </p:cNvPicPr>
          <p:nvPr/>
        </p:nvPicPr>
        <p:blipFill>
          <a:blip r:embed="rId2"/>
          <a:stretch>
            <a:fillRect/>
          </a:stretch>
        </p:blipFill>
        <p:spPr>
          <a:xfrm>
            <a:off x="7848518" y="2085571"/>
            <a:ext cx="2820329" cy="3861342"/>
          </a:xfrm>
          <a:prstGeom prst="rect">
            <a:avLst/>
          </a:prstGeom>
        </p:spPr>
      </p:pic>
    </p:spTree>
    <p:extLst>
      <p:ext uri="{BB962C8B-B14F-4D97-AF65-F5344CB8AC3E}">
        <p14:creationId xmlns:p14="http://schemas.microsoft.com/office/powerpoint/2010/main" val="398852141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339</Words>
  <Application>Microsoft Office PowerPoint</Application>
  <PresentationFormat>Widescreen</PresentationFormat>
  <Paragraphs>31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Vapor Trail</vt:lpstr>
      <vt:lpstr>Mistborn – Ragnarok Aggressive Pigeon Game Studio COMP 376 Project Proposal</vt:lpstr>
      <vt:lpstr>Introduction</vt:lpstr>
      <vt:lpstr>Story AND SETTING</vt:lpstr>
      <vt:lpstr>Game Mechanics</vt:lpstr>
      <vt:lpstr>Game Mechanics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Mistborn – Ragnarok Aggressive Pigeon Game Studio COMP 376 Project Proposal</dc:title>
  <dc:creator>christian plourde</dc:creator>
  <cp:lastModifiedBy>christian plourde</cp:lastModifiedBy>
  <cp:revision>6</cp:revision>
  <dcterms:created xsi:type="dcterms:W3CDTF">2019-10-01T01:04:04Z</dcterms:created>
  <dcterms:modified xsi:type="dcterms:W3CDTF">2019-10-02T17:20:36Z</dcterms:modified>
</cp:coreProperties>
</file>