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4328" autoAdjust="0"/>
  </p:normalViewPr>
  <p:slideViewPr>
    <p:cSldViewPr snapToGrid="0">
      <p:cViewPr>
        <p:scale>
          <a:sx n="50" d="100"/>
          <a:sy n="50" d="100"/>
        </p:scale>
        <p:origin x="564"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2432A0-850B-4288-B619-2EE7607EA01F}"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1D223F9-EFA8-4127-9D5A-EA2AC19DA376}">
      <dgm:prSet/>
      <dgm:spPr/>
      <dgm:t>
        <a:bodyPr/>
        <a:lstStyle/>
        <a:p>
          <a:pPr>
            <a:lnSpc>
              <a:spcPct val="100000"/>
            </a:lnSpc>
          </a:pPr>
          <a:r>
            <a:rPr lang="en-CA"/>
            <a:t>Action/Platformer/Puzzle (3D)</a:t>
          </a:r>
          <a:endParaRPr lang="en-US"/>
        </a:p>
      </dgm:t>
    </dgm:pt>
    <dgm:pt modelId="{C065FA64-9B92-400E-9D63-3F496DF3172A}" type="parTrans" cxnId="{4EDEE2F6-2217-41FC-841C-12D5A0CBAA09}">
      <dgm:prSet/>
      <dgm:spPr/>
      <dgm:t>
        <a:bodyPr/>
        <a:lstStyle/>
        <a:p>
          <a:endParaRPr lang="en-US"/>
        </a:p>
      </dgm:t>
    </dgm:pt>
    <dgm:pt modelId="{7B63CB19-075F-4944-B8D2-0A2379125B32}" type="sibTrans" cxnId="{4EDEE2F6-2217-41FC-841C-12D5A0CBAA09}">
      <dgm:prSet/>
      <dgm:spPr/>
      <dgm:t>
        <a:bodyPr/>
        <a:lstStyle/>
        <a:p>
          <a:pPr>
            <a:lnSpc>
              <a:spcPct val="100000"/>
            </a:lnSpc>
          </a:pPr>
          <a:endParaRPr lang="en-US"/>
        </a:p>
      </dgm:t>
    </dgm:pt>
    <dgm:pt modelId="{08EA6C62-18BB-46E7-BB6C-FFE9301B8918}">
      <dgm:prSet/>
      <dgm:spPr/>
      <dgm:t>
        <a:bodyPr/>
        <a:lstStyle/>
        <a:p>
          <a:pPr>
            <a:lnSpc>
              <a:spcPct val="100000"/>
            </a:lnSpc>
          </a:pPr>
          <a:r>
            <a:rPr lang="en-CA"/>
            <a:t>PC</a:t>
          </a:r>
          <a:endParaRPr lang="en-US"/>
        </a:p>
      </dgm:t>
    </dgm:pt>
    <dgm:pt modelId="{94293613-9BC4-463E-BC3E-1D1D67CBB98D}" type="parTrans" cxnId="{20D56743-0C1A-4904-B0F9-5ACB0D18DCEA}">
      <dgm:prSet/>
      <dgm:spPr/>
      <dgm:t>
        <a:bodyPr/>
        <a:lstStyle/>
        <a:p>
          <a:endParaRPr lang="en-US"/>
        </a:p>
      </dgm:t>
    </dgm:pt>
    <dgm:pt modelId="{7F75FC4E-A5BE-4136-B805-55E578388E85}" type="sibTrans" cxnId="{20D56743-0C1A-4904-B0F9-5ACB0D18DCEA}">
      <dgm:prSet/>
      <dgm:spPr/>
      <dgm:t>
        <a:bodyPr/>
        <a:lstStyle/>
        <a:p>
          <a:pPr>
            <a:lnSpc>
              <a:spcPct val="100000"/>
            </a:lnSpc>
          </a:pPr>
          <a:endParaRPr lang="en-US"/>
        </a:p>
      </dgm:t>
    </dgm:pt>
    <dgm:pt modelId="{90D5A3F3-DCAE-409E-8D59-B07A2F32F458}">
      <dgm:prSet/>
      <dgm:spPr/>
      <dgm:t>
        <a:bodyPr/>
        <a:lstStyle/>
        <a:p>
          <a:pPr>
            <a:lnSpc>
              <a:spcPct val="100000"/>
            </a:lnSpc>
          </a:pPr>
          <a:r>
            <a:rPr lang="en-CA"/>
            <a:t>Everyone ages 12 and up</a:t>
          </a:r>
          <a:endParaRPr lang="en-US"/>
        </a:p>
      </dgm:t>
    </dgm:pt>
    <dgm:pt modelId="{82C3D5B8-954F-488C-8AA2-664A53776AF8}" type="parTrans" cxnId="{200111BC-DB9F-445C-BC46-AF87AD6DC9AE}">
      <dgm:prSet/>
      <dgm:spPr/>
      <dgm:t>
        <a:bodyPr/>
        <a:lstStyle/>
        <a:p>
          <a:endParaRPr lang="en-US"/>
        </a:p>
      </dgm:t>
    </dgm:pt>
    <dgm:pt modelId="{469CA68D-6F25-4B65-9D82-704134B55EC8}" type="sibTrans" cxnId="{200111BC-DB9F-445C-BC46-AF87AD6DC9AE}">
      <dgm:prSet/>
      <dgm:spPr/>
      <dgm:t>
        <a:bodyPr/>
        <a:lstStyle/>
        <a:p>
          <a:pPr>
            <a:lnSpc>
              <a:spcPct val="100000"/>
            </a:lnSpc>
          </a:pPr>
          <a:endParaRPr lang="en-US"/>
        </a:p>
      </dgm:t>
    </dgm:pt>
    <dgm:pt modelId="{D1B6F250-5AEC-4202-9DA5-32105CBA5A34}">
      <dgm:prSet/>
      <dgm:spPr/>
      <dgm:t>
        <a:bodyPr/>
        <a:lstStyle/>
        <a:p>
          <a:pPr>
            <a:lnSpc>
              <a:spcPct val="100000"/>
            </a:lnSpc>
          </a:pPr>
          <a:r>
            <a:rPr lang="en-CA"/>
            <a:t>Trine (2009) meets Captain Claw (1997)</a:t>
          </a:r>
          <a:endParaRPr lang="en-US"/>
        </a:p>
      </dgm:t>
    </dgm:pt>
    <dgm:pt modelId="{F68A029F-CB6B-435E-AA9F-9EAADC38995E}" type="parTrans" cxnId="{9960BAD6-E4D2-4EEA-B6BC-067BAE5EE85F}">
      <dgm:prSet/>
      <dgm:spPr/>
      <dgm:t>
        <a:bodyPr/>
        <a:lstStyle/>
        <a:p>
          <a:endParaRPr lang="en-US"/>
        </a:p>
      </dgm:t>
    </dgm:pt>
    <dgm:pt modelId="{1AA656C3-8EF2-410D-B038-70A7A761CCD0}" type="sibTrans" cxnId="{9960BAD6-E4D2-4EEA-B6BC-067BAE5EE85F}">
      <dgm:prSet/>
      <dgm:spPr/>
      <dgm:t>
        <a:bodyPr/>
        <a:lstStyle/>
        <a:p>
          <a:pPr>
            <a:lnSpc>
              <a:spcPct val="100000"/>
            </a:lnSpc>
          </a:pPr>
          <a:endParaRPr lang="en-US"/>
        </a:p>
      </dgm:t>
    </dgm:pt>
    <dgm:pt modelId="{69508ECE-0C09-4020-A932-87AE0048E026}">
      <dgm:prSet/>
      <dgm:spPr/>
      <dgm:t>
        <a:bodyPr/>
        <a:lstStyle/>
        <a:p>
          <a:pPr>
            <a:lnSpc>
              <a:spcPct val="100000"/>
            </a:lnSpc>
          </a:pPr>
          <a:r>
            <a:rPr lang="en-US"/>
            <a:t>Medieval/Fantasy/Apocalyptic setting</a:t>
          </a:r>
        </a:p>
      </dgm:t>
    </dgm:pt>
    <dgm:pt modelId="{BD86BE25-C8E1-448A-8B9E-2BD577458114}" type="parTrans" cxnId="{8233A019-196A-4BF8-9D8A-3A12DFC89D1C}">
      <dgm:prSet/>
      <dgm:spPr/>
      <dgm:t>
        <a:bodyPr/>
        <a:lstStyle/>
        <a:p>
          <a:endParaRPr lang="en-US"/>
        </a:p>
      </dgm:t>
    </dgm:pt>
    <dgm:pt modelId="{88694ECB-151B-4799-B183-71CEDFF28B7D}" type="sibTrans" cxnId="{8233A019-196A-4BF8-9D8A-3A12DFC89D1C}">
      <dgm:prSet/>
      <dgm:spPr/>
      <dgm:t>
        <a:bodyPr/>
        <a:lstStyle/>
        <a:p>
          <a:pPr>
            <a:lnSpc>
              <a:spcPct val="100000"/>
            </a:lnSpc>
          </a:pPr>
          <a:endParaRPr lang="en-US"/>
        </a:p>
      </dgm:t>
    </dgm:pt>
    <dgm:pt modelId="{A5282795-6956-476F-82E8-0A2923B13642}">
      <dgm:prSet/>
      <dgm:spPr/>
      <dgm:t>
        <a:bodyPr/>
        <a:lstStyle/>
        <a:p>
          <a:pPr>
            <a:lnSpc>
              <a:spcPct val="100000"/>
            </a:lnSpc>
          </a:pPr>
          <a:r>
            <a:rPr lang="en-US"/>
            <a:t>Mistborn Trilogy – Brandon Sanderson</a:t>
          </a:r>
        </a:p>
      </dgm:t>
    </dgm:pt>
    <dgm:pt modelId="{3B1C47D0-82FB-4078-8472-358FAB2F13A0}" type="parTrans" cxnId="{E58D4D79-A8AE-4ACE-BD4B-8047E2ADB2C0}">
      <dgm:prSet/>
      <dgm:spPr/>
      <dgm:t>
        <a:bodyPr/>
        <a:lstStyle/>
        <a:p>
          <a:endParaRPr lang="en-US"/>
        </a:p>
      </dgm:t>
    </dgm:pt>
    <dgm:pt modelId="{B6A24AB4-79FB-4AB5-BF56-A1DA81532010}" type="sibTrans" cxnId="{E58D4D79-A8AE-4ACE-BD4B-8047E2ADB2C0}">
      <dgm:prSet/>
      <dgm:spPr/>
      <dgm:t>
        <a:bodyPr/>
        <a:lstStyle/>
        <a:p>
          <a:endParaRPr lang="en-US"/>
        </a:p>
      </dgm:t>
    </dgm:pt>
    <dgm:pt modelId="{09312036-8EAC-4D93-85A8-5B712FC338E2}" type="pres">
      <dgm:prSet presAssocID="{5A2432A0-850B-4288-B619-2EE7607EA01F}" presName="root" presStyleCnt="0">
        <dgm:presLayoutVars>
          <dgm:dir/>
          <dgm:resizeHandles val="exact"/>
        </dgm:presLayoutVars>
      </dgm:prSet>
      <dgm:spPr/>
    </dgm:pt>
    <dgm:pt modelId="{85D47917-C023-4B65-B299-214035429507}" type="pres">
      <dgm:prSet presAssocID="{5A2432A0-850B-4288-B619-2EE7607EA01F}" presName="container" presStyleCnt="0">
        <dgm:presLayoutVars>
          <dgm:dir/>
          <dgm:resizeHandles val="exact"/>
        </dgm:presLayoutVars>
      </dgm:prSet>
      <dgm:spPr/>
    </dgm:pt>
    <dgm:pt modelId="{99151FA3-9795-43EA-A1F4-AF0FD2EE46EE}" type="pres">
      <dgm:prSet presAssocID="{41D223F9-EFA8-4127-9D5A-EA2AC19DA376}" presName="compNode" presStyleCnt="0"/>
      <dgm:spPr/>
    </dgm:pt>
    <dgm:pt modelId="{68A9EE50-1858-4BBB-B585-13401BF52B30}" type="pres">
      <dgm:prSet presAssocID="{41D223F9-EFA8-4127-9D5A-EA2AC19DA376}" presName="iconBgRect" presStyleLbl="bgShp" presStyleIdx="0" presStyleCnt="6"/>
      <dgm:spPr/>
    </dgm:pt>
    <dgm:pt modelId="{70EE0402-A232-48B1-8059-C353A71B37EB}" type="pres">
      <dgm:prSet presAssocID="{41D223F9-EFA8-4127-9D5A-EA2AC19DA376}"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eleton"/>
        </a:ext>
      </dgm:extLst>
    </dgm:pt>
    <dgm:pt modelId="{C1F8629A-22A5-439E-BD1B-626950C17336}" type="pres">
      <dgm:prSet presAssocID="{41D223F9-EFA8-4127-9D5A-EA2AC19DA376}" presName="spaceRect" presStyleCnt="0"/>
      <dgm:spPr/>
    </dgm:pt>
    <dgm:pt modelId="{0A15050F-5193-46D9-9BA5-0FF9BDD7D50F}" type="pres">
      <dgm:prSet presAssocID="{41D223F9-EFA8-4127-9D5A-EA2AC19DA376}" presName="textRect" presStyleLbl="revTx" presStyleIdx="0" presStyleCnt="6">
        <dgm:presLayoutVars>
          <dgm:chMax val="1"/>
          <dgm:chPref val="1"/>
        </dgm:presLayoutVars>
      </dgm:prSet>
      <dgm:spPr/>
    </dgm:pt>
    <dgm:pt modelId="{9C8731B3-20C2-4392-8EC1-BE7F93692FBB}" type="pres">
      <dgm:prSet presAssocID="{7B63CB19-075F-4944-B8D2-0A2379125B32}" presName="sibTrans" presStyleLbl="sibTrans2D1" presStyleIdx="0" presStyleCnt="0"/>
      <dgm:spPr/>
    </dgm:pt>
    <dgm:pt modelId="{4622BF67-FAF6-4879-B148-07BD060B4694}" type="pres">
      <dgm:prSet presAssocID="{08EA6C62-18BB-46E7-BB6C-FFE9301B8918}" presName="compNode" presStyleCnt="0"/>
      <dgm:spPr/>
    </dgm:pt>
    <dgm:pt modelId="{47D1F495-D101-444C-B1F3-09F2F234DE5B}" type="pres">
      <dgm:prSet presAssocID="{08EA6C62-18BB-46E7-BB6C-FFE9301B8918}" presName="iconBgRect" presStyleLbl="bgShp" presStyleIdx="1" presStyleCnt="6"/>
      <dgm:spPr/>
    </dgm:pt>
    <dgm:pt modelId="{93D5A963-02D6-41AF-8F46-09D8F2A8917F}" type="pres">
      <dgm:prSet presAssocID="{08EA6C62-18BB-46E7-BB6C-FFE9301B8918}"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9D7D964E-E6E2-40A8-A291-ADB2E477B17A}" type="pres">
      <dgm:prSet presAssocID="{08EA6C62-18BB-46E7-BB6C-FFE9301B8918}" presName="spaceRect" presStyleCnt="0"/>
      <dgm:spPr/>
    </dgm:pt>
    <dgm:pt modelId="{6C3A2695-DD8A-4330-8197-A5207A538E1C}" type="pres">
      <dgm:prSet presAssocID="{08EA6C62-18BB-46E7-BB6C-FFE9301B8918}" presName="textRect" presStyleLbl="revTx" presStyleIdx="1" presStyleCnt="6">
        <dgm:presLayoutVars>
          <dgm:chMax val="1"/>
          <dgm:chPref val="1"/>
        </dgm:presLayoutVars>
      </dgm:prSet>
      <dgm:spPr/>
    </dgm:pt>
    <dgm:pt modelId="{FEB7674B-5E4F-4770-BB0F-5AC1E3D09B50}" type="pres">
      <dgm:prSet presAssocID="{7F75FC4E-A5BE-4136-B805-55E578388E85}" presName="sibTrans" presStyleLbl="sibTrans2D1" presStyleIdx="0" presStyleCnt="0"/>
      <dgm:spPr/>
    </dgm:pt>
    <dgm:pt modelId="{8D367023-7521-4673-B5E0-2AB8E13DC122}" type="pres">
      <dgm:prSet presAssocID="{90D5A3F3-DCAE-409E-8D59-B07A2F32F458}" presName="compNode" presStyleCnt="0"/>
      <dgm:spPr/>
    </dgm:pt>
    <dgm:pt modelId="{E13C30B5-6409-4519-8B6E-27DFF7538A25}" type="pres">
      <dgm:prSet presAssocID="{90D5A3F3-DCAE-409E-8D59-B07A2F32F458}" presName="iconBgRect" presStyleLbl="bgShp" presStyleIdx="2" presStyleCnt="6"/>
      <dgm:spPr/>
    </dgm:pt>
    <dgm:pt modelId="{12FC861A-FE4C-4BE5-B362-DB2E3FC798A4}" type="pres">
      <dgm:prSet presAssocID="{90D5A3F3-DCAE-409E-8D59-B07A2F32F458}"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ildren"/>
        </a:ext>
      </dgm:extLst>
    </dgm:pt>
    <dgm:pt modelId="{F1EF15C5-4951-4C0D-A8F7-724284F03E85}" type="pres">
      <dgm:prSet presAssocID="{90D5A3F3-DCAE-409E-8D59-B07A2F32F458}" presName="spaceRect" presStyleCnt="0"/>
      <dgm:spPr/>
    </dgm:pt>
    <dgm:pt modelId="{2ABFDA16-5B66-4527-8185-E905536F3700}" type="pres">
      <dgm:prSet presAssocID="{90D5A3F3-DCAE-409E-8D59-B07A2F32F458}" presName="textRect" presStyleLbl="revTx" presStyleIdx="2" presStyleCnt="6">
        <dgm:presLayoutVars>
          <dgm:chMax val="1"/>
          <dgm:chPref val="1"/>
        </dgm:presLayoutVars>
      </dgm:prSet>
      <dgm:spPr/>
    </dgm:pt>
    <dgm:pt modelId="{1F5A10DF-93E8-40EF-A731-93B1A304C269}" type="pres">
      <dgm:prSet presAssocID="{469CA68D-6F25-4B65-9D82-704134B55EC8}" presName="sibTrans" presStyleLbl="sibTrans2D1" presStyleIdx="0" presStyleCnt="0"/>
      <dgm:spPr/>
    </dgm:pt>
    <dgm:pt modelId="{28185ADA-4823-411C-904D-52672EF29CE0}" type="pres">
      <dgm:prSet presAssocID="{D1B6F250-5AEC-4202-9DA5-32105CBA5A34}" presName="compNode" presStyleCnt="0"/>
      <dgm:spPr/>
    </dgm:pt>
    <dgm:pt modelId="{B010B9DD-8787-439E-846F-AA1F52D0BF4E}" type="pres">
      <dgm:prSet presAssocID="{D1B6F250-5AEC-4202-9DA5-32105CBA5A34}" presName="iconBgRect" presStyleLbl="bgShp" presStyleIdx="3" presStyleCnt="6"/>
      <dgm:spPr/>
    </dgm:pt>
    <dgm:pt modelId="{4C743C0D-9E3C-4E4A-8519-8AE05C4985C0}" type="pres">
      <dgm:prSet presAssocID="{D1B6F250-5AEC-4202-9DA5-32105CBA5A34}"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ptain"/>
        </a:ext>
      </dgm:extLst>
    </dgm:pt>
    <dgm:pt modelId="{E284D599-DF8F-4AAE-9B13-EF3EE1C468DD}" type="pres">
      <dgm:prSet presAssocID="{D1B6F250-5AEC-4202-9DA5-32105CBA5A34}" presName="spaceRect" presStyleCnt="0"/>
      <dgm:spPr/>
    </dgm:pt>
    <dgm:pt modelId="{C53C97B7-F6B5-48BC-B0F2-5190C20E08FE}" type="pres">
      <dgm:prSet presAssocID="{D1B6F250-5AEC-4202-9DA5-32105CBA5A34}" presName="textRect" presStyleLbl="revTx" presStyleIdx="3" presStyleCnt="6">
        <dgm:presLayoutVars>
          <dgm:chMax val="1"/>
          <dgm:chPref val="1"/>
        </dgm:presLayoutVars>
      </dgm:prSet>
      <dgm:spPr/>
    </dgm:pt>
    <dgm:pt modelId="{8CDF1BBA-D16F-453A-8580-D111BD395F71}" type="pres">
      <dgm:prSet presAssocID="{1AA656C3-8EF2-410D-B038-70A7A761CCD0}" presName="sibTrans" presStyleLbl="sibTrans2D1" presStyleIdx="0" presStyleCnt="0"/>
      <dgm:spPr/>
    </dgm:pt>
    <dgm:pt modelId="{FC53E9FC-32E7-46E9-A7D1-80BFD902BB4A}" type="pres">
      <dgm:prSet presAssocID="{69508ECE-0C09-4020-A932-87AE0048E026}" presName="compNode" presStyleCnt="0"/>
      <dgm:spPr/>
    </dgm:pt>
    <dgm:pt modelId="{A9C49CCC-1AE3-4D28-BDE8-4AB6E8C8AFCA}" type="pres">
      <dgm:prSet presAssocID="{69508ECE-0C09-4020-A932-87AE0048E026}" presName="iconBgRect" presStyleLbl="bgShp" presStyleIdx="4" presStyleCnt="6"/>
      <dgm:spPr/>
    </dgm:pt>
    <dgm:pt modelId="{E890C756-AAA1-45D8-AEB0-DD8390A33725}" type="pres">
      <dgm:prSet presAssocID="{69508ECE-0C09-4020-A932-87AE0048E026}"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astle scene"/>
        </a:ext>
      </dgm:extLst>
    </dgm:pt>
    <dgm:pt modelId="{E98B575F-3167-4B93-AB5D-9A59997F56AB}" type="pres">
      <dgm:prSet presAssocID="{69508ECE-0C09-4020-A932-87AE0048E026}" presName="spaceRect" presStyleCnt="0"/>
      <dgm:spPr/>
    </dgm:pt>
    <dgm:pt modelId="{88C961EF-6853-4CC1-B96C-DC9F729AE9EB}" type="pres">
      <dgm:prSet presAssocID="{69508ECE-0C09-4020-A932-87AE0048E026}" presName="textRect" presStyleLbl="revTx" presStyleIdx="4" presStyleCnt="6">
        <dgm:presLayoutVars>
          <dgm:chMax val="1"/>
          <dgm:chPref val="1"/>
        </dgm:presLayoutVars>
      </dgm:prSet>
      <dgm:spPr/>
    </dgm:pt>
    <dgm:pt modelId="{F6D9321D-7C17-46BF-9600-E5337377B954}" type="pres">
      <dgm:prSet presAssocID="{88694ECB-151B-4799-B183-71CEDFF28B7D}" presName="sibTrans" presStyleLbl="sibTrans2D1" presStyleIdx="0" presStyleCnt="0"/>
      <dgm:spPr/>
    </dgm:pt>
    <dgm:pt modelId="{580B6B19-6CC7-4A13-9D70-C6EEAAE552FC}" type="pres">
      <dgm:prSet presAssocID="{A5282795-6956-476F-82E8-0A2923B13642}" presName="compNode" presStyleCnt="0"/>
      <dgm:spPr/>
    </dgm:pt>
    <dgm:pt modelId="{B71FE38D-2A42-4E49-AA04-E89F422DEE1E}" type="pres">
      <dgm:prSet presAssocID="{A5282795-6956-476F-82E8-0A2923B13642}" presName="iconBgRect" presStyleLbl="bgShp" presStyleIdx="5" presStyleCnt="6"/>
      <dgm:spPr/>
    </dgm:pt>
    <dgm:pt modelId="{E3FCB908-070C-45B2-B3B7-E634E60D87CF}" type="pres">
      <dgm:prSet presAssocID="{A5282795-6956-476F-82E8-0A2923B1364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Wind Chime"/>
        </a:ext>
      </dgm:extLst>
    </dgm:pt>
    <dgm:pt modelId="{3AA78725-A7C5-481D-B8B3-758FC1E53C3F}" type="pres">
      <dgm:prSet presAssocID="{A5282795-6956-476F-82E8-0A2923B13642}" presName="spaceRect" presStyleCnt="0"/>
      <dgm:spPr/>
    </dgm:pt>
    <dgm:pt modelId="{A802AC26-8A2C-4536-8331-116765DEED96}" type="pres">
      <dgm:prSet presAssocID="{A5282795-6956-476F-82E8-0A2923B13642}" presName="textRect" presStyleLbl="revTx" presStyleIdx="5" presStyleCnt="6">
        <dgm:presLayoutVars>
          <dgm:chMax val="1"/>
          <dgm:chPref val="1"/>
        </dgm:presLayoutVars>
      </dgm:prSet>
      <dgm:spPr/>
    </dgm:pt>
  </dgm:ptLst>
  <dgm:cxnLst>
    <dgm:cxn modelId="{046D7906-D912-4B46-B9AB-56CC103DB44E}" type="presOf" srcId="{D1B6F250-5AEC-4202-9DA5-32105CBA5A34}" destId="{C53C97B7-F6B5-48BC-B0F2-5190C20E08FE}" srcOrd="0" destOrd="0" presId="urn:microsoft.com/office/officeart/2018/2/layout/IconCircleList"/>
    <dgm:cxn modelId="{8233A019-196A-4BF8-9D8A-3A12DFC89D1C}" srcId="{5A2432A0-850B-4288-B619-2EE7607EA01F}" destId="{69508ECE-0C09-4020-A932-87AE0048E026}" srcOrd="4" destOrd="0" parTransId="{BD86BE25-C8E1-448A-8B9E-2BD577458114}" sibTransId="{88694ECB-151B-4799-B183-71CEDFF28B7D}"/>
    <dgm:cxn modelId="{87D7B320-C9A4-47FD-95D4-75788223011E}" type="presOf" srcId="{7B63CB19-075F-4944-B8D2-0A2379125B32}" destId="{9C8731B3-20C2-4392-8EC1-BE7F93692FBB}" srcOrd="0" destOrd="0" presId="urn:microsoft.com/office/officeart/2018/2/layout/IconCircleList"/>
    <dgm:cxn modelId="{6C2F7A32-BDDE-4518-BF9D-2D145C27A5AA}" type="presOf" srcId="{88694ECB-151B-4799-B183-71CEDFF28B7D}" destId="{F6D9321D-7C17-46BF-9600-E5337377B954}" srcOrd="0" destOrd="0" presId="urn:microsoft.com/office/officeart/2018/2/layout/IconCircleList"/>
    <dgm:cxn modelId="{CE991342-2534-4A61-8920-67D0864344E4}" type="presOf" srcId="{5A2432A0-850B-4288-B619-2EE7607EA01F}" destId="{09312036-8EAC-4D93-85A8-5B712FC338E2}" srcOrd="0" destOrd="0" presId="urn:microsoft.com/office/officeart/2018/2/layout/IconCircleList"/>
    <dgm:cxn modelId="{20D56743-0C1A-4904-B0F9-5ACB0D18DCEA}" srcId="{5A2432A0-850B-4288-B619-2EE7607EA01F}" destId="{08EA6C62-18BB-46E7-BB6C-FFE9301B8918}" srcOrd="1" destOrd="0" parTransId="{94293613-9BC4-463E-BC3E-1D1D67CBB98D}" sibTransId="{7F75FC4E-A5BE-4136-B805-55E578388E85}"/>
    <dgm:cxn modelId="{E987004F-7D66-49A4-A1B2-E0B7D8B1E6CB}" type="presOf" srcId="{469CA68D-6F25-4B65-9D82-704134B55EC8}" destId="{1F5A10DF-93E8-40EF-A731-93B1A304C269}" srcOrd="0" destOrd="0" presId="urn:microsoft.com/office/officeart/2018/2/layout/IconCircleList"/>
    <dgm:cxn modelId="{E58D4D79-A8AE-4ACE-BD4B-8047E2ADB2C0}" srcId="{5A2432A0-850B-4288-B619-2EE7607EA01F}" destId="{A5282795-6956-476F-82E8-0A2923B13642}" srcOrd="5" destOrd="0" parTransId="{3B1C47D0-82FB-4078-8472-358FAB2F13A0}" sibTransId="{B6A24AB4-79FB-4AB5-BF56-A1DA81532010}"/>
    <dgm:cxn modelId="{51735F81-1205-43D4-A003-A0AEEACA17CB}" type="presOf" srcId="{41D223F9-EFA8-4127-9D5A-EA2AC19DA376}" destId="{0A15050F-5193-46D9-9BA5-0FF9BDD7D50F}" srcOrd="0" destOrd="0" presId="urn:microsoft.com/office/officeart/2018/2/layout/IconCircleList"/>
    <dgm:cxn modelId="{CB6B4194-4008-4561-B8F8-55FC5434756C}" type="presOf" srcId="{69508ECE-0C09-4020-A932-87AE0048E026}" destId="{88C961EF-6853-4CC1-B96C-DC9F729AE9EB}" srcOrd="0" destOrd="0" presId="urn:microsoft.com/office/officeart/2018/2/layout/IconCircleList"/>
    <dgm:cxn modelId="{3D325298-8B92-41C5-94BC-937577258BF0}" type="presOf" srcId="{7F75FC4E-A5BE-4136-B805-55E578388E85}" destId="{FEB7674B-5E4F-4770-BB0F-5AC1E3D09B50}" srcOrd="0" destOrd="0" presId="urn:microsoft.com/office/officeart/2018/2/layout/IconCircleList"/>
    <dgm:cxn modelId="{200111BC-DB9F-445C-BC46-AF87AD6DC9AE}" srcId="{5A2432A0-850B-4288-B619-2EE7607EA01F}" destId="{90D5A3F3-DCAE-409E-8D59-B07A2F32F458}" srcOrd="2" destOrd="0" parTransId="{82C3D5B8-954F-488C-8AA2-664A53776AF8}" sibTransId="{469CA68D-6F25-4B65-9D82-704134B55EC8}"/>
    <dgm:cxn modelId="{B23367CA-2096-459C-9913-4CAB0C9F886D}" type="presOf" srcId="{A5282795-6956-476F-82E8-0A2923B13642}" destId="{A802AC26-8A2C-4536-8331-116765DEED96}" srcOrd="0" destOrd="0" presId="urn:microsoft.com/office/officeart/2018/2/layout/IconCircleList"/>
    <dgm:cxn modelId="{9960BAD6-E4D2-4EEA-B6BC-067BAE5EE85F}" srcId="{5A2432A0-850B-4288-B619-2EE7607EA01F}" destId="{D1B6F250-5AEC-4202-9DA5-32105CBA5A34}" srcOrd="3" destOrd="0" parTransId="{F68A029F-CB6B-435E-AA9F-9EAADC38995E}" sibTransId="{1AA656C3-8EF2-410D-B038-70A7A761CCD0}"/>
    <dgm:cxn modelId="{8E37C5E8-98D3-493C-BC90-CF21748EC3E8}" type="presOf" srcId="{90D5A3F3-DCAE-409E-8D59-B07A2F32F458}" destId="{2ABFDA16-5B66-4527-8185-E905536F3700}" srcOrd="0" destOrd="0" presId="urn:microsoft.com/office/officeart/2018/2/layout/IconCircleList"/>
    <dgm:cxn modelId="{5C624BEF-AC6F-4744-8CEB-12E3C5F25751}" type="presOf" srcId="{08EA6C62-18BB-46E7-BB6C-FFE9301B8918}" destId="{6C3A2695-DD8A-4330-8197-A5207A538E1C}" srcOrd="0" destOrd="0" presId="urn:microsoft.com/office/officeart/2018/2/layout/IconCircleList"/>
    <dgm:cxn modelId="{8A5A32F4-51DC-4B75-86C5-40DDA53D4109}" type="presOf" srcId="{1AA656C3-8EF2-410D-B038-70A7A761CCD0}" destId="{8CDF1BBA-D16F-453A-8580-D111BD395F71}" srcOrd="0" destOrd="0" presId="urn:microsoft.com/office/officeart/2018/2/layout/IconCircleList"/>
    <dgm:cxn modelId="{4EDEE2F6-2217-41FC-841C-12D5A0CBAA09}" srcId="{5A2432A0-850B-4288-B619-2EE7607EA01F}" destId="{41D223F9-EFA8-4127-9D5A-EA2AC19DA376}" srcOrd="0" destOrd="0" parTransId="{C065FA64-9B92-400E-9D63-3F496DF3172A}" sibTransId="{7B63CB19-075F-4944-B8D2-0A2379125B32}"/>
    <dgm:cxn modelId="{D55AE1F1-B51A-4E49-855D-C95E71EDAF14}" type="presParOf" srcId="{09312036-8EAC-4D93-85A8-5B712FC338E2}" destId="{85D47917-C023-4B65-B299-214035429507}" srcOrd="0" destOrd="0" presId="urn:microsoft.com/office/officeart/2018/2/layout/IconCircleList"/>
    <dgm:cxn modelId="{162DF3E5-03AC-44D2-A352-791C12BE08D5}" type="presParOf" srcId="{85D47917-C023-4B65-B299-214035429507}" destId="{99151FA3-9795-43EA-A1F4-AF0FD2EE46EE}" srcOrd="0" destOrd="0" presId="urn:microsoft.com/office/officeart/2018/2/layout/IconCircleList"/>
    <dgm:cxn modelId="{0600655C-F60C-4592-9041-FBB9066FCED4}" type="presParOf" srcId="{99151FA3-9795-43EA-A1F4-AF0FD2EE46EE}" destId="{68A9EE50-1858-4BBB-B585-13401BF52B30}" srcOrd="0" destOrd="0" presId="urn:microsoft.com/office/officeart/2018/2/layout/IconCircleList"/>
    <dgm:cxn modelId="{8BC117E6-A313-4464-8D2C-1AABC45875CA}" type="presParOf" srcId="{99151FA3-9795-43EA-A1F4-AF0FD2EE46EE}" destId="{70EE0402-A232-48B1-8059-C353A71B37EB}" srcOrd="1" destOrd="0" presId="urn:microsoft.com/office/officeart/2018/2/layout/IconCircleList"/>
    <dgm:cxn modelId="{D62B6DBF-1B81-4327-8469-5820AD136DC0}" type="presParOf" srcId="{99151FA3-9795-43EA-A1F4-AF0FD2EE46EE}" destId="{C1F8629A-22A5-439E-BD1B-626950C17336}" srcOrd="2" destOrd="0" presId="urn:microsoft.com/office/officeart/2018/2/layout/IconCircleList"/>
    <dgm:cxn modelId="{890F5159-D7BF-48A6-B280-BFAD2A066FC4}" type="presParOf" srcId="{99151FA3-9795-43EA-A1F4-AF0FD2EE46EE}" destId="{0A15050F-5193-46D9-9BA5-0FF9BDD7D50F}" srcOrd="3" destOrd="0" presId="urn:microsoft.com/office/officeart/2018/2/layout/IconCircleList"/>
    <dgm:cxn modelId="{CEB5FA2B-8A6B-447C-9993-8474C40E047B}" type="presParOf" srcId="{85D47917-C023-4B65-B299-214035429507}" destId="{9C8731B3-20C2-4392-8EC1-BE7F93692FBB}" srcOrd="1" destOrd="0" presId="urn:microsoft.com/office/officeart/2018/2/layout/IconCircleList"/>
    <dgm:cxn modelId="{A8A78666-B99B-449A-9BBB-B2C49A940875}" type="presParOf" srcId="{85D47917-C023-4B65-B299-214035429507}" destId="{4622BF67-FAF6-4879-B148-07BD060B4694}" srcOrd="2" destOrd="0" presId="urn:microsoft.com/office/officeart/2018/2/layout/IconCircleList"/>
    <dgm:cxn modelId="{79276228-FFDF-48BC-BB19-0AB7EFB78D38}" type="presParOf" srcId="{4622BF67-FAF6-4879-B148-07BD060B4694}" destId="{47D1F495-D101-444C-B1F3-09F2F234DE5B}" srcOrd="0" destOrd="0" presId="urn:microsoft.com/office/officeart/2018/2/layout/IconCircleList"/>
    <dgm:cxn modelId="{0A7873F6-85F1-45A4-8798-A2F6041D0DF2}" type="presParOf" srcId="{4622BF67-FAF6-4879-B148-07BD060B4694}" destId="{93D5A963-02D6-41AF-8F46-09D8F2A8917F}" srcOrd="1" destOrd="0" presId="urn:microsoft.com/office/officeart/2018/2/layout/IconCircleList"/>
    <dgm:cxn modelId="{098069CD-CA52-4A43-A285-F4108B4F5D9A}" type="presParOf" srcId="{4622BF67-FAF6-4879-B148-07BD060B4694}" destId="{9D7D964E-E6E2-40A8-A291-ADB2E477B17A}" srcOrd="2" destOrd="0" presId="urn:microsoft.com/office/officeart/2018/2/layout/IconCircleList"/>
    <dgm:cxn modelId="{05E59BF2-BEB5-429D-9A19-32BA7C3F778A}" type="presParOf" srcId="{4622BF67-FAF6-4879-B148-07BD060B4694}" destId="{6C3A2695-DD8A-4330-8197-A5207A538E1C}" srcOrd="3" destOrd="0" presId="urn:microsoft.com/office/officeart/2018/2/layout/IconCircleList"/>
    <dgm:cxn modelId="{8EC72745-A87C-4D62-A6D2-886205A2ED88}" type="presParOf" srcId="{85D47917-C023-4B65-B299-214035429507}" destId="{FEB7674B-5E4F-4770-BB0F-5AC1E3D09B50}" srcOrd="3" destOrd="0" presId="urn:microsoft.com/office/officeart/2018/2/layout/IconCircleList"/>
    <dgm:cxn modelId="{75303DD0-54A2-43A7-9FDA-14967447AE4B}" type="presParOf" srcId="{85D47917-C023-4B65-B299-214035429507}" destId="{8D367023-7521-4673-B5E0-2AB8E13DC122}" srcOrd="4" destOrd="0" presId="urn:microsoft.com/office/officeart/2018/2/layout/IconCircleList"/>
    <dgm:cxn modelId="{038134C6-E6A7-4C0C-811A-7BC4B6990705}" type="presParOf" srcId="{8D367023-7521-4673-B5E0-2AB8E13DC122}" destId="{E13C30B5-6409-4519-8B6E-27DFF7538A25}" srcOrd="0" destOrd="0" presId="urn:microsoft.com/office/officeart/2018/2/layout/IconCircleList"/>
    <dgm:cxn modelId="{2F6FFA6B-DB4E-4727-8FBC-A689179B569F}" type="presParOf" srcId="{8D367023-7521-4673-B5E0-2AB8E13DC122}" destId="{12FC861A-FE4C-4BE5-B362-DB2E3FC798A4}" srcOrd="1" destOrd="0" presId="urn:microsoft.com/office/officeart/2018/2/layout/IconCircleList"/>
    <dgm:cxn modelId="{53518161-2254-48CB-B426-1BB0DB067BE7}" type="presParOf" srcId="{8D367023-7521-4673-B5E0-2AB8E13DC122}" destId="{F1EF15C5-4951-4C0D-A8F7-724284F03E85}" srcOrd="2" destOrd="0" presId="urn:microsoft.com/office/officeart/2018/2/layout/IconCircleList"/>
    <dgm:cxn modelId="{C9A5A3F3-E875-45C2-B871-ABD74F38073C}" type="presParOf" srcId="{8D367023-7521-4673-B5E0-2AB8E13DC122}" destId="{2ABFDA16-5B66-4527-8185-E905536F3700}" srcOrd="3" destOrd="0" presId="urn:microsoft.com/office/officeart/2018/2/layout/IconCircleList"/>
    <dgm:cxn modelId="{BC3901C3-902B-49C2-8817-2A54BC550A1D}" type="presParOf" srcId="{85D47917-C023-4B65-B299-214035429507}" destId="{1F5A10DF-93E8-40EF-A731-93B1A304C269}" srcOrd="5" destOrd="0" presId="urn:microsoft.com/office/officeart/2018/2/layout/IconCircleList"/>
    <dgm:cxn modelId="{AED9F977-E546-4D05-85F6-FA8EB21A198B}" type="presParOf" srcId="{85D47917-C023-4B65-B299-214035429507}" destId="{28185ADA-4823-411C-904D-52672EF29CE0}" srcOrd="6" destOrd="0" presId="urn:microsoft.com/office/officeart/2018/2/layout/IconCircleList"/>
    <dgm:cxn modelId="{470DC305-F1F2-41A0-BB84-5F8BFEE8ACBD}" type="presParOf" srcId="{28185ADA-4823-411C-904D-52672EF29CE0}" destId="{B010B9DD-8787-439E-846F-AA1F52D0BF4E}" srcOrd="0" destOrd="0" presId="urn:microsoft.com/office/officeart/2018/2/layout/IconCircleList"/>
    <dgm:cxn modelId="{92E947E2-AD4E-47B2-8F69-471804CB8C3D}" type="presParOf" srcId="{28185ADA-4823-411C-904D-52672EF29CE0}" destId="{4C743C0D-9E3C-4E4A-8519-8AE05C4985C0}" srcOrd="1" destOrd="0" presId="urn:microsoft.com/office/officeart/2018/2/layout/IconCircleList"/>
    <dgm:cxn modelId="{240F27FB-4BA3-414D-B12F-CAC6302211E2}" type="presParOf" srcId="{28185ADA-4823-411C-904D-52672EF29CE0}" destId="{E284D599-DF8F-4AAE-9B13-EF3EE1C468DD}" srcOrd="2" destOrd="0" presId="urn:microsoft.com/office/officeart/2018/2/layout/IconCircleList"/>
    <dgm:cxn modelId="{EBF7C4B9-BA63-4518-BF6E-A3E30C052CA0}" type="presParOf" srcId="{28185ADA-4823-411C-904D-52672EF29CE0}" destId="{C53C97B7-F6B5-48BC-B0F2-5190C20E08FE}" srcOrd="3" destOrd="0" presId="urn:microsoft.com/office/officeart/2018/2/layout/IconCircleList"/>
    <dgm:cxn modelId="{1CF2C8DA-E7FD-4116-B53F-E314FCAD5B01}" type="presParOf" srcId="{85D47917-C023-4B65-B299-214035429507}" destId="{8CDF1BBA-D16F-453A-8580-D111BD395F71}" srcOrd="7" destOrd="0" presId="urn:microsoft.com/office/officeart/2018/2/layout/IconCircleList"/>
    <dgm:cxn modelId="{CAF0D192-B4C2-4767-BAB3-9A69A5782131}" type="presParOf" srcId="{85D47917-C023-4B65-B299-214035429507}" destId="{FC53E9FC-32E7-46E9-A7D1-80BFD902BB4A}" srcOrd="8" destOrd="0" presId="urn:microsoft.com/office/officeart/2018/2/layout/IconCircleList"/>
    <dgm:cxn modelId="{E4C76CBC-7A7A-4892-8545-E8B376B7E3B6}" type="presParOf" srcId="{FC53E9FC-32E7-46E9-A7D1-80BFD902BB4A}" destId="{A9C49CCC-1AE3-4D28-BDE8-4AB6E8C8AFCA}" srcOrd="0" destOrd="0" presId="urn:microsoft.com/office/officeart/2018/2/layout/IconCircleList"/>
    <dgm:cxn modelId="{71134881-A801-43AF-AFE1-FD0A0F7810B1}" type="presParOf" srcId="{FC53E9FC-32E7-46E9-A7D1-80BFD902BB4A}" destId="{E890C756-AAA1-45D8-AEB0-DD8390A33725}" srcOrd="1" destOrd="0" presId="urn:microsoft.com/office/officeart/2018/2/layout/IconCircleList"/>
    <dgm:cxn modelId="{32765F0A-ACE6-4033-8529-CF4E62785DF4}" type="presParOf" srcId="{FC53E9FC-32E7-46E9-A7D1-80BFD902BB4A}" destId="{E98B575F-3167-4B93-AB5D-9A59997F56AB}" srcOrd="2" destOrd="0" presId="urn:microsoft.com/office/officeart/2018/2/layout/IconCircleList"/>
    <dgm:cxn modelId="{74F76242-BA65-4817-98F7-DAC3B549A118}" type="presParOf" srcId="{FC53E9FC-32E7-46E9-A7D1-80BFD902BB4A}" destId="{88C961EF-6853-4CC1-B96C-DC9F729AE9EB}" srcOrd="3" destOrd="0" presId="urn:microsoft.com/office/officeart/2018/2/layout/IconCircleList"/>
    <dgm:cxn modelId="{E988F4BB-1931-4126-8E4A-9DB2667921E9}" type="presParOf" srcId="{85D47917-C023-4B65-B299-214035429507}" destId="{F6D9321D-7C17-46BF-9600-E5337377B954}" srcOrd="9" destOrd="0" presId="urn:microsoft.com/office/officeart/2018/2/layout/IconCircleList"/>
    <dgm:cxn modelId="{D0E64D39-4BE7-4977-A0E3-892DA838DC8B}" type="presParOf" srcId="{85D47917-C023-4B65-B299-214035429507}" destId="{580B6B19-6CC7-4A13-9D70-C6EEAAE552FC}" srcOrd="10" destOrd="0" presId="urn:microsoft.com/office/officeart/2018/2/layout/IconCircleList"/>
    <dgm:cxn modelId="{5D161A89-0CF5-42F4-B61F-24527A779A24}" type="presParOf" srcId="{580B6B19-6CC7-4A13-9D70-C6EEAAE552FC}" destId="{B71FE38D-2A42-4E49-AA04-E89F422DEE1E}" srcOrd="0" destOrd="0" presId="urn:microsoft.com/office/officeart/2018/2/layout/IconCircleList"/>
    <dgm:cxn modelId="{81131E03-98B4-4825-971F-BF3D11DEEE6C}" type="presParOf" srcId="{580B6B19-6CC7-4A13-9D70-C6EEAAE552FC}" destId="{E3FCB908-070C-45B2-B3B7-E634E60D87CF}" srcOrd="1" destOrd="0" presId="urn:microsoft.com/office/officeart/2018/2/layout/IconCircleList"/>
    <dgm:cxn modelId="{8ECC248E-C9F3-4F46-A4C7-3463884B649A}" type="presParOf" srcId="{580B6B19-6CC7-4A13-9D70-C6EEAAE552FC}" destId="{3AA78725-A7C5-481D-B8B3-758FC1E53C3F}" srcOrd="2" destOrd="0" presId="urn:microsoft.com/office/officeart/2018/2/layout/IconCircleList"/>
    <dgm:cxn modelId="{63F610FD-67B3-42C3-9592-5F6C716A9968}" type="presParOf" srcId="{580B6B19-6CC7-4A13-9D70-C6EEAAE552FC}" destId="{A802AC26-8A2C-4536-8331-116765DEED9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A9EE50-1858-4BBB-B585-13401BF52B30}">
      <dsp:nvSpPr>
        <dsp:cNvPr id="0" name=""/>
        <dsp:cNvSpPr/>
      </dsp:nvSpPr>
      <dsp:spPr>
        <a:xfrm>
          <a:off x="173481" y="557061"/>
          <a:ext cx="907914" cy="90791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EE0402-A232-48B1-8059-C353A71B37EB}">
      <dsp:nvSpPr>
        <dsp:cNvPr id="0" name=""/>
        <dsp:cNvSpPr/>
      </dsp:nvSpPr>
      <dsp:spPr>
        <a:xfrm>
          <a:off x="364143" y="747723"/>
          <a:ext cx="526590" cy="5265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A15050F-5193-46D9-9BA5-0FF9BDD7D50F}">
      <dsp:nvSpPr>
        <dsp:cNvPr id="0" name=""/>
        <dsp:cNvSpPr/>
      </dsp:nvSpPr>
      <dsp:spPr>
        <a:xfrm>
          <a:off x="1275948" y="557061"/>
          <a:ext cx="2140082" cy="907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CA" sz="1100" kern="1200"/>
            <a:t>Action/Platformer/Puzzle (3D)</a:t>
          </a:r>
          <a:endParaRPr lang="en-US" sz="1100" kern="1200"/>
        </a:p>
      </dsp:txBody>
      <dsp:txXfrm>
        <a:off x="1275948" y="557061"/>
        <a:ext cx="2140082" cy="907914"/>
      </dsp:txXfrm>
    </dsp:sp>
    <dsp:sp modelId="{47D1F495-D101-444C-B1F3-09F2F234DE5B}">
      <dsp:nvSpPr>
        <dsp:cNvPr id="0" name=""/>
        <dsp:cNvSpPr/>
      </dsp:nvSpPr>
      <dsp:spPr>
        <a:xfrm>
          <a:off x="3788925" y="557061"/>
          <a:ext cx="907914" cy="90791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D5A963-02D6-41AF-8F46-09D8F2A8917F}">
      <dsp:nvSpPr>
        <dsp:cNvPr id="0" name=""/>
        <dsp:cNvSpPr/>
      </dsp:nvSpPr>
      <dsp:spPr>
        <a:xfrm>
          <a:off x="3979586" y="747723"/>
          <a:ext cx="526590" cy="5265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C3A2695-DD8A-4330-8197-A5207A538E1C}">
      <dsp:nvSpPr>
        <dsp:cNvPr id="0" name=""/>
        <dsp:cNvSpPr/>
      </dsp:nvSpPr>
      <dsp:spPr>
        <a:xfrm>
          <a:off x="4891392" y="557061"/>
          <a:ext cx="2140082" cy="907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CA" sz="1100" kern="1200"/>
            <a:t>PC</a:t>
          </a:r>
          <a:endParaRPr lang="en-US" sz="1100" kern="1200"/>
        </a:p>
      </dsp:txBody>
      <dsp:txXfrm>
        <a:off x="4891392" y="557061"/>
        <a:ext cx="2140082" cy="907914"/>
      </dsp:txXfrm>
    </dsp:sp>
    <dsp:sp modelId="{E13C30B5-6409-4519-8B6E-27DFF7538A25}">
      <dsp:nvSpPr>
        <dsp:cNvPr id="0" name=""/>
        <dsp:cNvSpPr/>
      </dsp:nvSpPr>
      <dsp:spPr>
        <a:xfrm>
          <a:off x="7404368" y="557061"/>
          <a:ext cx="907914" cy="90791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FC861A-FE4C-4BE5-B362-DB2E3FC798A4}">
      <dsp:nvSpPr>
        <dsp:cNvPr id="0" name=""/>
        <dsp:cNvSpPr/>
      </dsp:nvSpPr>
      <dsp:spPr>
        <a:xfrm>
          <a:off x="7595030" y="747723"/>
          <a:ext cx="526590" cy="5265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ABFDA16-5B66-4527-8185-E905536F3700}">
      <dsp:nvSpPr>
        <dsp:cNvPr id="0" name=""/>
        <dsp:cNvSpPr/>
      </dsp:nvSpPr>
      <dsp:spPr>
        <a:xfrm>
          <a:off x="8506835" y="557061"/>
          <a:ext cx="2140082" cy="907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CA" sz="1100" kern="1200"/>
            <a:t>Everyone ages 12 and up</a:t>
          </a:r>
          <a:endParaRPr lang="en-US" sz="1100" kern="1200"/>
        </a:p>
      </dsp:txBody>
      <dsp:txXfrm>
        <a:off x="8506835" y="557061"/>
        <a:ext cx="2140082" cy="907914"/>
      </dsp:txXfrm>
    </dsp:sp>
    <dsp:sp modelId="{B010B9DD-8787-439E-846F-AA1F52D0BF4E}">
      <dsp:nvSpPr>
        <dsp:cNvPr id="0" name=""/>
        <dsp:cNvSpPr/>
      </dsp:nvSpPr>
      <dsp:spPr>
        <a:xfrm>
          <a:off x="173481" y="2065086"/>
          <a:ext cx="907914" cy="90791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743C0D-9E3C-4E4A-8519-8AE05C4985C0}">
      <dsp:nvSpPr>
        <dsp:cNvPr id="0" name=""/>
        <dsp:cNvSpPr/>
      </dsp:nvSpPr>
      <dsp:spPr>
        <a:xfrm>
          <a:off x="364143" y="2255748"/>
          <a:ext cx="526590" cy="5265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53C97B7-F6B5-48BC-B0F2-5190C20E08FE}">
      <dsp:nvSpPr>
        <dsp:cNvPr id="0" name=""/>
        <dsp:cNvSpPr/>
      </dsp:nvSpPr>
      <dsp:spPr>
        <a:xfrm>
          <a:off x="1275948" y="2065086"/>
          <a:ext cx="2140082" cy="907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CA" sz="1100" kern="1200"/>
            <a:t>Trine (2009) meets Captain Claw (1997)</a:t>
          </a:r>
          <a:endParaRPr lang="en-US" sz="1100" kern="1200"/>
        </a:p>
      </dsp:txBody>
      <dsp:txXfrm>
        <a:off x="1275948" y="2065086"/>
        <a:ext cx="2140082" cy="907914"/>
      </dsp:txXfrm>
    </dsp:sp>
    <dsp:sp modelId="{A9C49CCC-1AE3-4D28-BDE8-4AB6E8C8AFCA}">
      <dsp:nvSpPr>
        <dsp:cNvPr id="0" name=""/>
        <dsp:cNvSpPr/>
      </dsp:nvSpPr>
      <dsp:spPr>
        <a:xfrm>
          <a:off x="3788925" y="2065086"/>
          <a:ext cx="907914" cy="907914"/>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90C756-AAA1-45D8-AEB0-DD8390A33725}">
      <dsp:nvSpPr>
        <dsp:cNvPr id="0" name=""/>
        <dsp:cNvSpPr/>
      </dsp:nvSpPr>
      <dsp:spPr>
        <a:xfrm>
          <a:off x="3979586" y="2255748"/>
          <a:ext cx="526590" cy="52659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8C961EF-6853-4CC1-B96C-DC9F729AE9EB}">
      <dsp:nvSpPr>
        <dsp:cNvPr id="0" name=""/>
        <dsp:cNvSpPr/>
      </dsp:nvSpPr>
      <dsp:spPr>
        <a:xfrm>
          <a:off x="4891392" y="2065086"/>
          <a:ext cx="2140082" cy="907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Medieval/Fantasy/Apocalyptic setting</a:t>
          </a:r>
        </a:p>
      </dsp:txBody>
      <dsp:txXfrm>
        <a:off x="4891392" y="2065086"/>
        <a:ext cx="2140082" cy="907914"/>
      </dsp:txXfrm>
    </dsp:sp>
    <dsp:sp modelId="{B71FE38D-2A42-4E49-AA04-E89F422DEE1E}">
      <dsp:nvSpPr>
        <dsp:cNvPr id="0" name=""/>
        <dsp:cNvSpPr/>
      </dsp:nvSpPr>
      <dsp:spPr>
        <a:xfrm>
          <a:off x="7404368" y="2065086"/>
          <a:ext cx="907914" cy="90791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FCB908-070C-45B2-B3B7-E634E60D87CF}">
      <dsp:nvSpPr>
        <dsp:cNvPr id="0" name=""/>
        <dsp:cNvSpPr/>
      </dsp:nvSpPr>
      <dsp:spPr>
        <a:xfrm>
          <a:off x="7595030" y="2255748"/>
          <a:ext cx="526590" cy="52659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802AC26-8A2C-4536-8331-116765DEED96}">
      <dsp:nvSpPr>
        <dsp:cNvPr id="0" name=""/>
        <dsp:cNvSpPr/>
      </dsp:nvSpPr>
      <dsp:spPr>
        <a:xfrm>
          <a:off x="8506835" y="2065086"/>
          <a:ext cx="2140082" cy="907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Mistborn Trilogy – Brandon Sanderson</a:t>
          </a:r>
        </a:p>
      </dsp:txBody>
      <dsp:txXfrm>
        <a:off x="8506835" y="2065086"/>
        <a:ext cx="2140082" cy="90791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76262D-8062-4BB6-9221-4589BD32A479}" type="datetimeFigureOut">
              <a:rPr lang="en-CA" smtClean="0"/>
              <a:t>2019-10-02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D3DD9D-6CC0-41F6-8407-1F8F7C800A8C}" type="slidenum">
              <a:rPr lang="en-CA" smtClean="0"/>
              <a:t>‹#›</a:t>
            </a:fld>
            <a:endParaRPr lang="en-CA"/>
          </a:p>
        </p:txBody>
      </p:sp>
    </p:spTree>
    <p:extLst>
      <p:ext uri="{BB962C8B-B14F-4D97-AF65-F5344CB8AC3E}">
        <p14:creationId xmlns:p14="http://schemas.microsoft.com/office/powerpoint/2010/main" val="2857255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After a brutal attack at sea, </a:t>
            </a:r>
            <a:r>
              <a:rPr lang="en-CA" dirty="0" err="1"/>
              <a:t>Yora</a:t>
            </a:r>
            <a:r>
              <a:rPr lang="en-CA" dirty="0"/>
              <a:t>, the main character, wakes up after being cast ashore in a small rescue boat to the sights of an abandoned village. The world around him is cold and desolate and ash perpetually falls from the sky, covering the landscape in a black blanket. Due to the Lord Ruler’s influence after seizing the power at the Well of Ascension 1000 years ago, the planet lies dangerously close to the sun – a fiery red ball in the sky. The Well has since been replenished and our protagonist feels it beckoning to him. The traumatic experience of the attack preceding his shipwreck have snapped </a:t>
            </a:r>
            <a:r>
              <a:rPr lang="en-CA" dirty="0" err="1"/>
              <a:t>Yora</a:t>
            </a:r>
            <a:r>
              <a:rPr lang="en-CA" dirty="0"/>
              <a:t>, awakening the </a:t>
            </a:r>
            <a:r>
              <a:rPr lang="en-CA" dirty="0" err="1"/>
              <a:t>Mistborn</a:t>
            </a:r>
            <a:r>
              <a:rPr lang="en-CA" dirty="0"/>
              <a:t> powers he was genetically predisposed to. As the prophecies foretold, the Hero of Ages must once again travel to the Well of Ascension and seize its power. What awaits him there will require mastery of his newly acquired powers to overcome and save the world from impending doom.</a:t>
            </a:r>
          </a:p>
        </p:txBody>
      </p:sp>
      <p:sp>
        <p:nvSpPr>
          <p:cNvPr id="4" name="Slide Number Placeholder 3"/>
          <p:cNvSpPr>
            <a:spLocks noGrp="1"/>
          </p:cNvSpPr>
          <p:nvPr>
            <p:ph type="sldNum" sz="quarter" idx="5"/>
          </p:nvPr>
        </p:nvSpPr>
        <p:spPr/>
        <p:txBody>
          <a:bodyPr/>
          <a:lstStyle/>
          <a:p>
            <a:fld id="{15D3DD9D-6CC0-41F6-8407-1F8F7C800A8C}" type="slidenum">
              <a:rPr lang="en-CA" smtClean="0"/>
              <a:t>3</a:t>
            </a:fld>
            <a:endParaRPr lang="en-CA"/>
          </a:p>
        </p:txBody>
      </p:sp>
    </p:spTree>
    <p:extLst>
      <p:ext uri="{BB962C8B-B14F-4D97-AF65-F5344CB8AC3E}">
        <p14:creationId xmlns:p14="http://schemas.microsoft.com/office/powerpoint/2010/main" val="5458730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D648943-11F5-4E3A-89B9-4D7A01C331E0}" type="datetimeFigureOut">
              <a:rPr lang="en-CA" smtClean="0"/>
              <a:t>2019-10-02</a:t>
            </a:fld>
            <a:endParaRPr lang="en-CA"/>
          </a:p>
        </p:txBody>
      </p:sp>
      <p:sp>
        <p:nvSpPr>
          <p:cNvPr id="5" name="Footer Placeholder 4"/>
          <p:cNvSpPr>
            <a:spLocks noGrp="1"/>
          </p:cNvSpPr>
          <p:nvPr>
            <p:ph type="ftr" sz="quarter" idx="11"/>
          </p:nvPr>
        </p:nvSpPr>
        <p:spPr>
          <a:xfrm>
            <a:off x="1371600" y="4323845"/>
            <a:ext cx="6400800" cy="365125"/>
          </a:xfrm>
        </p:spPr>
        <p:txBody>
          <a:bodyPr/>
          <a:lstStyle/>
          <a:p>
            <a:endParaRPr lang="en-CA"/>
          </a:p>
        </p:txBody>
      </p:sp>
      <p:sp>
        <p:nvSpPr>
          <p:cNvPr id="6" name="Slide Number Placeholder 5"/>
          <p:cNvSpPr>
            <a:spLocks noGrp="1"/>
          </p:cNvSpPr>
          <p:nvPr>
            <p:ph type="sldNum" sz="quarter" idx="12"/>
          </p:nvPr>
        </p:nvSpPr>
        <p:spPr>
          <a:xfrm>
            <a:off x="8077200" y="1430866"/>
            <a:ext cx="2743200" cy="365125"/>
          </a:xfrm>
        </p:spPr>
        <p:txBody>
          <a:bodyPr/>
          <a:lstStyle/>
          <a:p>
            <a:fld id="{AAAB3E9E-D708-433F-A405-5153863355EE}" type="slidenum">
              <a:rPr lang="en-CA" smtClean="0"/>
              <a:t>‹#›</a:t>
            </a:fld>
            <a:endParaRPr lang="en-CA"/>
          </a:p>
        </p:txBody>
      </p:sp>
    </p:spTree>
    <p:extLst>
      <p:ext uri="{BB962C8B-B14F-4D97-AF65-F5344CB8AC3E}">
        <p14:creationId xmlns:p14="http://schemas.microsoft.com/office/powerpoint/2010/main" val="321898157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48943-11F5-4E3A-89B9-4D7A01C331E0}" type="datetimeFigureOut">
              <a:rPr lang="en-CA" smtClean="0"/>
              <a:t>2019-10-02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AAB3E9E-D708-433F-A405-5153863355EE}" type="slidenum">
              <a:rPr lang="en-CA" smtClean="0"/>
              <a:t>‹#›</a:t>
            </a:fld>
            <a:endParaRPr lang="en-CA"/>
          </a:p>
        </p:txBody>
      </p:sp>
    </p:spTree>
    <p:extLst>
      <p:ext uri="{BB962C8B-B14F-4D97-AF65-F5344CB8AC3E}">
        <p14:creationId xmlns:p14="http://schemas.microsoft.com/office/powerpoint/2010/main" val="3642159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D648943-11F5-4E3A-89B9-4D7A01C331E0}" type="datetimeFigureOut">
              <a:rPr lang="en-CA" smtClean="0"/>
              <a:t>2019-10-02</a:t>
            </a:fld>
            <a:endParaRPr lang="en-CA"/>
          </a:p>
        </p:txBody>
      </p:sp>
      <p:sp>
        <p:nvSpPr>
          <p:cNvPr id="6" name="Footer Placeholder 5"/>
          <p:cNvSpPr>
            <a:spLocks noGrp="1"/>
          </p:cNvSpPr>
          <p:nvPr>
            <p:ph type="ftr" sz="quarter" idx="11"/>
          </p:nvPr>
        </p:nvSpPr>
        <p:spPr>
          <a:xfrm>
            <a:off x="685800" y="379941"/>
            <a:ext cx="6991492" cy="365125"/>
          </a:xfrm>
        </p:spPr>
        <p:txBody>
          <a:bodyPr/>
          <a:lstStyle/>
          <a:p>
            <a:endParaRPr lang="en-CA"/>
          </a:p>
        </p:txBody>
      </p:sp>
      <p:sp>
        <p:nvSpPr>
          <p:cNvPr id="7" name="Slide Number Placeholder 6"/>
          <p:cNvSpPr>
            <a:spLocks noGrp="1"/>
          </p:cNvSpPr>
          <p:nvPr>
            <p:ph type="sldNum" sz="quarter" idx="12"/>
          </p:nvPr>
        </p:nvSpPr>
        <p:spPr>
          <a:xfrm>
            <a:off x="10862452" y="381000"/>
            <a:ext cx="643748" cy="365125"/>
          </a:xfrm>
        </p:spPr>
        <p:txBody>
          <a:bodyPr/>
          <a:lstStyle/>
          <a:p>
            <a:fld id="{AAAB3E9E-D708-433F-A405-5153863355EE}" type="slidenum">
              <a:rPr lang="en-CA" smtClean="0"/>
              <a:t>‹#›</a:t>
            </a:fld>
            <a:endParaRPr lang="en-CA"/>
          </a:p>
        </p:txBody>
      </p:sp>
    </p:spTree>
    <p:extLst>
      <p:ext uri="{BB962C8B-B14F-4D97-AF65-F5344CB8AC3E}">
        <p14:creationId xmlns:p14="http://schemas.microsoft.com/office/powerpoint/2010/main" val="1461431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D648943-11F5-4E3A-89B9-4D7A01C331E0}" type="datetimeFigureOut">
              <a:rPr lang="en-CA" smtClean="0"/>
              <a:t>2019-10-02</a:t>
            </a:fld>
            <a:endParaRPr lang="en-CA"/>
          </a:p>
        </p:txBody>
      </p:sp>
      <p:sp>
        <p:nvSpPr>
          <p:cNvPr id="6" name="Footer Placeholder 5"/>
          <p:cNvSpPr>
            <a:spLocks noGrp="1"/>
          </p:cNvSpPr>
          <p:nvPr>
            <p:ph type="ftr" sz="quarter" idx="11"/>
          </p:nvPr>
        </p:nvSpPr>
        <p:spPr>
          <a:xfrm>
            <a:off x="685800" y="379941"/>
            <a:ext cx="6991492" cy="365125"/>
          </a:xfrm>
        </p:spPr>
        <p:txBody>
          <a:bodyPr/>
          <a:lstStyle/>
          <a:p>
            <a:endParaRPr lang="en-CA"/>
          </a:p>
        </p:txBody>
      </p:sp>
      <p:sp>
        <p:nvSpPr>
          <p:cNvPr id="7" name="Slide Number Placeholder 6"/>
          <p:cNvSpPr>
            <a:spLocks noGrp="1"/>
          </p:cNvSpPr>
          <p:nvPr>
            <p:ph type="sldNum" sz="quarter" idx="12"/>
          </p:nvPr>
        </p:nvSpPr>
        <p:spPr>
          <a:xfrm>
            <a:off x="10862452" y="381000"/>
            <a:ext cx="643748" cy="365125"/>
          </a:xfrm>
        </p:spPr>
        <p:txBody>
          <a:bodyPr/>
          <a:lstStyle/>
          <a:p>
            <a:fld id="{AAAB3E9E-D708-433F-A405-5153863355EE}" type="slidenum">
              <a:rPr lang="en-CA" smtClean="0"/>
              <a:t>‹#›</a:t>
            </a:fld>
            <a:endParaRPr lang="en-CA"/>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56537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9D648943-11F5-4E3A-89B9-4D7A01C331E0}" type="datetimeFigureOut">
              <a:rPr lang="en-CA" smtClean="0"/>
              <a:t>2019-10-02</a:t>
            </a:fld>
            <a:endParaRPr lang="en-CA"/>
          </a:p>
        </p:txBody>
      </p:sp>
      <p:sp>
        <p:nvSpPr>
          <p:cNvPr id="6" name="Footer Placeholder 5"/>
          <p:cNvSpPr>
            <a:spLocks noGrp="1"/>
          </p:cNvSpPr>
          <p:nvPr>
            <p:ph type="ftr" sz="quarter" idx="11"/>
          </p:nvPr>
        </p:nvSpPr>
        <p:spPr>
          <a:xfrm>
            <a:off x="685800" y="378883"/>
            <a:ext cx="6991492" cy="365125"/>
          </a:xfrm>
        </p:spPr>
        <p:txBody>
          <a:bodyPr/>
          <a:lstStyle/>
          <a:p>
            <a:endParaRPr lang="en-CA"/>
          </a:p>
        </p:txBody>
      </p:sp>
      <p:sp>
        <p:nvSpPr>
          <p:cNvPr id="7" name="Slide Number Placeholder 6"/>
          <p:cNvSpPr>
            <a:spLocks noGrp="1"/>
          </p:cNvSpPr>
          <p:nvPr>
            <p:ph type="sldNum" sz="quarter" idx="12"/>
          </p:nvPr>
        </p:nvSpPr>
        <p:spPr>
          <a:xfrm>
            <a:off x="10862452" y="381000"/>
            <a:ext cx="643748" cy="365125"/>
          </a:xfrm>
        </p:spPr>
        <p:txBody>
          <a:bodyPr/>
          <a:lstStyle/>
          <a:p>
            <a:fld id="{AAAB3E9E-D708-433F-A405-5153863355EE}" type="slidenum">
              <a:rPr lang="en-CA" smtClean="0"/>
              <a:t>‹#›</a:t>
            </a:fld>
            <a:endParaRPr lang="en-CA"/>
          </a:p>
        </p:txBody>
      </p:sp>
    </p:spTree>
    <p:extLst>
      <p:ext uri="{BB962C8B-B14F-4D97-AF65-F5344CB8AC3E}">
        <p14:creationId xmlns:p14="http://schemas.microsoft.com/office/powerpoint/2010/main" val="27857757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648943-11F5-4E3A-89B9-4D7A01C331E0}" type="datetimeFigureOut">
              <a:rPr lang="en-CA" smtClean="0"/>
              <a:t>2019-10-02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AAAB3E9E-D708-433F-A405-5153863355EE}" type="slidenum">
              <a:rPr lang="en-CA" smtClean="0"/>
              <a:t>‹#›</a:t>
            </a:fld>
            <a:endParaRPr lang="en-CA"/>
          </a:p>
        </p:txBody>
      </p:sp>
    </p:spTree>
    <p:extLst>
      <p:ext uri="{BB962C8B-B14F-4D97-AF65-F5344CB8AC3E}">
        <p14:creationId xmlns:p14="http://schemas.microsoft.com/office/powerpoint/2010/main" val="29162249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648943-11F5-4E3A-89B9-4D7A01C331E0}" type="datetimeFigureOut">
              <a:rPr lang="en-CA" smtClean="0"/>
              <a:t>2019-10-02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AAAB3E9E-D708-433F-A405-5153863355EE}" type="slidenum">
              <a:rPr lang="en-CA" smtClean="0"/>
              <a:t>‹#›</a:t>
            </a:fld>
            <a:endParaRPr lang="en-CA"/>
          </a:p>
        </p:txBody>
      </p:sp>
    </p:spTree>
    <p:extLst>
      <p:ext uri="{BB962C8B-B14F-4D97-AF65-F5344CB8AC3E}">
        <p14:creationId xmlns:p14="http://schemas.microsoft.com/office/powerpoint/2010/main" val="32182777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648943-11F5-4E3A-89B9-4D7A01C331E0}" type="datetimeFigureOut">
              <a:rPr lang="en-CA" smtClean="0"/>
              <a:t>2019-10-02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AAB3E9E-D708-433F-A405-5153863355EE}" type="slidenum">
              <a:rPr lang="en-CA" smtClean="0"/>
              <a:t>‹#›</a:t>
            </a:fld>
            <a:endParaRPr lang="en-CA"/>
          </a:p>
        </p:txBody>
      </p:sp>
    </p:spTree>
    <p:extLst>
      <p:ext uri="{BB962C8B-B14F-4D97-AF65-F5344CB8AC3E}">
        <p14:creationId xmlns:p14="http://schemas.microsoft.com/office/powerpoint/2010/main" val="19797799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9D648943-11F5-4E3A-89B9-4D7A01C331E0}" type="datetimeFigureOut">
              <a:rPr lang="en-CA" smtClean="0"/>
              <a:t>2019-10-02</a:t>
            </a:fld>
            <a:endParaRPr lang="en-CA"/>
          </a:p>
        </p:txBody>
      </p:sp>
      <p:sp>
        <p:nvSpPr>
          <p:cNvPr id="5" name="Footer Placeholder 4"/>
          <p:cNvSpPr>
            <a:spLocks noGrp="1"/>
          </p:cNvSpPr>
          <p:nvPr>
            <p:ph type="ftr" sz="quarter" idx="11"/>
          </p:nvPr>
        </p:nvSpPr>
        <p:spPr>
          <a:xfrm>
            <a:off x="685800" y="381000"/>
            <a:ext cx="6991492" cy="365125"/>
          </a:xfrm>
        </p:spPr>
        <p:txBody>
          <a:bodyPr/>
          <a:lstStyle/>
          <a:p>
            <a:endParaRPr lang="en-CA"/>
          </a:p>
        </p:txBody>
      </p:sp>
      <p:sp>
        <p:nvSpPr>
          <p:cNvPr id="6" name="Slide Number Placeholder 5"/>
          <p:cNvSpPr>
            <a:spLocks noGrp="1"/>
          </p:cNvSpPr>
          <p:nvPr>
            <p:ph type="sldNum" sz="quarter" idx="12"/>
          </p:nvPr>
        </p:nvSpPr>
        <p:spPr>
          <a:xfrm>
            <a:off x="10862452" y="381000"/>
            <a:ext cx="643748" cy="365125"/>
          </a:xfrm>
        </p:spPr>
        <p:txBody>
          <a:bodyPr/>
          <a:lstStyle/>
          <a:p>
            <a:fld id="{AAAB3E9E-D708-433F-A405-5153863355EE}" type="slidenum">
              <a:rPr lang="en-CA" smtClean="0"/>
              <a:t>‹#›</a:t>
            </a:fld>
            <a:endParaRPr lang="en-CA"/>
          </a:p>
        </p:txBody>
      </p:sp>
    </p:spTree>
    <p:extLst>
      <p:ext uri="{BB962C8B-B14F-4D97-AF65-F5344CB8AC3E}">
        <p14:creationId xmlns:p14="http://schemas.microsoft.com/office/powerpoint/2010/main" val="314414100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648943-11F5-4E3A-89B9-4D7A01C331E0}" type="datetimeFigureOut">
              <a:rPr lang="en-CA" smtClean="0"/>
              <a:t>2019-10-02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AAB3E9E-D708-433F-A405-5153863355EE}" type="slidenum">
              <a:rPr lang="en-CA" smtClean="0"/>
              <a:t>‹#›</a:t>
            </a:fld>
            <a:endParaRPr lang="en-CA"/>
          </a:p>
        </p:txBody>
      </p:sp>
    </p:spTree>
    <p:extLst>
      <p:ext uri="{BB962C8B-B14F-4D97-AF65-F5344CB8AC3E}">
        <p14:creationId xmlns:p14="http://schemas.microsoft.com/office/powerpoint/2010/main" val="2616926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D648943-11F5-4E3A-89B9-4D7A01C331E0}" type="datetimeFigureOut">
              <a:rPr lang="en-CA" smtClean="0"/>
              <a:t>2019-10-02</a:t>
            </a:fld>
            <a:endParaRPr lang="en-CA"/>
          </a:p>
        </p:txBody>
      </p:sp>
      <p:sp>
        <p:nvSpPr>
          <p:cNvPr id="5" name="Footer Placeholder 4"/>
          <p:cNvSpPr>
            <a:spLocks noGrp="1"/>
          </p:cNvSpPr>
          <p:nvPr>
            <p:ph type="ftr" sz="quarter" idx="11"/>
          </p:nvPr>
        </p:nvSpPr>
        <p:spPr>
          <a:xfrm>
            <a:off x="685800" y="381001"/>
            <a:ext cx="6991492" cy="364065"/>
          </a:xfrm>
        </p:spPr>
        <p:txBody>
          <a:bodyPr/>
          <a:lstStyle/>
          <a:p>
            <a:endParaRPr lang="en-CA"/>
          </a:p>
        </p:txBody>
      </p:sp>
      <p:sp>
        <p:nvSpPr>
          <p:cNvPr id="6" name="Slide Number Placeholder 5"/>
          <p:cNvSpPr>
            <a:spLocks noGrp="1"/>
          </p:cNvSpPr>
          <p:nvPr>
            <p:ph type="sldNum" sz="quarter" idx="12"/>
          </p:nvPr>
        </p:nvSpPr>
        <p:spPr>
          <a:xfrm>
            <a:off x="10862452" y="381000"/>
            <a:ext cx="643748" cy="365125"/>
          </a:xfrm>
        </p:spPr>
        <p:txBody>
          <a:bodyPr/>
          <a:lstStyle/>
          <a:p>
            <a:fld id="{AAAB3E9E-D708-433F-A405-5153863355EE}" type="slidenum">
              <a:rPr lang="en-CA" smtClean="0"/>
              <a:t>‹#›</a:t>
            </a:fld>
            <a:endParaRPr lang="en-CA"/>
          </a:p>
        </p:txBody>
      </p:sp>
    </p:spTree>
    <p:extLst>
      <p:ext uri="{BB962C8B-B14F-4D97-AF65-F5344CB8AC3E}">
        <p14:creationId xmlns:p14="http://schemas.microsoft.com/office/powerpoint/2010/main" val="301872412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648943-11F5-4E3A-89B9-4D7A01C331E0}" type="datetimeFigureOut">
              <a:rPr lang="en-CA" smtClean="0"/>
              <a:t>2019-10-02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AAB3E9E-D708-433F-A405-5153863355EE}" type="slidenum">
              <a:rPr lang="en-CA" smtClean="0"/>
              <a:t>‹#›</a:t>
            </a:fld>
            <a:endParaRPr lang="en-CA"/>
          </a:p>
        </p:txBody>
      </p:sp>
    </p:spTree>
    <p:extLst>
      <p:ext uri="{BB962C8B-B14F-4D97-AF65-F5344CB8AC3E}">
        <p14:creationId xmlns:p14="http://schemas.microsoft.com/office/powerpoint/2010/main" val="2476287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648943-11F5-4E3A-89B9-4D7A01C331E0}" type="datetimeFigureOut">
              <a:rPr lang="en-CA" smtClean="0"/>
              <a:t>2019-10-02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AAAB3E9E-D708-433F-A405-5153863355EE}" type="slidenum">
              <a:rPr lang="en-CA" smtClean="0"/>
              <a:t>‹#›</a:t>
            </a:fld>
            <a:endParaRPr lang="en-CA"/>
          </a:p>
        </p:txBody>
      </p:sp>
    </p:spTree>
    <p:extLst>
      <p:ext uri="{BB962C8B-B14F-4D97-AF65-F5344CB8AC3E}">
        <p14:creationId xmlns:p14="http://schemas.microsoft.com/office/powerpoint/2010/main" val="2220571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648943-11F5-4E3A-89B9-4D7A01C331E0}" type="datetimeFigureOut">
              <a:rPr lang="en-CA" smtClean="0"/>
              <a:t>2019-10-02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AAAB3E9E-D708-433F-A405-5153863355EE}" type="slidenum">
              <a:rPr lang="en-CA" smtClean="0"/>
              <a:t>‹#›</a:t>
            </a:fld>
            <a:endParaRPr lang="en-CA"/>
          </a:p>
        </p:txBody>
      </p:sp>
    </p:spTree>
    <p:extLst>
      <p:ext uri="{BB962C8B-B14F-4D97-AF65-F5344CB8AC3E}">
        <p14:creationId xmlns:p14="http://schemas.microsoft.com/office/powerpoint/2010/main" val="1452706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648943-11F5-4E3A-89B9-4D7A01C331E0}" type="datetimeFigureOut">
              <a:rPr lang="en-CA" smtClean="0"/>
              <a:t>2019-10-02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AAAB3E9E-D708-433F-A405-5153863355EE}" type="slidenum">
              <a:rPr lang="en-CA" smtClean="0"/>
              <a:t>‹#›</a:t>
            </a:fld>
            <a:endParaRPr lang="en-CA"/>
          </a:p>
        </p:txBody>
      </p:sp>
    </p:spTree>
    <p:extLst>
      <p:ext uri="{BB962C8B-B14F-4D97-AF65-F5344CB8AC3E}">
        <p14:creationId xmlns:p14="http://schemas.microsoft.com/office/powerpoint/2010/main" val="684445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48943-11F5-4E3A-89B9-4D7A01C331E0}" type="datetimeFigureOut">
              <a:rPr lang="en-CA" smtClean="0"/>
              <a:t>2019-10-02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AAB3E9E-D708-433F-A405-5153863355EE}" type="slidenum">
              <a:rPr lang="en-CA" smtClean="0"/>
              <a:t>‹#›</a:t>
            </a:fld>
            <a:endParaRPr lang="en-CA"/>
          </a:p>
        </p:txBody>
      </p:sp>
    </p:spTree>
    <p:extLst>
      <p:ext uri="{BB962C8B-B14F-4D97-AF65-F5344CB8AC3E}">
        <p14:creationId xmlns:p14="http://schemas.microsoft.com/office/powerpoint/2010/main" val="148663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48943-11F5-4E3A-89B9-4D7A01C331E0}" type="datetimeFigureOut">
              <a:rPr lang="en-CA" smtClean="0"/>
              <a:t>2019-10-02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AAB3E9E-D708-433F-A405-5153863355EE}" type="slidenum">
              <a:rPr lang="en-CA" smtClean="0"/>
              <a:t>‹#›</a:t>
            </a:fld>
            <a:endParaRPr lang="en-CA"/>
          </a:p>
        </p:txBody>
      </p:sp>
    </p:spTree>
    <p:extLst>
      <p:ext uri="{BB962C8B-B14F-4D97-AF65-F5344CB8AC3E}">
        <p14:creationId xmlns:p14="http://schemas.microsoft.com/office/powerpoint/2010/main" val="610180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48943-11F5-4E3A-89B9-4D7A01C331E0}" type="datetimeFigureOut">
              <a:rPr lang="en-CA" smtClean="0"/>
              <a:t>2019-10-02</a:t>
            </a:fld>
            <a:endParaRPr lang="en-CA"/>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AAB3E9E-D708-433F-A405-5153863355EE}" type="slidenum">
              <a:rPr lang="en-CA" smtClean="0"/>
              <a:t>‹#›</a:t>
            </a:fld>
            <a:endParaRPr lang="en-CA"/>
          </a:p>
        </p:txBody>
      </p:sp>
    </p:spTree>
    <p:extLst>
      <p:ext uri="{BB962C8B-B14F-4D97-AF65-F5344CB8AC3E}">
        <p14:creationId xmlns:p14="http://schemas.microsoft.com/office/powerpoint/2010/main" val="2127573971"/>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9">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C46C0FD3-6934-4F6C-BC7D-60F98CFF71A1}"/>
              </a:ext>
            </a:extLst>
          </p:cNvPr>
          <p:cNvSpPr>
            <a:spLocks noGrp="1"/>
          </p:cNvSpPr>
          <p:nvPr>
            <p:ph type="ctrTitle"/>
          </p:nvPr>
        </p:nvSpPr>
        <p:spPr>
          <a:xfrm>
            <a:off x="2895600" y="764373"/>
            <a:ext cx="8610600" cy="1293028"/>
          </a:xfrm>
        </p:spPr>
        <p:txBody>
          <a:bodyPr vert="horz" lIns="91440" tIns="45720" rIns="91440" bIns="45720" rtlCol="0" anchor="ctr">
            <a:normAutofit/>
          </a:bodyPr>
          <a:lstStyle/>
          <a:p>
            <a:pPr algn="r"/>
            <a:r>
              <a:rPr lang="en-US" sz="2800"/>
              <a:t>Mistborn – Ragnarok</a:t>
            </a:r>
            <a:br>
              <a:rPr lang="en-US" sz="2800"/>
            </a:br>
            <a:r>
              <a:rPr lang="en-US" sz="2800"/>
              <a:t>Aggressive Pigeon Game Studio</a:t>
            </a:r>
            <a:br>
              <a:rPr lang="en-US" sz="2800"/>
            </a:br>
            <a:r>
              <a:rPr lang="en-US" sz="2800"/>
              <a:t>COMP 376 Project Proposal</a:t>
            </a:r>
          </a:p>
        </p:txBody>
      </p:sp>
      <p:sp>
        <p:nvSpPr>
          <p:cNvPr id="3" name="Subtitle 2">
            <a:extLst>
              <a:ext uri="{FF2B5EF4-FFF2-40B4-BE49-F238E27FC236}">
                <a16:creationId xmlns:a16="http://schemas.microsoft.com/office/drawing/2014/main" id="{B9693D1C-DAF1-4AFD-BEEF-98677036D545}"/>
              </a:ext>
            </a:extLst>
          </p:cNvPr>
          <p:cNvSpPr>
            <a:spLocks noGrp="1"/>
          </p:cNvSpPr>
          <p:nvPr>
            <p:ph type="subTitle" idx="1"/>
          </p:nvPr>
        </p:nvSpPr>
        <p:spPr>
          <a:xfrm>
            <a:off x="677333" y="2194560"/>
            <a:ext cx="5816600" cy="4024125"/>
          </a:xfrm>
        </p:spPr>
        <p:txBody>
          <a:bodyPr vert="horz" lIns="91440" tIns="45720" rIns="91440" bIns="45720" rtlCol="0">
            <a:normAutofit/>
          </a:bodyPr>
          <a:lstStyle/>
          <a:p>
            <a:pPr indent="-228600">
              <a:spcBef>
                <a:spcPts val="900"/>
              </a:spcBef>
              <a:buFont typeface="Arial" panose="020B0604020202020204" pitchFamily="34" charset="0"/>
              <a:buChar char="•"/>
            </a:pPr>
            <a:r>
              <a:rPr lang="en-US"/>
              <a:t>Christian Plourde – 26572499</a:t>
            </a:r>
          </a:p>
          <a:p>
            <a:pPr indent="-228600">
              <a:spcBef>
                <a:spcPts val="900"/>
              </a:spcBef>
              <a:buFont typeface="Arial" panose="020B0604020202020204" pitchFamily="34" charset="0"/>
              <a:buChar char="•"/>
            </a:pPr>
            <a:r>
              <a:rPr lang="en-US"/>
              <a:t>Ayush Kharade - 40042388	</a:t>
            </a:r>
          </a:p>
          <a:p>
            <a:pPr indent="-228600">
              <a:spcBef>
                <a:spcPts val="900"/>
              </a:spcBef>
              <a:buFont typeface="Arial" panose="020B0604020202020204" pitchFamily="34" charset="0"/>
              <a:buChar char="•"/>
            </a:pPr>
            <a:r>
              <a:rPr lang="en-US"/>
              <a:t>Daniel Vellucci – 27416288</a:t>
            </a:r>
          </a:p>
          <a:p>
            <a:pPr indent="-228600">
              <a:spcBef>
                <a:spcPts val="900"/>
              </a:spcBef>
              <a:buFont typeface="Arial" panose="020B0604020202020204" pitchFamily="34" charset="0"/>
              <a:buChar char="•"/>
            </a:pPr>
            <a:r>
              <a:rPr lang="en-US"/>
              <a:t>Samer Yazbeck – 40049573</a:t>
            </a:r>
          </a:p>
          <a:p>
            <a:pPr indent="-228600">
              <a:spcBef>
                <a:spcPts val="900"/>
              </a:spcBef>
              <a:buFont typeface="Arial" panose="020B0604020202020204" pitchFamily="34" charset="0"/>
              <a:buChar char="•"/>
            </a:pPr>
            <a:r>
              <a:rPr lang="en-US"/>
              <a:t>Luciano Porchet - 40048537</a:t>
            </a:r>
          </a:p>
        </p:txBody>
      </p:sp>
      <p:pic>
        <p:nvPicPr>
          <p:cNvPr id="9" name="Picture 8">
            <a:extLst>
              <a:ext uri="{FF2B5EF4-FFF2-40B4-BE49-F238E27FC236}">
                <a16:creationId xmlns:a16="http://schemas.microsoft.com/office/drawing/2014/main" id="{BED71BB5-17CC-4C53-9B8F-C3A8D04A8F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3022" y="2205823"/>
            <a:ext cx="6713178" cy="37807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TextBox 10">
            <a:extLst>
              <a:ext uri="{FF2B5EF4-FFF2-40B4-BE49-F238E27FC236}">
                <a16:creationId xmlns:a16="http://schemas.microsoft.com/office/drawing/2014/main" id="{552455AC-ED9F-4DD1-8ECF-C57D123F51DB}"/>
              </a:ext>
            </a:extLst>
          </p:cNvPr>
          <p:cNvSpPr txBox="1"/>
          <p:nvPr/>
        </p:nvSpPr>
        <p:spPr>
          <a:xfrm>
            <a:off x="6739911" y="5548651"/>
            <a:ext cx="2819400" cy="369332"/>
          </a:xfrm>
          <a:prstGeom prst="rect">
            <a:avLst/>
          </a:prstGeom>
          <a:noFill/>
        </p:spPr>
        <p:txBody>
          <a:bodyPr wrap="square" rtlCol="0">
            <a:spAutoFit/>
          </a:bodyPr>
          <a:lstStyle/>
          <a:p>
            <a:r>
              <a:rPr lang="en-CA" dirty="0">
                <a:solidFill>
                  <a:srgbClr val="002060"/>
                </a:solidFill>
              </a:rPr>
              <a:t>“All Paths Lead To Ruin”</a:t>
            </a:r>
          </a:p>
        </p:txBody>
      </p:sp>
    </p:spTree>
    <p:extLst>
      <p:ext uri="{BB962C8B-B14F-4D97-AF65-F5344CB8AC3E}">
        <p14:creationId xmlns:p14="http://schemas.microsoft.com/office/powerpoint/2010/main" val="4230382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EFE1E-6837-46DF-9B49-63C508F4CF92}"/>
              </a:ext>
            </a:extLst>
          </p:cNvPr>
          <p:cNvSpPr>
            <a:spLocks noGrp="1"/>
          </p:cNvSpPr>
          <p:nvPr>
            <p:ph type="title"/>
          </p:nvPr>
        </p:nvSpPr>
        <p:spPr>
          <a:xfrm>
            <a:off x="2895600" y="764373"/>
            <a:ext cx="8610600" cy="1293028"/>
          </a:xfrm>
        </p:spPr>
        <p:txBody>
          <a:bodyPr>
            <a:normAutofit/>
          </a:bodyPr>
          <a:lstStyle/>
          <a:p>
            <a:r>
              <a:rPr lang="en-CA"/>
              <a:t>Introduction</a:t>
            </a:r>
            <a:endParaRPr lang="en-CA" dirty="0"/>
          </a:p>
        </p:txBody>
      </p:sp>
      <p:graphicFrame>
        <p:nvGraphicFramePr>
          <p:cNvPr id="5" name="Content Placeholder 2">
            <a:extLst>
              <a:ext uri="{FF2B5EF4-FFF2-40B4-BE49-F238E27FC236}">
                <a16:creationId xmlns:a16="http://schemas.microsoft.com/office/drawing/2014/main" id="{C2063875-20F5-4289-87FC-EB6C48FBACD7}"/>
              </a:ext>
            </a:extLst>
          </p:cNvPr>
          <p:cNvGraphicFramePr>
            <a:graphicFrameLocks noGrp="1"/>
          </p:cNvGraphicFramePr>
          <p:nvPr>
            <p:ph idx="1"/>
            <p:extLst>
              <p:ext uri="{D42A27DB-BD31-4B8C-83A1-F6EECF244321}">
                <p14:modId xmlns:p14="http://schemas.microsoft.com/office/powerpoint/2010/main" val="3660811800"/>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8959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4C41CF4-4A13-4AA9-9300-CB7A2E37C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7B4903CC-B723-4A0D-9CC2-CE1D0DEEC06E}"/>
              </a:ext>
            </a:extLst>
          </p:cNvPr>
          <p:cNvSpPr>
            <a:spLocks noGrp="1"/>
          </p:cNvSpPr>
          <p:nvPr>
            <p:ph type="title"/>
          </p:nvPr>
        </p:nvSpPr>
        <p:spPr>
          <a:xfrm>
            <a:off x="683609" y="764372"/>
            <a:ext cx="3173688" cy="5216013"/>
          </a:xfrm>
        </p:spPr>
        <p:txBody>
          <a:bodyPr>
            <a:normAutofit/>
          </a:bodyPr>
          <a:lstStyle/>
          <a:p>
            <a:r>
              <a:rPr lang="en-CA" dirty="0"/>
              <a:t>Story AND SETTING</a:t>
            </a:r>
          </a:p>
        </p:txBody>
      </p:sp>
      <p:cxnSp>
        <p:nvCxnSpPr>
          <p:cNvPr id="10" name="Straight Connector 9">
            <a:extLst>
              <a:ext uri="{FF2B5EF4-FFF2-40B4-BE49-F238E27FC236}">
                <a16:creationId xmlns:a16="http://schemas.microsoft.com/office/drawing/2014/main" id="{7A77B115-9FF3-46AE-AE08-826DEB9A62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27197" y="1923563"/>
            <a:ext cx="0" cy="301752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0CE5457-2770-4AA2-A1E4-C107A9C13A92}"/>
              </a:ext>
            </a:extLst>
          </p:cNvPr>
          <p:cNvSpPr>
            <a:spLocks noGrp="1"/>
          </p:cNvSpPr>
          <p:nvPr>
            <p:ph idx="1"/>
          </p:nvPr>
        </p:nvSpPr>
        <p:spPr>
          <a:xfrm>
            <a:off x="4370138" y="764372"/>
            <a:ext cx="7086600" cy="5216013"/>
          </a:xfrm>
        </p:spPr>
        <p:txBody>
          <a:bodyPr anchor="ctr">
            <a:normAutofit/>
          </a:bodyPr>
          <a:lstStyle/>
          <a:p>
            <a:r>
              <a:rPr lang="en-US" sz="2000"/>
              <a:t>Cold, desolate world where ash falls constantly from the sky and mists come</a:t>
            </a:r>
            <a:r>
              <a:rPr lang="en-CA" sz="2000"/>
              <a:t> </a:t>
            </a:r>
            <a:r>
              <a:rPr lang="en-US" sz="2000"/>
              <a:t>out during the night</a:t>
            </a:r>
          </a:p>
          <a:p>
            <a:r>
              <a:rPr lang="en-US" sz="2000"/>
              <a:t>Fiery red sun</a:t>
            </a:r>
          </a:p>
          <a:p>
            <a:r>
              <a:rPr lang="en-US" sz="2000"/>
              <a:t>Yora</a:t>
            </a:r>
          </a:p>
          <a:p>
            <a:r>
              <a:rPr lang="en-CA" sz="2000"/>
              <a:t>Cast ashore after attack at sea</a:t>
            </a:r>
          </a:p>
          <a:p>
            <a:r>
              <a:rPr lang="en-CA" sz="2000"/>
              <a:t>Abandoned village</a:t>
            </a:r>
          </a:p>
          <a:p>
            <a:r>
              <a:rPr lang="en-CA" sz="2000"/>
              <a:t>Snapping after traumatic events</a:t>
            </a:r>
          </a:p>
          <a:p>
            <a:r>
              <a:rPr lang="en-CA" sz="2000"/>
              <a:t>Thumping sound coming from Well of Ascension</a:t>
            </a:r>
          </a:p>
          <a:p>
            <a:r>
              <a:rPr lang="en-CA" sz="2000"/>
              <a:t>Mastery of new found abilities to overcome what awaits at the Well</a:t>
            </a:r>
          </a:p>
          <a:p>
            <a:endParaRPr lang="en-CA" sz="2000"/>
          </a:p>
        </p:txBody>
      </p:sp>
    </p:spTree>
    <p:extLst>
      <p:ext uri="{BB962C8B-B14F-4D97-AF65-F5344CB8AC3E}">
        <p14:creationId xmlns:p14="http://schemas.microsoft.com/office/powerpoint/2010/main" val="2576423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EFE1E-6837-46DF-9B49-63C508F4CF92}"/>
              </a:ext>
            </a:extLst>
          </p:cNvPr>
          <p:cNvSpPr>
            <a:spLocks noGrp="1"/>
          </p:cNvSpPr>
          <p:nvPr>
            <p:ph type="title"/>
          </p:nvPr>
        </p:nvSpPr>
        <p:spPr>
          <a:xfrm>
            <a:off x="2895600" y="764373"/>
            <a:ext cx="8610600" cy="1293028"/>
          </a:xfrm>
        </p:spPr>
        <p:txBody>
          <a:bodyPr>
            <a:normAutofit/>
          </a:bodyPr>
          <a:lstStyle/>
          <a:p>
            <a:r>
              <a:rPr lang="en-CA" dirty="0"/>
              <a:t>Game Mechanics</a:t>
            </a:r>
          </a:p>
        </p:txBody>
      </p:sp>
      <p:sp>
        <p:nvSpPr>
          <p:cNvPr id="3" name="Content Placeholder 2">
            <a:extLst>
              <a:ext uri="{FF2B5EF4-FFF2-40B4-BE49-F238E27FC236}">
                <a16:creationId xmlns:a16="http://schemas.microsoft.com/office/drawing/2014/main" id="{8470DD8B-8C9C-405A-9A7C-8738BDE21930}"/>
              </a:ext>
            </a:extLst>
          </p:cNvPr>
          <p:cNvSpPr>
            <a:spLocks noGrp="1"/>
          </p:cNvSpPr>
          <p:nvPr>
            <p:ph idx="1"/>
          </p:nvPr>
        </p:nvSpPr>
        <p:spPr>
          <a:xfrm>
            <a:off x="677333" y="2194560"/>
            <a:ext cx="5816600" cy="4024125"/>
          </a:xfrm>
        </p:spPr>
        <p:txBody>
          <a:bodyPr vert="horz" lIns="91440" tIns="45720" rIns="91440" bIns="45720" rtlCol="0" anchor="t">
            <a:normAutofit/>
          </a:bodyPr>
          <a:lstStyle/>
          <a:p>
            <a:r>
              <a:rPr lang="en-CA" dirty="0"/>
              <a:t>Traditional Platforming Mechanics such as running and jumping popularized during the days of the NES.</a:t>
            </a:r>
          </a:p>
          <a:p>
            <a:r>
              <a:rPr lang="en-CA" dirty="0"/>
              <a:t>A tried and true formula that people still enjoy to this day.</a:t>
            </a:r>
          </a:p>
          <a:p>
            <a:endParaRPr lang="en-CA" dirty="0"/>
          </a:p>
          <a:p>
            <a:endParaRPr lang="en-CA" dirty="0"/>
          </a:p>
        </p:txBody>
      </p:sp>
      <p:pic>
        <p:nvPicPr>
          <p:cNvPr id="4" name="Picture 4" descr="A close up of a sign&#10;&#10;Description generated with high confidence">
            <a:extLst>
              <a:ext uri="{FF2B5EF4-FFF2-40B4-BE49-F238E27FC236}">
                <a16:creationId xmlns:a16="http://schemas.microsoft.com/office/drawing/2014/main" id="{7A97C694-F88E-4FB9-B57B-54FCE74F20F6}"/>
              </a:ext>
            </a:extLst>
          </p:cNvPr>
          <p:cNvPicPr>
            <a:picLocks noChangeAspect="1"/>
          </p:cNvPicPr>
          <p:nvPr/>
        </p:nvPicPr>
        <p:blipFill>
          <a:blip r:embed="rId2"/>
          <a:stretch>
            <a:fillRect/>
          </a:stretch>
        </p:blipFill>
        <p:spPr>
          <a:xfrm>
            <a:off x="7430481" y="2272748"/>
            <a:ext cx="3630238" cy="3639337"/>
          </a:xfrm>
          <a:prstGeom prst="rect">
            <a:avLst/>
          </a:prstGeom>
        </p:spPr>
      </p:pic>
    </p:spTree>
    <p:extLst>
      <p:ext uri="{BB962C8B-B14F-4D97-AF65-F5344CB8AC3E}">
        <p14:creationId xmlns:p14="http://schemas.microsoft.com/office/powerpoint/2010/main" val="3405947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EFE1E-6837-46DF-9B49-63C508F4CF92}"/>
              </a:ext>
            </a:extLst>
          </p:cNvPr>
          <p:cNvSpPr>
            <a:spLocks noGrp="1"/>
          </p:cNvSpPr>
          <p:nvPr>
            <p:ph type="title"/>
          </p:nvPr>
        </p:nvSpPr>
        <p:spPr>
          <a:xfrm>
            <a:off x="2895600" y="764373"/>
            <a:ext cx="8610600" cy="1293028"/>
          </a:xfrm>
        </p:spPr>
        <p:txBody>
          <a:bodyPr>
            <a:normAutofit/>
          </a:bodyPr>
          <a:lstStyle/>
          <a:p>
            <a:r>
              <a:rPr lang="en-CA" dirty="0"/>
              <a:t>Game Mechanics</a:t>
            </a:r>
          </a:p>
        </p:txBody>
      </p:sp>
      <p:sp>
        <p:nvSpPr>
          <p:cNvPr id="3" name="Content Placeholder 2">
            <a:extLst>
              <a:ext uri="{FF2B5EF4-FFF2-40B4-BE49-F238E27FC236}">
                <a16:creationId xmlns:a16="http://schemas.microsoft.com/office/drawing/2014/main" id="{8470DD8B-8C9C-405A-9A7C-8738BDE21930}"/>
              </a:ext>
            </a:extLst>
          </p:cNvPr>
          <p:cNvSpPr>
            <a:spLocks noGrp="1"/>
          </p:cNvSpPr>
          <p:nvPr>
            <p:ph idx="1"/>
          </p:nvPr>
        </p:nvSpPr>
        <p:spPr>
          <a:xfrm>
            <a:off x="677333" y="2194560"/>
            <a:ext cx="5816600" cy="4024125"/>
          </a:xfrm>
        </p:spPr>
        <p:txBody>
          <a:bodyPr vert="horz" lIns="91440" tIns="45720" rIns="91440" bIns="45720" rtlCol="0" anchor="t">
            <a:normAutofit/>
          </a:bodyPr>
          <a:lstStyle/>
          <a:p>
            <a:r>
              <a:rPr lang="en-CA" dirty="0"/>
              <a:t>We also aim to have puzzles in our levels inspired by games such as Limbo.</a:t>
            </a:r>
          </a:p>
          <a:p>
            <a:r>
              <a:rPr lang="en-CA" dirty="0"/>
              <a:t>Our aim is to have the player think to reach certain rewards. </a:t>
            </a:r>
          </a:p>
          <a:p>
            <a:endParaRPr lang="en-CA" dirty="0"/>
          </a:p>
        </p:txBody>
      </p:sp>
      <p:pic>
        <p:nvPicPr>
          <p:cNvPr id="5" name="Picture 5" descr="A sign in the dark&#10;&#10;Description generated with high confidence">
            <a:extLst>
              <a:ext uri="{FF2B5EF4-FFF2-40B4-BE49-F238E27FC236}">
                <a16:creationId xmlns:a16="http://schemas.microsoft.com/office/drawing/2014/main" id="{20F4E673-2F0D-4A60-A93E-9D961A0232A2}"/>
              </a:ext>
            </a:extLst>
          </p:cNvPr>
          <p:cNvPicPr>
            <a:picLocks noChangeAspect="1"/>
          </p:cNvPicPr>
          <p:nvPr/>
        </p:nvPicPr>
        <p:blipFill>
          <a:blip r:embed="rId2"/>
          <a:stretch>
            <a:fillRect/>
          </a:stretch>
        </p:blipFill>
        <p:spPr>
          <a:xfrm>
            <a:off x="7848518" y="2085571"/>
            <a:ext cx="2820329" cy="3861342"/>
          </a:xfrm>
          <a:prstGeom prst="rect">
            <a:avLst/>
          </a:prstGeom>
        </p:spPr>
      </p:pic>
    </p:spTree>
    <p:extLst>
      <p:ext uri="{BB962C8B-B14F-4D97-AF65-F5344CB8AC3E}">
        <p14:creationId xmlns:p14="http://schemas.microsoft.com/office/powerpoint/2010/main" val="3988521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28756-F236-4597-8A7F-C955B6DA7B0C}"/>
              </a:ext>
            </a:extLst>
          </p:cNvPr>
          <p:cNvSpPr>
            <a:spLocks noGrp="1"/>
          </p:cNvSpPr>
          <p:nvPr>
            <p:ph type="ctrTitle"/>
          </p:nvPr>
        </p:nvSpPr>
        <p:spPr>
          <a:xfrm>
            <a:off x="6746628" y="1783959"/>
            <a:ext cx="4645250" cy="2889114"/>
          </a:xfrm>
        </p:spPr>
        <p:txBody>
          <a:bodyPr anchor="b">
            <a:normAutofit/>
          </a:bodyPr>
          <a:lstStyle/>
          <a:p>
            <a:pPr algn="l"/>
            <a:r>
              <a:rPr lang="en-US" dirty="0"/>
              <a:t>Related Games</a:t>
            </a:r>
          </a:p>
        </p:txBody>
      </p:sp>
      <p:pic>
        <p:nvPicPr>
          <p:cNvPr id="5" name="Picture 4">
            <a:extLst>
              <a:ext uri="{FF2B5EF4-FFF2-40B4-BE49-F238E27FC236}">
                <a16:creationId xmlns:a16="http://schemas.microsoft.com/office/drawing/2014/main" id="{79F40D22-E022-4625-896E-200E70446F7B}"/>
              </a:ext>
            </a:extLst>
          </p:cNvPr>
          <p:cNvPicPr>
            <a:picLocks noChangeAspect="1"/>
          </p:cNvPicPr>
          <p:nvPr/>
        </p:nvPicPr>
        <p:blipFill rotWithShape="1">
          <a:blip r:embed="rId2">
            <a:extLst>
              <a:ext uri="{28A0092B-C50C-407E-A947-70E740481C1C}">
                <a14:useLocalDpi xmlns:a14="http://schemas.microsoft.com/office/drawing/2010/main" val="0"/>
              </a:ext>
            </a:extLst>
          </a:blip>
          <a:srcRect l="25612" r="24977"/>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3952525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F7F40CC1-B91C-405D-86DB-3763D1610D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6101" y="2836470"/>
            <a:ext cx="5755689" cy="3597306"/>
          </a:xfrm>
          <a:prstGeom prst="rect">
            <a:avLst/>
          </a:prstGeom>
        </p:spPr>
      </p:pic>
      <p:sp>
        <p:nvSpPr>
          <p:cNvPr id="8" name="TextBox 7">
            <a:extLst>
              <a:ext uri="{FF2B5EF4-FFF2-40B4-BE49-F238E27FC236}">
                <a16:creationId xmlns:a16="http://schemas.microsoft.com/office/drawing/2014/main" id="{522B4089-8075-413B-BBA8-2004BACD00DF}"/>
              </a:ext>
            </a:extLst>
          </p:cNvPr>
          <p:cNvSpPr txBox="1"/>
          <p:nvPr/>
        </p:nvSpPr>
        <p:spPr>
          <a:xfrm>
            <a:off x="603681" y="424224"/>
            <a:ext cx="7022237" cy="707886"/>
          </a:xfrm>
          <a:prstGeom prst="rect">
            <a:avLst/>
          </a:prstGeom>
          <a:noFill/>
        </p:spPr>
        <p:txBody>
          <a:bodyPr wrap="square" rtlCol="0">
            <a:spAutoFit/>
          </a:bodyPr>
          <a:lstStyle/>
          <a:p>
            <a:r>
              <a:rPr lang="en-US" sz="4000" dirty="0"/>
              <a:t>Trine (2009)</a:t>
            </a:r>
          </a:p>
        </p:txBody>
      </p:sp>
      <p:sp>
        <p:nvSpPr>
          <p:cNvPr id="9" name="TextBox 8">
            <a:extLst>
              <a:ext uri="{FF2B5EF4-FFF2-40B4-BE49-F238E27FC236}">
                <a16:creationId xmlns:a16="http://schemas.microsoft.com/office/drawing/2014/main" id="{68768386-8138-4EDF-B8B5-ED5FBD8E6BF4}"/>
              </a:ext>
            </a:extLst>
          </p:cNvPr>
          <p:cNvSpPr txBox="1"/>
          <p:nvPr/>
        </p:nvSpPr>
        <p:spPr>
          <a:xfrm>
            <a:off x="603681" y="1605511"/>
            <a:ext cx="12083757" cy="3693319"/>
          </a:xfrm>
          <a:prstGeom prst="rect">
            <a:avLst/>
          </a:prstGeom>
          <a:noFill/>
        </p:spPr>
        <p:txBody>
          <a:bodyPr wrap="none" rtlCol="0">
            <a:spAutoFit/>
          </a:bodyPr>
          <a:lstStyle/>
          <a:p>
            <a:pPr marL="285750" indent="-285750">
              <a:buFont typeface="Arial" panose="020B0604020202020204" pitchFamily="34" charset="0"/>
              <a:buChar char="•"/>
            </a:pPr>
            <a:r>
              <a:rPr lang="en-US" dirty="0" err="1"/>
              <a:t>Mistborn</a:t>
            </a:r>
            <a:r>
              <a:rPr lang="en-US" dirty="0"/>
              <a:t> has a similar visual representation style like Trine, a 3D world with side scrolling gameplay</a:t>
            </a:r>
          </a:p>
          <a:p>
            <a:pPr marL="285750" indent="-285750">
              <a:buFont typeface="Arial" panose="020B0604020202020204" pitchFamily="34" charset="0"/>
              <a:buChar char="•"/>
            </a:pPr>
            <a:r>
              <a:rPr lang="en-US" dirty="0"/>
              <a:t>Enemies can be fought as long as we have pewter, other wise the player can always manipulate </a:t>
            </a:r>
          </a:p>
          <a:p>
            <a:r>
              <a:rPr lang="en-US" dirty="0"/>
              <a:t>      the environment to deal with enemies.</a:t>
            </a:r>
          </a:p>
          <a:p>
            <a:pPr marL="285750" indent="-285750">
              <a:buFont typeface="Arial" panose="020B0604020202020204" pitchFamily="34" charset="0"/>
              <a:buChar char="•"/>
            </a:pPr>
            <a:r>
              <a:rPr lang="en-US" dirty="0"/>
              <a:t>Consuming iron or steel allows you to interact with objects like rocks or smaller debris which can be used</a:t>
            </a:r>
          </a:p>
          <a:p>
            <a:r>
              <a:rPr lang="en-US" dirty="0"/>
              <a:t>      against enemies.</a:t>
            </a:r>
          </a:p>
          <a:p>
            <a:pPr marL="285750" indent="-285750">
              <a:buFont typeface="Arial" panose="020B0604020202020204" pitchFamily="34" charset="0"/>
              <a:buChar char="•"/>
            </a:pPr>
            <a:r>
              <a:rPr lang="en-US" dirty="0"/>
              <a:t>Like Trine, </a:t>
            </a:r>
            <a:r>
              <a:rPr lang="en-US" dirty="0" err="1"/>
              <a:t>mistborn</a:t>
            </a:r>
            <a:r>
              <a:rPr lang="en-US" dirty="0"/>
              <a:t> would have a logical </a:t>
            </a:r>
          </a:p>
          <a:p>
            <a:r>
              <a:rPr lang="en-US" dirty="0"/>
              <a:t>	platforming game design:</a:t>
            </a:r>
          </a:p>
          <a:p>
            <a:r>
              <a:rPr lang="en-US" dirty="0"/>
              <a:t>	meaning, there would not be any platforms</a:t>
            </a:r>
          </a:p>
          <a:p>
            <a:r>
              <a:rPr lang="en-US" dirty="0"/>
              <a:t>	 floating in mid air.</a:t>
            </a:r>
          </a:p>
          <a:p>
            <a:r>
              <a:rPr lang="en-US" dirty="0"/>
              <a:t>	Every platform would exist logically, whether</a:t>
            </a:r>
          </a:p>
          <a:p>
            <a:r>
              <a:rPr lang="en-US" dirty="0"/>
              <a:t>	 being a part of a wall</a:t>
            </a:r>
          </a:p>
          <a:p>
            <a:r>
              <a:rPr lang="en-US" dirty="0"/>
              <a:t>	or a rock. </a:t>
            </a:r>
          </a:p>
          <a:p>
            <a:pPr marL="285750" indent="-285750">
              <a:buFont typeface="Arial" panose="020B0604020202020204" pitchFamily="34" charset="0"/>
              <a:buChar char="•"/>
            </a:pPr>
            <a:r>
              <a:rPr lang="en-US" dirty="0"/>
              <a:t>This would be a realistic design approach</a:t>
            </a:r>
          </a:p>
        </p:txBody>
      </p:sp>
    </p:spTree>
    <p:extLst>
      <p:ext uri="{BB962C8B-B14F-4D97-AF65-F5344CB8AC3E}">
        <p14:creationId xmlns:p14="http://schemas.microsoft.com/office/powerpoint/2010/main" val="2413054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F7EDA-982D-4A4D-AD1E-CCD5AC60C97C}"/>
              </a:ext>
            </a:extLst>
          </p:cNvPr>
          <p:cNvSpPr>
            <a:spLocks noGrp="1"/>
          </p:cNvSpPr>
          <p:nvPr>
            <p:ph type="title"/>
          </p:nvPr>
        </p:nvSpPr>
        <p:spPr/>
        <p:txBody>
          <a:bodyPr/>
          <a:lstStyle/>
          <a:p>
            <a:r>
              <a:rPr lang="en-US" dirty="0"/>
              <a:t>Inside (2016)</a:t>
            </a:r>
          </a:p>
        </p:txBody>
      </p:sp>
      <p:sp>
        <p:nvSpPr>
          <p:cNvPr id="4" name="TextBox 3">
            <a:extLst>
              <a:ext uri="{FF2B5EF4-FFF2-40B4-BE49-F238E27FC236}">
                <a16:creationId xmlns:a16="http://schemas.microsoft.com/office/drawing/2014/main" id="{2E4E655D-1B2C-4F42-A1B5-388FACD22817}"/>
              </a:ext>
            </a:extLst>
          </p:cNvPr>
          <p:cNvSpPr txBox="1"/>
          <p:nvPr/>
        </p:nvSpPr>
        <p:spPr>
          <a:xfrm>
            <a:off x="568171" y="1652250"/>
            <a:ext cx="6214369" cy="3416320"/>
          </a:xfrm>
          <a:prstGeom prst="rect">
            <a:avLst/>
          </a:prstGeom>
          <a:noFill/>
        </p:spPr>
        <p:txBody>
          <a:bodyPr wrap="square" rtlCol="0">
            <a:spAutoFit/>
          </a:bodyPr>
          <a:lstStyle/>
          <a:p>
            <a:pPr marL="285750" indent="-285750">
              <a:buFont typeface="Arial" panose="020B0604020202020204" pitchFamily="34" charset="0"/>
              <a:buChar char="•"/>
            </a:pPr>
            <a:r>
              <a:rPr lang="en-US" dirty="0"/>
              <a:t>Inside presents to us, a dark setting where the damage has already been done. </a:t>
            </a:r>
          </a:p>
          <a:p>
            <a:pPr marL="285750" indent="-285750">
              <a:buFont typeface="Arial" panose="020B0604020202020204" pitchFamily="34" charset="0"/>
              <a:buChar char="•"/>
            </a:pPr>
            <a:r>
              <a:rPr lang="en-US" dirty="0" err="1"/>
              <a:t>Mistborn</a:t>
            </a:r>
            <a:r>
              <a:rPr lang="en-US" dirty="0"/>
              <a:t> has a similar dark post apocalyptic setting where you seek answers</a:t>
            </a:r>
          </a:p>
          <a:p>
            <a:pPr marL="285750" indent="-285750">
              <a:buFont typeface="Arial" panose="020B0604020202020204" pitchFamily="34" charset="0"/>
              <a:buChar char="•"/>
            </a:pPr>
            <a:r>
              <a:rPr lang="en-US" dirty="0"/>
              <a:t>In Inside, all other people except you are being mind controlled</a:t>
            </a:r>
          </a:p>
          <a:p>
            <a:pPr marL="285750" indent="-285750">
              <a:buFont typeface="Arial" panose="020B0604020202020204" pitchFamily="34" charset="0"/>
              <a:buChar char="•"/>
            </a:pPr>
            <a:r>
              <a:rPr lang="en-US" dirty="0"/>
              <a:t>The enemies in </a:t>
            </a:r>
            <a:r>
              <a:rPr lang="en-US" dirty="0" err="1"/>
              <a:t>mistborn</a:t>
            </a:r>
            <a:r>
              <a:rPr lang="en-US" dirty="0"/>
              <a:t> resembles this as all of them</a:t>
            </a:r>
          </a:p>
          <a:p>
            <a:r>
              <a:rPr lang="en-US" dirty="0"/>
              <a:t>      are being mind controlled by Ruin (the antagonist)</a:t>
            </a:r>
          </a:p>
          <a:p>
            <a:pPr marL="285750" indent="-285750">
              <a:buFont typeface="Arial" panose="020B0604020202020204" pitchFamily="34" charset="0"/>
              <a:buChar char="•"/>
            </a:pPr>
            <a:r>
              <a:rPr lang="en-US" dirty="0" err="1"/>
              <a:t>Jora</a:t>
            </a:r>
            <a:r>
              <a:rPr lang="en-US" dirty="0"/>
              <a:t>, who has free will happens to be just reaching the</a:t>
            </a:r>
          </a:p>
          <a:p>
            <a:r>
              <a:rPr lang="en-US" dirty="0"/>
              <a:t>      village where people have been mind controlled,</a:t>
            </a:r>
          </a:p>
          <a:p>
            <a:r>
              <a:rPr lang="en-US" dirty="0"/>
              <a:t>      so he is not affected …. Yet</a:t>
            </a:r>
          </a:p>
          <a:p>
            <a:pPr marL="285750" indent="-285750">
              <a:buFont typeface="Arial" panose="020B0604020202020204" pitchFamily="34" charset="0"/>
              <a:buChar char="•"/>
            </a:pPr>
            <a:r>
              <a:rPr lang="en-US" dirty="0"/>
              <a:t>Player would have to deal with the mind controlled enemies. </a:t>
            </a:r>
          </a:p>
        </p:txBody>
      </p:sp>
      <p:pic>
        <p:nvPicPr>
          <p:cNvPr id="6" name="Picture 5">
            <a:extLst>
              <a:ext uri="{FF2B5EF4-FFF2-40B4-BE49-F238E27FC236}">
                <a16:creationId xmlns:a16="http://schemas.microsoft.com/office/drawing/2014/main" id="{28AEB38B-C7E9-4FDD-94C5-4FECFCB71E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0688" y="1886111"/>
            <a:ext cx="5241951" cy="2948598"/>
          </a:xfrm>
          <a:prstGeom prst="rect">
            <a:avLst/>
          </a:prstGeom>
        </p:spPr>
      </p:pic>
    </p:spTree>
    <p:extLst>
      <p:ext uri="{BB962C8B-B14F-4D97-AF65-F5344CB8AC3E}">
        <p14:creationId xmlns:p14="http://schemas.microsoft.com/office/powerpoint/2010/main" val="1678568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6B8A5-2301-46AA-9780-093B38E558E2}"/>
              </a:ext>
            </a:extLst>
          </p:cNvPr>
          <p:cNvSpPr>
            <a:spLocks noGrp="1"/>
          </p:cNvSpPr>
          <p:nvPr>
            <p:ph type="title"/>
          </p:nvPr>
        </p:nvSpPr>
        <p:spPr/>
        <p:txBody>
          <a:bodyPr/>
          <a:lstStyle/>
          <a:p>
            <a:r>
              <a:rPr lang="en-US" dirty="0"/>
              <a:t>Hollow Knight (2017)</a:t>
            </a:r>
          </a:p>
        </p:txBody>
      </p:sp>
      <p:pic>
        <p:nvPicPr>
          <p:cNvPr id="5" name="Picture 4">
            <a:extLst>
              <a:ext uri="{FF2B5EF4-FFF2-40B4-BE49-F238E27FC236}">
                <a16:creationId xmlns:a16="http://schemas.microsoft.com/office/drawing/2014/main" id="{2D0EC145-9930-4BB6-A90A-E9E153AC2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7320" y="1917576"/>
            <a:ext cx="6231438" cy="3501008"/>
          </a:xfrm>
          <a:prstGeom prst="rect">
            <a:avLst/>
          </a:prstGeom>
        </p:spPr>
      </p:pic>
      <p:sp>
        <p:nvSpPr>
          <p:cNvPr id="6" name="TextBox 5">
            <a:extLst>
              <a:ext uri="{FF2B5EF4-FFF2-40B4-BE49-F238E27FC236}">
                <a16:creationId xmlns:a16="http://schemas.microsoft.com/office/drawing/2014/main" id="{128B4C9D-C88C-41B2-BAE0-CFC27207416D}"/>
              </a:ext>
            </a:extLst>
          </p:cNvPr>
          <p:cNvSpPr txBox="1"/>
          <p:nvPr/>
        </p:nvSpPr>
        <p:spPr>
          <a:xfrm>
            <a:off x="745724" y="1917576"/>
            <a:ext cx="4891596" cy="2585323"/>
          </a:xfrm>
          <a:prstGeom prst="rect">
            <a:avLst/>
          </a:prstGeom>
          <a:noFill/>
        </p:spPr>
        <p:txBody>
          <a:bodyPr wrap="square" rtlCol="0">
            <a:spAutoFit/>
          </a:bodyPr>
          <a:lstStyle/>
          <a:p>
            <a:pPr marL="285750" indent="-285750">
              <a:buFont typeface="Arial" panose="020B0604020202020204" pitchFamily="34" charset="0"/>
              <a:buChar char="•"/>
            </a:pPr>
            <a:r>
              <a:rPr lang="en-US" dirty="0"/>
              <a:t>Hollow Knight lets the player learn new </a:t>
            </a:r>
            <a:r>
              <a:rPr lang="en-US" dirty="0" err="1"/>
              <a:t>abilties</a:t>
            </a:r>
            <a:endParaRPr lang="en-US" dirty="0"/>
          </a:p>
          <a:p>
            <a:r>
              <a:rPr lang="en-US" dirty="0"/>
              <a:t>      as they progress through the game.</a:t>
            </a:r>
          </a:p>
          <a:p>
            <a:pPr marL="285750" indent="-285750">
              <a:buFont typeface="Arial" panose="020B0604020202020204" pitchFamily="34" charset="0"/>
              <a:buChar char="•"/>
            </a:pPr>
            <a:r>
              <a:rPr lang="en-US" dirty="0" err="1"/>
              <a:t>Mistborn</a:t>
            </a:r>
            <a:r>
              <a:rPr lang="en-US" dirty="0"/>
              <a:t> has a similar mechanic where players</a:t>
            </a:r>
          </a:p>
          <a:p>
            <a:r>
              <a:rPr lang="en-US" dirty="0"/>
              <a:t>      would need to use their abilities to progress</a:t>
            </a:r>
          </a:p>
          <a:p>
            <a:r>
              <a:rPr lang="en-US" dirty="0"/>
              <a:t>      through the game world</a:t>
            </a:r>
          </a:p>
          <a:p>
            <a:pPr marL="285750" indent="-285750">
              <a:buFont typeface="Arial" panose="020B0604020202020204" pitchFamily="34" charset="0"/>
              <a:buChar char="•"/>
            </a:pPr>
            <a:r>
              <a:rPr lang="en-US" dirty="0"/>
              <a:t>Hollow Knight’s endgame consist of a boss fight.</a:t>
            </a:r>
          </a:p>
          <a:p>
            <a:pPr marL="285750" indent="-285750">
              <a:buFont typeface="Arial" panose="020B0604020202020204" pitchFamily="34" charset="0"/>
              <a:buChar char="•"/>
            </a:pPr>
            <a:r>
              <a:rPr lang="en-US" dirty="0" err="1"/>
              <a:t>Mistborn</a:t>
            </a:r>
            <a:r>
              <a:rPr lang="en-US" dirty="0"/>
              <a:t> has a similar final level structure where you would settle you score with Ruin.</a:t>
            </a:r>
          </a:p>
        </p:txBody>
      </p:sp>
    </p:spTree>
    <p:extLst>
      <p:ext uri="{BB962C8B-B14F-4D97-AF65-F5344CB8AC3E}">
        <p14:creationId xmlns:p14="http://schemas.microsoft.com/office/powerpoint/2010/main" val="158044859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591</Words>
  <Application>Microsoft Office PowerPoint</Application>
  <PresentationFormat>Widescreen</PresentationFormat>
  <Paragraphs>64</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Century Gothic</vt:lpstr>
      <vt:lpstr>Vapor Trail</vt:lpstr>
      <vt:lpstr>Mistborn – Ragnarok Aggressive Pigeon Game Studio COMP 376 Project Proposal</vt:lpstr>
      <vt:lpstr>Introduction</vt:lpstr>
      <vt:lpstr>Story AND SETTING</vt:lpstr>
      <vt:lpstr>Game Mechanics</vt:lpstr>
      <vt:lpstr>Game Mechanics</vt:lpstr>
      <vt:lpstr>Related Games</vt:lpstr>
      <vt:lpstr>PowerPoint Presentation</vt:lpstr>
      <vt:lpstr>Inside (2016)</vt:lpstr>
      <vt:lpstr>Hollow Knight (2017)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Mistborn – Ragnarok Aggressive Pigeon Game Studio COMP 376 Project Proposal</dc:title>
  <dc:creator>christian plourde</dc:creator>
  <cp:lastModifiedBy>christian plourde</cp:lastModifiedBy>
  <cp:revision>1</cp:revision>
  <dcterms:created xsi:type="dcterms:W3CDTF">2019-10-02T20:58:59Z</dcterms:created>
  <dcterms:modified xsi:type="dcterms:W3CDTF">2019-10-02T21:00:12Z</dcterms:modified>
</cp:coreProperties>
</file>