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56" r:id="rId2"/>
    <p:sldId id="257" r:id="rId3"/>
    <p:sldId id="276" r:id="rId4"/>
    <p:sldId id="277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328" autoAdjust="0"/>
  </p:normalViewPr>
  <p:slideViewPr>
    <p:cSldViewPr snapToGrid="0">
      <p:cViewPr varScale="1">
        <p:scale>
          <a:sx n="40" d="100"/>
          <a:sy n="40" d="100"/>
        </p:scale>
        <p:origin x="4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6262D-8062-4BB6-9221-4589BD32A479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3DD9D-6CC0-41F6-8407-1F8F7C800A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25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81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15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431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53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775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22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277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79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141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92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724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2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57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70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4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6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18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8943-11F5-4E3A-89B9-4D7A01C331E0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3E9E-D708-433F-A405-515386335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573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0FD3-6934-4F6C-BC7D-60F98CFF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 err="1"/>
              <a:t>Mistborn</a:t>
            </a:r>
            <a:r>
              <a:rPr lang="en-US" sz="2800" dirty="0"/>
              <a:t> – </a:t>
            </a:r>
            <a:r>
              <a:rPr lang="en-US" sz="2800" dirty="0" err="1"/>
              <a:t>Ragnarok</a:t>
            </a:r>
            <a:br>
              <a:rPr lang="en-US" sz="2800" dirty="0"/>
            </a:br>
            <a:r>
              <a:rPr lang="en-US" sz="2800" dirty="0"/>
              <a:t>Aggressive Pigeon Game Studio</a:t>
            </a:r>
            <a:br>
              <a:rPr lang="en-US" sz="2800" dirty="0"/>
            </a:br>
            <a:r>
              <a:rPr lang="en-US" sz="2800" dirty="0"/>
              <a:t>COMP 376 PROJECT PROTOTYPE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93D1C-DAF1-4AFD-BEEF-98677036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Christian Plourde – 26572499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Kharade</a:t>
            </a:r>
            <a:r>
              <a:rPr lang="en-US" dirty="0"/>
              <a:t> - 40042388	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Daniel </a:t>
            </a:r>
            <a:r>
              <a:rPr lang="en-US" dirty="0" err="1"/>
              <a:t>Vellucci</a:t>
            </a:r>
            <a:r>
              <a:rPr lang="en-US" dirty="0"/>
              <a:t> – 27416288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Samer </a:t>
            </a:r>
            <a:r>
              <a:rPr lang="en-US" dirty="0" err="1"/>
              <a:t>Yazbeck</a:t>
            </a:r>
            <a:r>
              <a:rPr lang="en-US" dirty="0"/>
              <a:t> – 40049573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Luciano </a:t>
            </a:r>
            <a:r>
              <a:rPr lang="en-US" dirty="0" err="1"/>
              <a:t>Porchet</a:t>
            </a:r>
            <a:r>
              <a:rPr lang="en-US" dirty="0"/>
              <a:t> - 40048537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71BB5-17CC-4C53-9B8F-C3A8D04A8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22" y="2205823"/>
            <a:ext cx="6713178" cy="3780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455AC-ED9F-4DD1-8ECF-C57D123F51DB}"/>
              </a:ext>
            </a:extLst>
          </p:cNvPr>
          <p:cNvSpPr txBox="1"/>
          <p:nvPr/>
        </p:nvSpPr>
        <p:spPr>
          <a:xfrm>
            <a:off x="6739911" y="554865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“All Paths Lead To Ruin”</a:t>
            </a:r>
          </a:p>
        </p:txBody>
      </p:sp>
    </p:spTree>
    <p:extLst>
      <p:ext uri="{BB962C8B-B14F-4D97-AF65-F5344CB8AC3E}">
        <p14:creationId xmlns:p14="http://schemas.microsoft.com/office/powerpoint/2010/main" val="423038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FE1E-6837-46DF-9B49-63C508F4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2EEC-385F-4086-A2E5-008B90FA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Combining potions – dropped</a:t>
            </a:r>
          </a:p>
          <a:p>
            <a:r>
              <a:rPr lang="en-CA" dirty="0"/>
              <a:t>Initial plan to leave extra materials in hidden locations in game – dropped</a:t>
            </a:r>
          </a:p>
          <a:p>
            <a:pPr lvl="1"/>
            <a:r>
              <a:rPr lang="en-CA" dirty="0"/>
              <a:t>Instead have chest to collect metals when low</a:t>
            </a:r>
          </a:p>
          <a:p>
            <a:pPr lvl="1"/>
            <a:r>
              <a:rPr lang="en-CA" dirty="0"/>
              <a:t>Allows us to provide player with notes and letters explaining the lore</a:t>
            </a:r>
          </a:p>
          <a:p>
            <a:r>
              <a:rPr lang="en-CA" dirty="0"/>
              <a:t>Response to critiques : Adding calm moments in the game such as walking in a level.</a:t>
            </a:r>
          </a:p>
          <a:p>
            <a:pPr lvl="1"/>
            <a:r>
              <a:rPr lang="en-CA" dirty="0"/>
              <a:t>Strong opportunity in Level 1 (Walk through the forest) good moment to explain character’s story and thoughts.</a:t>
            </a:r>
          </a:p>
        </p:txBody>
      </p:sp>
    </p:spTree>
    <p:extLst>
      <p:ext uri="{BB962C8B-B14F-4D97-AF65-F5344CB8AC3E}">
        <p14:creationId xmlns:p14="http://schemas.microsoft.com/office/powerpoint/2010/main" val="300895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FE1E-6837-46DF-9B49-63C508F4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2EEC-385F-4086-A2E5-008B90FA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Completed Mechanics</a:t>
            </a:r>
          </a:p>
          <a:p>
            <a:pPr lvl="1"/>
            <a:r>
              <a:rPr lang="en-CA" dirty="0"/>
              <a:t>Platforming</a:t>
            </a:r>
          </a:p>
          <a:p>
            <a:pPr lvl="1"/>
            <a:r>
              <a:rPr lang="en-CA" dirty="0"/>
              <a:t>Ladders</a:t>
            </a:r>
          </a:p>
          <a:p>
            <a:pPr lvl="1"/>
            <a:r>
              <a:rPr lang="en-CA" dirty="0"/>
              <a:t>Iron and Steel Abilities</a:t>
            </a:r>
          </a:p>
          <a:p>
            <a:pPr lvl="1"/>
            <a:r>
              <a:rPr lang="en-CA" dirty="0"/>
              <a:t>Regular Enemies (Bandits)</a:t>
            </a:r>
          </a:p>
          <a:p>
            <a:pPr lvl="1"/>
            <a:r>
              <a:rPr lang="en-CA" dirty="0"/>
              <a:t>Combat with Pushing and Pulling</a:t>
            </a:r>
          </a:p>
          <a:p>
            <a:r>
              <a:rPr lang="en-CA" dirty="0"/>
              <a:t>In Progress Mechanics</a:t>
            </a:r>
          </a:p>
          <a:p>
            <a:pPr lvl="1"/>
            <a:r>
              <a:rPr lang="en-CA" dirty="0"/>
              <a:t>Pewter Ability</a:t>
            </a:r>
          </a:p>
          <a:p>
            <a:pPr lvl="1"/>
            <a:r>
              <a:rPr lang="en-CA" dirty="0"/>
              <a:t>Sound Design</a:t>
            </a:r>
          </a:p>
          <a:p>
            <a:r>
              <a:rPr lang="en-CA" dirty="0"/>
              <a:t>Mechanics to Complete</a:t>
            </a:r>
          </a:p>
          <a:p>
            <a:pPr lvl="1"/>
            <a:r>
              <a:rPr lang="en-CA" dirty="0"/>
              <a:t>Ranged Enemy</a:t>
            </a:r>
          </a:p>
          <a:p>
            <a:pPr lvl="1"/>
            <a:r>
              <a:rPr lang="en-CA" dirty="0"/>
              <a:t>Highlighting </a:t>
            </a:r>
            <a:r>
              <a:rPr lang="en-CA" dirty="0" err="1"/>
              <a:t>Interactables</a:t>
            </a:r>
            <a:endParaRPr lang="en-CA" dirty="0"/>
          </a:p>
          <a:p>
            <a:pPr lvl="1"/>
            <a:r>
              <a:rPr lang="en-CA" dirty="0" err="1"/>
              <a:t>Koloss</a:t>
            </a:r>
            <a:r>
              <a:rPr lang="en-CA" dirty="0"/>
              <a:t> Enemy</a:t>
            </a:r>
          </a:p>
          <a:p>
            <a:pPr lvl="1"/>
            <a:r>
              <a:rPr lang="en-CA" dirty="0"/>
              <a:t>Boss Fight</a:t>
            </a:r>
          </a:p>
          <a:p>
            <a:pPr lvl="1"/>
            <a:r>
              <a:rPr lang="en-CA" dirty="0"/>
              <a:t>Level 2 Layout</a:t>
            </a:r>
          </a:p>
          <a:p>
            <a:pPr lvl="1"/>
            <a:r>
              <a:rPr lang="en-CA" dirty="0"/>
              <a:t>Boss Level Layout</a:t>
            </a:r>
          </a:p>
        </p:txBody>
      </p:sp>
    </p:spTree>
    <p:extLst>
      <p:ext uri="{BB962C8B-B14F-4D97-AF65-F5344CB8AC3E}">
        <p14:creationId xmlns:p14="http://schemas.microsoft.com/office/powerpoint/2010/main" val="364025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FE1E-6837-46DF-9B49-63C508F4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2EEC-385F-4086-A2E5-008B90FA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Work in parallel to develop Level 2 and Boss Level</a:t>
            </a:r>
          </a:p>
          <a:p>
            <a:r>
              <a:rPr lang="en-CA" dirty="0"/>
              <a:t>IMPORTANT TASK: Highlighting </a:t>
            </a:r>
            <a:r>
              <a:rPr lang="en-CA" dirty="0" err="1"/>
              <a:t>interactables</a:t>
            </a:r>
            <a:r>
              <a:rPr lang="en-CA" dirty="0"/>
              <a:t> when iron or steel is active. </a:t>
            </a:r>
          </a:p>
          <a:p>
            <a:pPr lvl="1"/>
            <a:r>
              <a:rPr lang="en-CA" dirty="0"/>
              <a:t>Will make it easier for player to find objects that they can use. Otherwise the puzzles will be very difficult to solve.</a:t>
            </a:r>
          </a:p>
          <a:p>
            <a:pPr lvl="1"/>
            <a:r>
              <a:rPr lang="en-CA" dirty="0"/>
              <a:t>Experimentation with Unity’s shader graphs to implement this.</a:t>
            </a:r>
          </a:p>
          <a:p>
            <a:r>
              <a:rPr lang="en-CA" dirty="0"/>
              <a:t>Implement ranged enemy.</a:t>
            </a:r>
          </a:p>
          <a:p>
            <a:pPr lvl="1"/>
            <a:r>
              <a:rPr lang="en-CA" dirty="0" err="1"/>
              <a:t>Koloss</a:t>
            </a:r>
            <a:r>
              <a:rPr lang="en-CA" dirty="0"/>
              <a:t> enemy might be dropped if time does not permit or enemy does not fit well into the game.</a:t>
            </a:r>
          </a:p>
          <a:p>
            <a:r>
              <a:rPr lang="en-CA" dirty="0"/>
              <a:t>Implement collectible lore notes 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7317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E210-FF7D-48B7-BDA3-CD47D6A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288373"/>
            <a:ext cx="8610600" cy="1293028"/>
          </a:xfrm>
        </p:spPr>
        <p:txBody>
          <a:bodyPr/>
          <a:lstStyle/>
          <a:p>
            <a:pPr algn="ctr"/>
            <a:r>
              <a:rPr lang="en-CA" dirty="0"/>
              <a:t>Thank YOU</a:t>
            </a:r>
            <a:br>
              <a:rPr lang="en-CA" dirty="0"/>
            </a:br>
            <a:r>
              <a:rPr lang="en-CA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341815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Mistborn – Ragnarok Aggressive Pigeon Game Studio COMP 376 PROJECT PROTOTYPE PRESENTATION</vt:lpstr>
      <vt:lpstr>CHANGES</vt:lpstr>
      <vt:lpstr>PROGRESS REPORT</vt:lpstr>
      <vt:lpstr>DEVELOPMENT PLAN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Mistborn – Ragnarok Aggressive Pigeon Game Studio COMP 376 Project Proposal</dc:title>
  <dc:creator>christian plourde</dc:creator>
  <cp:lastModifiedBy>christian plourde</cp:lastModifiedBy>
  <cp:revision>7</cp:revision>
  <dcterms:created xsi:type="dcterms:W3CDTF">2019-10-02T22:28:46Z</dcterms:created>
  <dcterms:modified xsi:type="dcterms:W3CDTF">2019-10-30T20:23:27Z</dcterms:modified>
</cp:coreProperties>
</file>