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76" r:id="rId4"/>
    <p:sldId id="277" r:id="rId5"/>
    <p:sldId id="278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328" autoAdjust="0"/>
  </p:normalViewPr>
  <p:slideViewPr>
    <p:cSldViewPr snapToGrid="0">
      <p:cViewPr varScale="1">
        <p:scale>
          <a:sx n="120" d="100"/>
          <a:sy n="120" d="100"/>
        </p:scale>
        <p:origin x="18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6262D-8062-4BB6-9221-4589BD32A47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3DD9D-6CC0-41F6-8407-1F8F7C800A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25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3DD9D-6CC0-41F6-8407-1F8F7C800A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79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3DD9D-6CC0-41F6-8407-1F8F7C800A8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06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81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15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43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53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77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22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27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141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92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724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57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7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1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8943-11F5-4E3A-89B9-4D7A01C331E0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57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0FD3-6934-4F6C-BC7D-60F98CFF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 err="1"/>
              <a:t>Mistborn</a:t>
            </a:r>
            <a:r>
              <a:rPr lang="en-US" sz="2800" dirty="0"/>
              <a:t> – </a:t>
            </a:r>
            <a:r>
              <a:rPr lang="en-US" sz="2800" dirty="0" err="1"/>
              <a:t>Ragnarok</a:t>
            </a:r>
            <a:br>
              <a:rPr lang="en-US" sz="2800" dirty="0"/>
            </a:br>
            <a:r>
              <a:rPr lang="en-US" sz="2800" dirty="0"/>
              <a:t>Aggressive Pigeon Game Studio</a:t>
            </a:r>
            <a:br>
              <a:rPr lang="en-US" sz="2800" dirty="0"/>
            </a:br>
            <a:r>
              <a:rPr lang="en-US" sz="2800" dirty="0"/>
              <a:t>COMP 376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93D1C-DAF1-4AFD-BEEF-98677036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Christian Plourde – 26572499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Kharade</a:t>
            </a:r>
            <a:r>
              <a:rPr lang="en-US" dirty="0"/>
              <a:t> - 40042388	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Daniel </a:t>
            </a:r>
            <a:r>
              <a:rPr lang="en-US" dirty="0" err="1"/>
              <a:t>Vellucci</a:t>
            </a:r>
            <a:r>
              <a:rPr lang="en-US" dirty="0"/>
              <a:t> – 27416288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Samer </a:t>
            </a:r>
            <a:r>
              <a:rPr lang="en-US" dirty="0" err="1"/>
              <a:t>Yazbeck</a:t>
            </a:r>
            <a:r>
              <a:rPr lang="en-US" dirty="0"/>
              <a:t> – 40049573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Luciano </a:t>
            </a:r>
            <a:r>
              <a:rPr lang="en-US" dirty="0" err="1"/>
              <a:t>Porchet</a:t>
            </a:r>
            <a:r>
              <a:rPr lang="en-US" dirty="0"/>
              <a:t> - 40048537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71BB5-17CC-4C53-9B8F-C3A8D04A8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22" y="2205823"/>
            <a:ext cx="6713178" cy="3780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455AC-ED9F-4DD1-8ECF-C57D123F51DB}"/>
              </a:ext>
            </a:extLst>
          </p:cNvPr>
          <p:cNvSpPr txBox="1"/>
          <p:nvPr/>
        </p:nvSpPr>
        <p:spPr>
          <a:xfrm>
            <a:off x="6739911" y="554865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“All Paths Lead To Ruin”</a:t>
            </a:r>
          </a:p>
        </p:txBody>
      </p:sp>
    </p:spTree>
    <p:extLst>
      <p:ext uri="{BB962C8B-B14F-4D97-AF65-F5344CB8AC3E}">
        <p14:creationId xmlns:p14="http://schemas.microsoft.com/office/powerpoint/2010/main" val="423038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During the progress presentation we were unsure whether to keep </a:t>
            </a:r>
            <a:r>
              <a:rPr lang="en-US" sz="2000" dirty="0" err="1"/>
              <a:t>Koloss</a:t>
            </a:r>
            <a:r>
              <a:rPr lang="en-US" sz="2000" dirty="0"/>
              <a:t> in the game, mainly because such an enemy didn’t go well with the setting of our levels and also due to time constraint.</a:t>
            </a:r>
          </a:p>
          <a:p>
            <a:endParaRPr lang="en-US" sz="2000" dirty="0"/>
          </a:p>
          <a:p>
            <a:r>
              <a:rPr lang="en-US" sz="2000" dirty="0"/>
              <a:t>We dropped </a:t>
            </a:r>
            <a:r>
              <a:rPr lang="en-US" sz="2000" dirty="0" err="1"/>
              <a:t>Koloss</a:t>
            </a:r>
            <a:r>
              <a:rPr lang="en-US" sz="2000" dirty="0"/>
              <a:t> idea as an enemy.</a:t>
            </a:r>
          </a:p>
          <a:p>
            <a:endParaRPr lang="en-US" sz="2000" dirty="0"/>
          </a:p>
          <a:p>
            <a:r>
              <a:rPr lang="en-US" sz="2000" dirty="0"/>
              <a:t>Apart from that, we have implemented all other ideas that were proposed during the previous two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30089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Game Structure</a:t>
            </a:r>
            <a:endParaRPr lang="en-CA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D0E1A-7002-4EBA-A116-8A84B7161081}"/>
              </a:ext>
            </a:extLst>
          </p:cNvPr>
          <p:cNvSpPr/>
          <p:nvPr/>
        </p:nvSpPr>
        <p:spPr>
          <a:xfrm>
            <a:off x="439640" y="2057401"/>
            <a:ext cx="111931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Level 1 </a:t>
            </a:r>
            <a:r>
              <a:rPr lang="en-US" dirty="0">
                <a:sym typeface="Wingdings" panose="05000000000000000000" pitchFamily="2" charset="2"/>
              </a:rPr>
              <a:t> Introduce to Pull &amp; Push powers. No major changes to this level.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Level 2  Takes place right after level 1, introduces pewter. Player also has to use their previously acquired abilities and platforming in order to beat this level.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Level 3  Boss Fight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5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61" y="366808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New features added </a:t>
            </a:r>
            <a:br>
              <a:rPr lang="en-US" dirty="0"/>
            </a:br>
            <a:r>
              <a:rPr lang="en-US" dirty="0"/>
              <a:t>(Major features)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61" y="1659836"/>
            <a:ext cx="11320339" cy="5066967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sz="1600" u="sng" dirty="0"/>
              <a:t>Pewter Functionality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Allows players to be strong and agile, allows them to punch enemies. This gives the players a reliable way to fight enemies</a:t>
            </a:r>
          </a:p>
          <a:p>
            <a:pPr>
              <a:lnSpc>
                <a:spcPct val="170000"/>
              </a:lnSpc>
            </a:pPr>
            <a:r>
              <a:rPr lang="en-US" sz="1600" u="sng" dirty="0">
                <a:sym typeface="Wingdings" panose="05000000000000000000" pitchFamily="2" charset="2"/>
              </a:rPr>
              <a:t>Second level</a:t>
            </a:r>
            <a:r>
              <a:rPr lang="en-US" sz="1600" dirty="0">
                <a:sym typeface="Wingdings" panose="05000000000000000000" pitchFamily="2" charset="2"/>
              </a:rPr>
              <a:t>  happens right after the first level, has two major puzzles and also platforming sections.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ym typeface="Wingdings" panose="05000000000000000000" pitchFamily="2" charset="2"/>
              </a:rPr>
              <a:t>Level also has a dark, unsettling feel to it as part of the level design to make players feel uneasy while going through it.</a:t>
            </a:r>
          </a:p>
          <a:p>
            <a:pPr>
              <a:lnSpc>
                <a:spcPct val="170000"/>
              </a:lnSpc>
            </a:pPr>
            <a:r>
              <a:rPr lang="en-US" sz="1600" u="sng" dirty="0" err="1">
                <a:sym typeface="Wingdings" panose="05000000000000000000" pitchFamily="2" charset="2"/>
              </a:rPr>
              <a:t>Coinshot</a:t>
            </a:r>
            <a:r>
              <a:rPr lang="en-US" sz="1600" u="sng" dirty="0">
                <a:sym typeface="Wingdings" panose="05000000000000000000" pitchFamily="2" charset="2"/>
              </a:rPr>
              <a:t> enemy</a:t>
            </a:r>
            <a:r>
              <a:rPr lang="en-US" sz="1600" dirty="0">
                <a:sym typeface="Wingdings" panose="05000000000000000000" pitchFamily="2" charset="2"/>
              </a:rPr>
              <a:t>  Ranged enemy added to the game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ym typeface="Wingdings" panose="05000000000000000000" pitchFamily="2" charset="2"/>
              </a:rPr>
              <a:t>Implemented boss level and boss fight.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ym typeface="Wingdings" panose="05000000000000000000" pitchFamily="2" charset="2"/>
              </a:rPr>
              <a:t>Added Lore notes in levels that help explain the story.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ym typeface="Wingdings" panose="05000000000000000000" pitchFamily="2" charset="2"/>
              </a:rPr>
              <a:t>Notes also have instructions on how to use newly acquired powers.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ym typeface="Wingdings" panose="05000000000000000000" pitchFamily="2" charset="2"/>
              </a:rPr>
              <a:t>Cutscenes added to boss level to explain story and also the aftermath conclusion of the game.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4295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New features added </a:t>
            </a:r>
            <a:br>
              <a:rPr lang="en-US" dirty="0"/>
            </a:br>
            <a:r>
              <a:rPr lang="en-US" dirty="0"/>
              <a:t>(Other features)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Added a Pause Menu, as it was suggested during the progress presentation.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Added a main menu.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Added sounds for ambience and most player actions.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 screen prompts when near an interactable objects.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Shader highlighting objects that can be pulled or pushed when powers are active.</a:t>
            </a:r>
          </a:p>
        </p:txBody>
      </p:sp>
    </p:spTree>
    <p:extLst>
      <p:ext uri="{BB962C8B-B14F-4D97-AF65-F5344CB8AC3E}">
        <p14:creationId xmlns:p14="http://schemas.microsoft.com/office/powerpoint/2010/main" val="8481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E210-FF7D-48B7-BDA3-CD47D6A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288373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Thank YOU</a:t>
            </a:r>
            <a:br>
              <a:rPr lang="en-CA" dirty="0"/>
            </a:br>
            <a:r>
              <a:rPr lang="en-US" dirty="0"/>
              <a:t>We will now present our game!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1815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368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Mistborn – Ragnarok Aggressive Pigeon Game Studio COMP 376 FINAL PROJECT PRESENTATION</vt:lpstr>
      <vt:lpstr>CHANGES</vt:lpstr>
      <vt:lpstr>Game Structure</vt:lpstr>
      <vt:lpstr>New features added  (Major features)</vt:lpstr>
      <vt:lpstr>New features added  (Other features)</vt:lpstr>
      <vt:lpstr>Thank YOU We will now present our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Mistborn – Ragnarok Aggressive Pigeon Game Studio COMP 376 PROJECT PROTOTYPE PRESENTATION</dc:title>
  <dc:creator>christian plourde</dc:creator>
  <cp:lastModifiedBy>IgnisWolf</cp:lastModifiedBy>
  <cp:revision>4</cp:revision>
  <dcterms:created xsi:type="dcterms:W3CDTF">2019-10-30T22:23:26Z</dcterms:created>
  <dcterms:modified xsi:type="dcterms:W3CDTF">2019-11-30T03:08:09Z</dcterms:modified>
</cp:coreProperties>
</file>