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59F5-04CC-43E3-BB4F-7260104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73D7C-B89F-4EAF-9C09-B5BF8D52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C9496-73BF-4950-BA97-33EB853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17C9A-D138-407C-AD94-EA793CD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CFC46-0CDB-47B8-A351-E48E976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F977-CC57-448C-9199-AA6D7363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F66670-EA3D-4F0D-97FD-8765FFE6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7708-FCAE-40F4-A464-5466810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9C82C-4766-4F16-9033-CF79A95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DCCD-3254-4CDA-A08A-EE7DF9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415A-3A67-4A7A-8420-4250E81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B80A-9E67-4FDC-AAC7-19C4B5C9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91C4-66A5-4036-8C8E-C0F637F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61C3-9963-4C50-88ED-63D575B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F6E2D-993E-46F8-B278-79FEA5C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DAAD-1559-4C35-BBE1-27631BD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8AAF0-6100-4453-8D4B-8D2A935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46A0E-5219-4257-85DA-6FEFA9B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EE97-8244-47D5-AB83-0230F74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2208-3C8E-4CD9-849F-35EB0F1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D9B7-516D-4632-9B06-16D368A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4383-50B8-4C1E-AEFC-0B6B38CE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3440B-6C94-41F9-A8FF-9354C4C7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FEA18-3DCF-44D6-A4A8-96F352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81896-E331-48BF-B9F2-E30B675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EB136-54E9-46FD-9DD9-275FEEE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E27D-2816-43D4-911E-AEE1998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0D897-DD81-45E2-A7FB-59634F5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013D4-8E55-4119-9E0D-6691E422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72AD-1B61-41A2-ACB4-A584F098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74224-6805-4B23-B6DE-EE90770A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9E5A4A-7987-4FFD-BF56-5E9F068F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F7C6E-2570-44A6-8537-8B7A9C4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59023-2E50-4CA6-9F26-6986B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79E32-63F4-4CF9-AD1D-DF905C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2AB22-4D08-4730-B5DA-821A3261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A93906-76BB-4C4E-A419-226EB895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759E5-38F8-4F0C-85D1-CDFBC59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EEEF8-5D1A-4DAF-88E6-E16B85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06BF2-B677-4F1B-BD8E-8590BB5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BAB29-8800-447F-A918-D123753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716C-83D1-48C3-AEE2-0BDFE99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BD176-A29D-4BFC-B9CC-3473750E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7874-E37C-4E58-BDCC-8B53941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803B42-FFCB-473B-93B8-DD3CA3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C6121-2835-4710-8A17-849F7CD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62AE0-89A8-44E1-A6C0-A8A1EB7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612-2EEB-4D49-8867-0616643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4B2F76-8B75-477E-8FEA-01C19C4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93BF3-BE68-4846-876B-94CF6AD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A6B87-75DE-420D-8F10-889F73B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92DF-2B6D-4A8F-AA7D-2586A9F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C0A4-B549-44A7-B1C8-5A59477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Formado na área de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suporte técnico;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habilidade analítica.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Precisa monitorar todas as máquinas de sua empresa;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com facilidade;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Diminuir o tempo de manutenção;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Realizar o reparo das máquinas;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Outros funcionários têm costume de solicitar um atendimento sem efetuar o registro da solicitação;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14421"/>
            <a:ext cx="2551868" cy="1694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3593514" y="1607160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gestor;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habilidade analítica.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Verificar a produtividade dos operadores;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Responsável por tomar as decisões;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Analisar relatórios que auxiliem em tomadas de decisões;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707347" y="1497392"/>
            <a:ext cx="2035761" cy="1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3488462" y="1497392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Cláudio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 .</dc:creator>
  <cp:lastModifiedBy>CAMILA MAMEDE CABRAL .</cp:lastModifiedBy>
  <cp:revision>11</cp:revision>
  <dcterms:created xsi:type="dcterms:W3CDTF">2020-09-03T22:29:46Z</dcterms:created>
  <dcterms:modified xsi:type="dcterms:W3CDTF">2020-09-11T21:20:08Z</dcterms:modified>
</cp:coreProperties>
</file>