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Open Sans 1 Bold" panose="020B0604020202020204" charset="0"/>
      <p:regular r:id="rId16"/>
    </p:embeddedFont>
    <p:embeddedFont>
      <p:font typeface="Open Sans Light" panose="020B0604020202020204" charset="0"/>
      <p:regular r:id="rId17"/>
    </p:embeddedFont>
    <p:embeddedFont>
      <p:font typeface="Open Sans 1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Open Sans 2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978" y="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DE0BFC5-7407-4F19-AB00-EE21CF723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887" y="5417563"/>
            <a:ext cx="7790225" cy="23678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01A2D53-645E-48BA-B9E4-E13ADD867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058" y="1485900"/>
            <a:ext cx="2862995" cy="33835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6 L 0.45798 -0.230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99" y="-115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31000" y="31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2270014">
            <a:off x="-762431" y="6487683"/>
            <a:ext cx="9384079" cy="938407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35027" y="2849886"/>
            <a:ext cx="3973217" cy="640841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85352" y="885303"/>
            <a:ext cx="5902963" cy="837299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318281" y="2148089"/>
            <a:ext cx="9941019" cy="473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FFFEFB"/>
                </a:solidFill>
                <a:latin typeface="Open Sans 1 Bold"/>
              </a:rPr>
              <a:t>Site </a:t>
            </a: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Institucional</a:t>
            </a:r>
            <a:endParaRPr lang="en-US" sz="9000" dirty="0">
              <a:solidFill>
                <a:srgbClr val="FFFEFB"/>
              </a:solidFill>
              <a:latin typeface="Open Sans 1 Bold"/>
            </a:endParaRPr>
          </a:p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FFFEFB"/>
                </a:solidFill>
                <a:latin typeface="Open Sans 1 Bold"/>
              </a:rPr>
              <a:t>Banco de Dados</a:t>
            </a:r>
          </a:p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Cliente</a:t>
            </a:r>
            <a:r>
              <a:rPr lang="en-US" sz="9000" dirty="0">
                <a:solidFill>
                  <a:srgbClr val="FFFEFB"/>
                </a:solidFill>
                <a:latin typeface="Open Sans 1 Bold"/>
              </a:rPr>
              <a:t> Linux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>
                <a:solidFill>
                  <a:srgbClr val="545454"/>
                </a:solidFill>
                <a:latin typeface="Open Sans 1 Bold"/>
              </a:rPr>
              <a:t>User Stories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496F73-5C44-4A7C-ACE7-9576F8ED8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12753" y="1809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1 Bold"/>
              </a:rPr>
              <a:t>Backlog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47096" y="2171626"/>
            <a:ext cx="645347" cy="7458075"/>
            <a:chOff x="0" y="0"/>
            <a:chExt cx="218303" cy="252285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8303" cy="2522855"/>
            </a:xfrm>
            <a:custGeom>
              <a:avLst/>
              <a:gdLst/>
              <a:ahLst/>
              <a:cxnLst/>
              <a:rect l="l" t="t" r="r" b="b"/>
              <a:pathLst>
                <a:path w="218303" h="2522855">
                  <a:moveTo>
                    <a:pt x="0" y="0"/>
                  </a:moveTo>
                  <a:lnTo>
                    <a:pt x="218303" y="0"/>
                  </a:lnTo>
                  <a:lnTo>
                    <a:pt x="218303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4915660" y="2171626"/>
            <a:ext cx="5336375" cy="7458075"/>
            <a:chOff x="0" y="0"/>
            <a:chExt cx="1805144" cy="252285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135811" y="2171626"/>
            <a:ext cx="1914618" cy="7458075"/>
            <a:chOff x="0" y="0"/>
            <a:chExt cx="647661" cy="252285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7661" cy="2522855"/>
            </a:xfrm>
            <a:custGeom>
              <a:avLst/>
              <a:gdLst/>
              <a:ahLst/>
              <a:cxnLst/>
              <a:rect l="l" t="t" r="r" b="b"/>
              <a:pathLst>
                <a:path w="647661" h="2522855">
                  <a:moveTo>
                    <a:pt x="0" y="0"/>
                  </a:moveTo>
                  <a:lnTo>
                    <a:pt x="647661" y="0"/>
                  </a:lnTo>
                  <a:lnTo>
                    <a:pt x="647661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3660016" y="2171626"/>
            <a:ext cx="2272111" cy="7458075"/>
            <a:chOff x="0" y="0"/>
            <a:chExt cx="768591" cy="25228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68591" cy="2522855"/>
            </a:xfrm>
            <a:custGeom>
              <a:avLst/>
              <a:gdLst/>
              <a:ahLst/>
              <a:cxnLst/>
              <a:rect l="l" t="t" r="r" b="b"/>
              <a:pathLst>
                <a:path w="768591" h="2522855">
                  <a:moveTo>
                    <a:pt x="0" y="0"/>
                  </a:moveTo>
                  <a:lnTo>
                    <a:pt x="768591" y="0"/>
                  </a:lnTo>
                  <a:lnTo>
                    <a:pt x="768591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237571" y="2390600"/>
            <a:ext cx="654872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ID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915660" y="2390600"/>
            <a:ext cx="5336375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DESCRIÇÃO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660016" y="2374090"/>
            <a:ext cx="2272111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TAMANHO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135811" y="2390600"/>
            <a:ext cx="1914618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TIPO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465296" y="2154074"/>
            <a:ext cx="2995472" cy="7475627"/>
            <a:chOff x="0" y="0"/>
            <a:chExt cx="1013283" cy="252879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13283" cy="2528792"/>
            </a:xfrm>
            <a:custGeom>
              <a:avLst/>
              <a:gdLst/>
              <a:ahLst/>
              <a:cxnLst/>
              <a:rect l="l" t="t" r="r" b="b"/>
              <a:pathLst>
                <a:path w="1013283" h="2528792">
                  <a:moveTo>
                    <a:pt x="0" y="0"/>
                  </a:moveTo>
                  <a:lnTo>
                    <a:pt x="1013283" y="0"/>
                  </a:lnTo>
                  <a:lnTo>
                    <a:pt x="1013283" y="2528792"/>
                  </a:lnTo>
                  <a:lnTo>
                    <a:pt x="0" y="252879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0474821" y="2374090"/>
            <a:ext cx="2985947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CLASSIFICAÇÃO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075771" y="2171626"/>
            <a:ext cx="3635316" cy="7458075"/>
            <a:chOff x="0" y="0"/>
            <a:chExt cx="1229724" cy="252285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29724" cy="2522855"/>
            </a:xfrm>
            <a:custGeom>
              <a:avLst/>
              <a:gdLst/>
              <a:ahLst/>
              <a:cxnLst/>
              <a:rect l="l" t="t" r="r" b="b"/>
              <a:pathLst>
                <a:path w="1229724" h="2522855">
                  <a:moveTo>
                    <a:pt x="0" y="0"/>
                  </a:moveTo>
                  <a:lnTo>
                    <a:pt x="1229724" y="0"/>
                  </a:lnTo>
                  <a:lnTo>
                    <a:pt x="122972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075771" y="2390600"/>
            <a:ext cx="3635316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REQUISITO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37571" y="31724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075771" y="3172480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4910335" y="3149619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10474821" y="31724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3660016" y="31496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16133593" y="3172480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55" name="CaixaDeTexto 154"/>
          <p:cNvSpPr txBox="1"/>
          <p:nvPr/>
        </p:nvSpPr>
        <p:spPr>
          <a:xfrm>
            <a:off x="237571" y="3794761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56" name="CaixaDeTexto 155"/>
          <p:cNvSpPr txBox="1"/>
          <p:nvPr/>
        </p:nvSpPr>
        <p:spPr>
          <a:xfrm>
            <a:off x="1075771" y="3794761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57" name="CaixaDeTexto 156"/>
          <p:cNvSpPr txBox="1"/>
          <p:nvPr/>
        </p:nvSpPr>
        <p:spPr>
          <a:xfrm>
            <a:off x="4910335" y="3771900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58" name="CaixaDeTexto 157"/>
          <p:cNvSpPr txBox="1"/>
          <p:nvPr/>
        </p:nvSpPr>
        <p:spPr>
          <a:xfrm>
            <a:off x="10474821" y="3794761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59" name="CaixaDeTexto 158"/>
          <p:cNvSpPr txBox="1"/>
          <p:nvPr/>
        </p:nvSpPr>
        <p:spPr>
          <a:xfrm>
            <a:off x="13660016" y="3771900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60" name="CaixaDeTexto 159"/>
          <p:cNvSpPr txBox="1"/>
          <p:nvPr/>
        </p:nvSpPr>
        <p:spPr>
          <a:xfrm>
            <a:off x="16133593" y="3794761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61" name="CaixaDeTexto 160"/>
          <p:cNvSpPr txBox="1"/>
          <p:nvPr/>
        </p:nvSpPr>
        <p:spPr>
          <a:xfrm>
            <a:off x="228600" y="4378999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62" name="CaixaDeTexto 161"/>
          <p:cNvSpPr txBox="1"/>
          <p:nvPr/>
        </p:nvSpPr>
        <p:spPr>
          <a:xfrm>
            <a:off x="1066800" y="4378999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63" name="CaixaDeTexto 162"/>
          <p:cNvSpPr txBox="1"/>
          <p:nvPr/>
        </p:nvSpPr>
        <p:spPr>
          <a:xfrm>
            <a:off x="4901364" y="4356138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64" name="CaixaDeTexto 163"/>
          <p:cNvSpPr txBox="1"/>
          <p:nvPr/>
        </p:nvSpPr>
        <p:spPr>
          <a:xfrm>
            <a:off x="10465850" y="4378999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65" name="CaixaDeTexto 164"/>
          <p:cNvSpPr txBox="1"/>
          <p:nvPr/>
        </p:nvSpPr>
        <p:spPr>
          <a:xfrm>
            <a:off x="13651045" y="4356138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66" name="CaixaDeTexto 165"/>
          <p:cNvSpPr txBox="1"/>
          <p:nvPr/>
        </p:nvSpPr>
        <p:spPr>
          <a:xfrm>
            <a:off x="16124622" y="4378999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67" name="CaixaDeTexto 166"/>
          <p:cNvSpPr txBox="1"/>
          <p:nvPr/>
        </p:nvSpPr>
        <p:spPr>
          <a:xfrm>
            <a:off x="228600" y="50012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68" name="CaixaDeTexto 167"/>
          <p:cNvSpPr txBox="1"/>
          <p:nvPr/>
        </p:nvSpPr>
        <p:spPr>
          <a:xfrm>
            <a:off x="1066800" y="5001280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69" name="CaixaDeTexto 168"/>
          <p:cNvSpPr txBox="1"/>
          <p:nvPr/>
        </p:nvSpPr>
        <p:spPr>
          <a:xfrm>
            <a:off x="4901364" y="4978419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70" name="CaixaDeTexto 169"/>
          <p:cNvSpPr txBox="1"/>
          <p:nvPr/>
        </p:nvSpPr>
        <p:spPr>
          <a:xfrm>
            <a:off x="10465850" y="50012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71" name="CaixaDeTexto 170"/>
          <p:cNvSpPr txBox="1"/>
          <p:nvPr/>
        </p:nvSpPr>
        <p:spPr>
          <a:xfrm>
            <a:off x="13651045" y="49784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72" name="CaixaDeTexto 171"/>
          <p:cNvSpPr txBox="1"/>
          <p:nvPr/>
        </p:nvSpPr>
        <p:spPr>
          <a:xfrm>
            <a:off x="16124622" y="5001280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73" name="CaixaDeTexto 172"/>
          <p:cNvSpPr txBox="1"/>
          <p:nvPr/>
        </p:nvSpPr>
        <p:spPr>
          <a:xfrm>
            <a:off x="244324" y="56108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74" name="CaixaDeTexto 173"/>
          <p:cNvSpPr txBox="1"/>
          <p:nvPr/>
        </p:nvSpPr>
        <p:spPr>
          <a:xfrm>
            <a:off x="1082524" y="5610880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75" name="CaixaDeTexto 174"/>
          <p:cNvSpPr txBox="1"/>
          <p:nvPr/>
        </p:nvSpPr>
        <p:spPr>
          <a:xfrm>
            <a:off x="4917088" y="5588019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76" name="CaixaDeTexto 175"/>
          <p:cNvSpPr txBox="1"/>
          <p:nvPr/>
        </p:nvSpPr>
        <p:spPr>
          <a:xfrm>
            <a:off x="10481574" y="56108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77" name="CaixaDeTexto 176"/>
          <p:cNvSpPr txBox="1"/>
          <p:nvPr/>
        </p:nvSpPr>
        <p:spPr>
          <a:xfrm>
            <a:off x="13666769" y="55880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78" name="CaixaDeTexto 177"/>
          <p:cNvSpPr txBox="1"/>
          <p:nvPr/>
        </p:nvSpPr>
        <p:spPr>
          <a:xfrm>
            <a:off x="16140346" y="5610880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79" name="CaixaDeTexto 178"/>
          <p:cNvSpPr txBox="1"/>
          <p:nvPr/>
        </p:nvSpPr>
        <p:spPr>
          <a:xfrm>
            <a:off x="244324" y="6233161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80" name="CaixaDeTexto 179"/>
          <p:cNvSpPr txBox="1"/>
          <p:nvPr/>
        </p:nvSpPr>
        <p:spPr>
          <a:xfrm>
            <a:off x="1082524" y="6233161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81" name="CaixaDeTexto 180"/>
          <p:cNvSpPr txBox="1"/>
          <p:nvPr/>
        </p:nvSpPr>
        <p:spPr>
          <a:xfrm>
            <a:off x="4917088" y="6210300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82" name="CaixaDeTexto 181"/>
          <p:cNvSpPr txBox="1"/>
          <p:nvPr/>
        </p:nvSpPr>
        <p:spPr>
          <a:xfrm>
            <a:off x="10481574" y="6233161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83" name="CaixaDeTexto 182"/>
          <p:cNvSpPr txBox="1"/>
          <p:nvPr/>
        </p:nvSpPr>
        <p:spPr>
          <a:xfrm>
            <a:off x="13666769" y="6210300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84" name="CaixaDeTexto 183"/>
          <p:cNvSpPr txBox="1"/>
          <p:nvPr/>
        </p:nvSpPr>
        <p:spPr>
          <a:xfrm>
            <a:off x="16140346" y="6233161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85" name="CaixaDeTexto 184"/>
          <p:cNvSpPr txBox="1"/>
          <p:nvPr/>
        </p:nvSpPr>
        <p:spPr>
          <a:xfrm>
            <a:off x="235353" y="6817399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86" name="CaixaDeTexto 185"/>
          <p:cNvSpPr txBox="1"/>
          <p:nvPr/>
        </p:nvSpPr>
        <p:spPr>
          <a:xfrm>
            <a:off x="1073553" y="6817399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87" name="CaixaDeTexto 186"/>
          <p:cNvSpPr txBox="1"/>
          <p:nvPr/>
        </p:nvSpPr>
        <p:spPr>
          <a:xfrm>
            <a:off x="4908117" y="6794538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88" name="CaixaDeTexto 187"/>
          <p:cNvSpPr txBox="1"/>
          <p:nvPr/>
        </p:nvSpPr>
        <p:spPr>
          <a:xfrm>
            <a:off x="10472603" y="6817399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89" name="CaixaDeTexto 188"/>
          <p:cNvSpPr txBox="1"/>
          <p:nvPr/>
        </p:nvSpPr>
        <p:spPr>
          <a:xfrm>
            <a:off x="13657798" y="6794538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90" name="CaixaDeTexto 189"/>
          <p:cNvSpPr txBox="1"/>
          <p:nvPr/>
        </p:nvSpPr>
        <p:spPr>
          <a:xfrm>
            <a:off x="16131375" y="6817399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91" name="CaixaDeTexto 190"/>
          <p:cNvSpPr txBox="1"/>
          <p:nvPr/>
        </p:nvSpPr>
        <p:spPr>
          <a:xfrm>
            <a:off x="235353" y="74396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92" name="CaixaDeTexto 191"/>
          <p:cNvSpPr txBox="1"/>
          <p:nvPr/>
        </p:nvSpPr>
        <p:spPr>
          <a:xfrm>
            <a:off x="1073553" y="7439680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93" name="CaixaDeTexto 192"/>
          <p:cNvSpPr txBox="1"/>
          <p:nvPr/>
        </p:nvSpPr>
        <p:spPr>
          <a:xfrm>
            <a:off x="4908117" y="7416819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94" name="CaixaDeTexto 193"/>
          <p:cNvSpPr txBox="1"/>
          <p:nvPr/>
        </p:nvSpPr>
        <p:spPr>
          <a:xfrm>
            <a:off x="10472603" y="74396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95" name="CaixaDeTexto 194"/>
          <p:cNvSpPr txBox="1"/>
          <p:nvPr/>
        </p:nvSpPr>
        <p:spPr>
          <a:xfrm>
            <a:off x="13657798" y="74168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96" name="CaixaDeTexto 195"/>
          <p:cNvSpPr txBox="1"/>
          <p:nvPr/>
        </p:nvSpPr>
        <p:spPr>
          <a:xfrm>
            <a:off x="16131375" y="7439680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>
                <a:solidFill>
                  <a:srgbClr val="545454"/>
                </a:solidFill>
                <a:latin typeface="Open Sans 1 Bold"/>
              </a:rPr>
              <a:t>Conclusão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4EB0C57-8A60-46F7-89F3-4FD0F4673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71925" y="2034998"/>
            <a:ext cx="8782050" cy="4202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Open Sans Light"/>
              </a:rPr>
              <a:t>"It is a long established fact that a reader will be distracted by the readable content of a page when looking at its layout. The point of using."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-1112756" y="2751512"/>
            <a:ext cx="8660179" cy="866017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041971" y="1537953"/>
            <a:ext cx="5457827" cy="774159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716319" y="3072987"/>
            <a:ext cx="3490038" cy="65849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8EF9DF8-1AA6-4729-85C9-C5480A09F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1028700" y="866775"/>
            <a:ext cx="6647111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Integrantes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8688" y="7154462"/>
            <a:ext cx="332355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Camila </a:t>
            </a: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Mamede</a:t>
            </a:r>
            <a:endParaRPr lang="en-US" sz="3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877177" y="7154462"/>
            <a:ext cx="3120182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Christian Raphael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943760" y="7154462"/>
            <a:ext cx="234062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Felipe </a:t>
            </a: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França</a:t>
            </a:r>
            <a:endParaRPr lang="en-US" sz="3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1180328" y="7154462"/>
            <a:ext cx="3221087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Gustavo Henrique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856920" y="7154462"/>
            <a:ext cx="322150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Milene</a:t>
            </a:r>
            <a:r>
              <a:rPr lang="en-US" sz="3000" dirty="0">
                <a:solidFill>
                  <a:srgbClr val="000000"/>
                </a:solidFill>
                <a:latin typeface="Open Sans 1"/>
              </a:rPr>
              <a:t> de Oliveira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A45154E-3860-4348-B0B6-61F3C5003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sp>
        <p:nvSpPr>
          <p:cNvPr id="20" name="Elipse 19"/>
          <p:cNvSpPr/>
          <p:nvPr/>
        </p:nvSpPr>
        <p:spPr>
          <a:xfrm>
            <a:off x="280518" y="3908549"/>
            <a:ext cx="2959896" cy="2992298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957320" y="3908549"/>
            <a:ext cx="2959896" cy="2992298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7634122" y="3908549"/>
            <a:ext cx="2959896" cy="2992298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11310924" y="3908549"/>
            <a:ext cx="2959896" cy="2992298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14987726" y="3908549"/>
            <a:ext cx="2959896" cy="2992298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9125685">
            <a:off x="-900962" y="5967803"/>
            <a:ext cx="7849059" cy="78490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441863" y="2362684"/>
            <a:ext cx="2900460" cy="5472565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7613786" y="1485900"/>
            <a:ext cx="6748272" cy="1533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545454"/>
                </a:solidFill>
                <a:latin typeface="Open Sans 1 Bold"/>
              </a:rPr>
              <a:t>Call Center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13786" y="3703252"/>
            <a:ext cx="9645514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It is a long established fact that a reader will be distracted by the readable content of a page when looking at its layout. The point of using Lorem Ipsum is that it has a more-or-less normal distribution of letters, as opposed to using 'Content here, content here',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8ADA543-4DF9-4C14-A6EB-35DA28509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85800" y="2694040"/>
            <a:ext cx="6748272" cy="822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3143878">
            <a:off x="10883683" y="6668491"/>
            <a:ext cx="8030278" cy="803027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044380" y="4270451"/>
            <a:ext cx="3656963" cy="490867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921323" y="1822465"/>
            <a:ext cx="5531014" cy="784541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651886" y="1660540"/>
            <a:ext cx="6258669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Negócio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51886" y="3925517"/>
            <a:ext cx="9645514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It is a long established fact that a reader will be distracted by the readable content of a page when looking at its layout. The point of using Lorem Ipsum is that it has a more-or-less normal distribution of letters, as opposed to using 'Content here, content here',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7078325" y="341670"/>
            <a:ext cx="915994" cy="1028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6915984">
            <a:off x="-3372079" y="4975631"/>
            <a:ext cx="7849059" cy="78490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5792" y="2167104"/>
            <a:ext cx="6748272" cy="82296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996806" y="2005179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Problema</a:t>
            </a:r>
            <a:r>
              <a:rPr lang="en-US" sz="9000" dirty="0">
                <a:solidFill>
                  <a:srgbClr val="545454"/>
                </a:solidFill>
                <a:latin typeface="Open Sans 1 Bold"/>
              </a:rPr>
              <a:t>/</a:t>
            </a: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Desafio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96806" y="4106131"/>
            <a:ext cx="9645514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It is a long established fact that a reader will be distracted by the readable content of a page when looking at its layout. The point of using Lorem Ipsum is that it has a more-or-less normal distribution of letters, as opposed to using 'Content here, content here',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F5C4BA4-C381-48E0-ACA5-5D1EA887C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>
                <a:solidFill>
                  <a:srgbClr val="545454"/>
                </a:solidFill>
                <a:latin typeface="Open Sans 1 Bold"/>
              </a:rPr>
              <a:t>Proto-persona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8243024">
            <a:off x="2628860" y="-5723760"/>
            <a:ext cx="21734520" cy="2173452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835409" y="2897248"/>
            <a:ext cx="5878022" cy="1993668"/>
            <a:chOff x="0" y="0"/>
            <a:chExt cx="7837363" cy="2658225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3575449" y="804205"/>
              <a:ext cx="4261913" cy="9355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>
                  <a:solidFill>
                    <a:srgbClr val="393667"/>
                  </a:solidFill>
                  <a:latin typeface="Open Sans 2"/>
                </a:rPr>
                <a:t>Vantagem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835409" y="368225"/>
            <a:ext cx="5878022" cy="1993668"/>
            <a:chOff x="0" y="0"/>
            <a:chExt cx="7837363" cy="2658225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3575449" y="804205"/>
              <a:ext cx="4261913" cy="9355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>
                  <a:solidFill>
                    <a:srgbClr val="393667"/>
                  </a:solidFill>
                  <a:latin typeface="Open Sans 2"/>
                </a:rPr>
                <a:t>Vantagem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835409" y="7925107"/>
            <a:ext cx="5878022" cy="1993668"/>
            <a:chOff x="0" y="0"/>
            <a:chExt cx="7837363" cy="2658225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14" name="TextBox 14"/>
            <p:cNvSpPr txBox="1"/>
            <p:nvPr/>
          </p:nvSpPr>
          <p:spPr>
            <a:xfrm>
              <a:off x="3575449" y="804205"/>
              <a:ext cx="4261913" cy="9355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>
                  <a:solidFill>
                    <a:srgbClr val="393667"/>
                  </a:solidFill>
                  <a:latin typeface="Open Sans 2"/>
                </a:rPr>
                <a:t>Vantagem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28700" y="4295775"/>
            <a:ext cx="611254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Vantagens</a:t>
            </a:r>
            <a:endParaRPr lang="en-US" sz="9000" dirty="0">
              <a:solidFill>
                <a:srgbClr val="FFFEFB"/>
              </a:solidFill>
              <a:latin typeface="Open Sans 1 Bold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9835409" y="5396084"/>
            <a:ext cx="5878022" cy="1993668"/>
            <a:chOff x="0" y="0"/>
            <a:chExt cx="7837363" cy="2658225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3575449" y="804205"/>
              <a:ext cx="4261913" cy="9355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>
                  <a:solidFill>
                    <a:srgbClr val="393667"/>
                  </a:solidFill>
                  <a:latin typeface="Open Sans 2"/>
                </a:rPr>
                <a:t>Vantagem</a:t>
              </a:r>
            </a:p>
          </p:txBody>
        </p:sp>
      </p:grpSp>
      <p:pic>
        <p:nvPicPr>
          <p:cNvPr id="22" name="Imagem 21">
            <a:extLst>
              <a:ext uri="{FF2B5EF4-FFF2-40B4-BE49-F238E27FC236}">
                <a16:creationId xmlns:a16="http://schemas.microsoft.com/office/drawing/2014/main" id="{29E6B708-0107-403A-B9CA-4EEBCA944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0" fill="hold">
                                          <p:stCondLst>
                                            <p:cond delay="8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0" fill="hold">
                                          <p:stCondLst>
                                            <p:cond delay="12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0" fill="hold">
                                          <p:stCondLst>
                                            <p:cond delay="16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3143878">
            <a:off x="11210107" y="6712890"/>
            <a:ext cx="6954342" cy="695434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717337" y="2898456"/>
            <a:ext cx="3943103" cy="635984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1558221" y="2450172"/>
            <a:ext cx="1767613" cy="2449433"/>
            <a:chOff x="0" y="0"/>
            <a:chExt cx="4734560" cy="6560820"/>
          </a:xfrm>
        </p:grpSpPr>
        <p:sp>
          <p:nvSpPr>
            <p:cNvPr id="5" name="Freeform 5"/>
            <p:cNvSpPr/>
            <p:nvPr/>
          </p:nvSpPr>
          <p:spPr>
            <a:xfrm>
              <a:off x="36830" y="50800"/>
              <a:ext cx="4645660" cy="6473190"/>
            </a:xfrm>
            <a:custGeom>
              <a:avLst/>
              <a:gdLst/>
              <a:ahLst/>
              <a:cxnLst/>
              <a:rect l="l" t="t" r="r" b="b"/>
              <a:pathLst>
                <a:path w="4645660" h="6473190">
                  <a:moveTo>
                    <a:pt x="4368800" y="0"/>
                  </a:moveTo>
                  <a:lnTo>
                    <a:pt x="276860" y="0"/>
                  </a:lnTo>
                  <a:cubicBezTo>
                    <a:pt x="124460" y="0"/>
                    <a:pt x="0" y="123190"/>
                    <a:pt x="0" y="276860"/>
                  </a:cubicBezTo>
                  <a:lnTo>
                    <a:pt x="0" y="6196330"/>
                  </a:lnTo>
                  <a:cubicBezTo>
                    <a:pt x="0" y="6350000"/>
                    <a:pt x="124460" y="6473190"/>
                    <a:pt x="276860" y="6473190"/>
                  </a:cubicBezTo>
                  <a:lnTo>
                    <a:pt x="4368800" y="6473190"/>
                  </a:lnTo>
                  <a:cubicBezTo>
                    <a:pt x="4522470" y="6473190"/>
                    <a:pt x="4645660" y="6348730"/>
                    <a:pt x="4645660" y="6196330"/>
                  </a:cubicBezTo>
                  <a:lnTo>
                    <a:pt x="4645660" y="276860"/>
                  </a:lnTo>
                  <a:cubicBezTo>
                    <a:pt x="4645660" y="123190"/>
                    <a:pt x="4522470" y="0"/>
                    <a:pt x="4368800" y="0"/>
                  </a:cubicBezTo>
                  <a:close/>
                  <a:moveTo>
                    <a:pt x="4425950" y="6156960"/>
                  </a:moveTo>
                  <a:cubicBezTo>
                    <a:pt x="4425950" y="6212840"/>
                    <a:pt x="4380230" y="6258560"/>
                    <a:pt x="4324350" y="6258560"/>
                  </a:cubicBezTo>
                  <a:lnTo>
                    <a:pt x="321310" y="6258560"/>
                  </a:lnTo>
                  <a:cubicBezTo>
                    <a:pt x="265430" y="6258560"/>
                    <a:pt x="219710" y="6212840"/>
                    <a:pt x="219710" y="6156960"/>
                  </a:cubicBezTo>
                  <a:lnTo>
                    <a:pt x="219710" y="316230"/>
                  </a:lnTo>
                  <a:cubicBezTo>
                    <a:pt x="219710" y="260350"/>
                    <a:pt x="265430" y="214630"/>
                    <a:pt x="321310" y="214630"/>
                  </a:cubicBezTo>
                  <a:lnTo>
                    <a:pt x="4325620" y="214630"/>
                  </a:lnTo>
                  <a:cubicBezTo>
                    <a:pt x="4381500" y="214630"/>
                    <a:pt x="4427220" y="260350"/>
                    <a:pt x="4427220" y="316230"/>
                  </a:cubicBezTo>
                  <a:lnTo>
                    <a:pt x="4427220" y="6156960"/>
                  </a:lnTo>
                  <a:close/>
                </a:path>
              </a:pathLst>
            </a:custGeom>
            <a:solidFill>
              <a:srgbClr val="FF6864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16511"/>
              <a:ext cx="4716780" cy="6544310"/>
            </a:xfrm>
            <a:custGeom>
              <a:avLst/>
              <a:gdLst/>
              <a:ahLst/>
              <a:cxnLst/>
              <a:rect l="l" t="t" r="r" b="b"/>
              <a:pathLst>
                <a:path w="4716780" h="6544310">
                  <a:moveTo>
                    <a:pt x="4395470" y="36829"/>
                  </a:moveTo>
                  <a:cubicBezTo>
                    <a:pt x="4552950" y="36829"/>
                    <a:pt x="4681220" y="165099"/>
                    <a:pt x="4681220" y="322579"/>
                  </a:cubicBezTo>
                  <a:lnTo>
                    <a:pt x="4681220" y="6222999"/>
                  </a:lnTo>
                  <a:cubicBezTo>
                    <a:pt x="4681220" y="6380479"/>
                    <a:pt x="4552950" y="6508750"/>
                    <a:pt x="4395470" y="6508750"/>
                  </a:cubicBezTo>
                  <a:lnTo>
                    <a:pt x="321310" y="6508750"/>
                  </a:lnTo>
                  <a:cubicBezTo>
                    <a:pt x="163830" y="6508750"/>
                    <a:pt x="35560" y="6380480"/>
                    <a:pt x="35560" y="6223000"/>
                  </a:cubicBezTo>
                  <a:lnTo>
                    <a:pt x="35560" y="322580"/>
                  </a:lnTo>
                  <a:cubicBezTo>
                    <a:pt x="35560" y="165100"/>
                    <a:pt x="163830" y="36830"/>
                    <a:pt x="321310" y="36830"/>
                  </a:cubicBezTo>
                  <a:lnTo>
                    <a:pt x="4395470" y="36830"/>
                  </a:lnTo>
                  <a:moveTo>
                    <a:pt x="4395470" y="0"/>
                  </a:moveTo>
                  <a:lnTo>
                    <a:pt x="321310" y="0"/>
                  </a:lnTo>
                  <a:cubicBezTo>
                    <a:pt x="143510" y="0"/>
                    <a:pt x="0" y="144780"/>
                    <a:pt x="0" y="322580"/>
                  </a:cubicBezTo>
                  <a:lnTo>
                    <a:pt x="0" y="6223000"/>
                  </a:lnTo>
                  <a:cubicBezTo>
                    <a:pt x="0" y="6400800"/>
                    <a:pt x="143510" y="6544309"/>
                    <a:pt x="321310" y="6544309"/>
                  </a:cubicBezTo>
                  <a:lnTo>
                    <a:pt x="4395470" y="6544309"/>
                  </a:lnTo>
                  <a:cubicBezTo>
                    <a:pt x="4573270" y="6544309"/>
                    <a:pt x="4716780" y="6400800"/>
                    <a:pt x="4716780" y="6223000"/>
                  </a:cubicBezTo>
                  <a:lnTo>
                    <a:pt x="4716780" y="322580"/>
                  </a:lnTo>
                  <a:cubicBezTo>
                    <a:pt x="4716780" y="144780"/>
                    <a:pt x="4573270" y="0"/>
                    <a:pt x="4395470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256540" y="265430"/>
              <a:ext cx="4207510" cy="6043930"/>
            </a:xfrm>
            <a:custGeom>
              <a:avLst/>
              <a:gdLst/>
              <a:ahLst/>
              <a:cxnLst/>
              <a:rect l="l" t="t" r="r" b="b"/>
              <a:pathLst>
                <a:path w="4207510" h="6043930">
                  <a:moveTo>
                    <a:pt x="4206240" y="5942330"/>
                  </a:moveTo>
                  <a:cubicBezTo>
                    <a:pt x="4206240" y="5998210"/>
                    <a:pt x="4160520" y="6043930"/>
                    <a:pt x="4104640" y="6043930"/>
                  </a:cubicBezTo>
                  <a:lnTo>
                    <a:pt x="101600" y="6043930"/>
                  </a:lnTo>
                  <a:cubicBezTo>
                    <a:pt x="45720" y="6043930"/>
                    <a:pt x="0" y="5998210"/>
                    <a:pt x="0" y="5942330"/>
                  </a:cubicBezTo>
                  <a:lnTo>
                    <a:pt x="0" y="101600"/>
                  </a:lnTo>
                  <a:cubicBezTo>
                    <a:pt x="0" y="45720"/>
                    <a:pt x="45720" y="0"/>
                    <a:pt x="101600" y="0"/>
                  </a:cubicBezTo>
                  <a:lnTo>
                    <a:pt x="4105910" y="0"/>
                  </a:lnTo>
                  <a:cubicBezTo>
                    <a:pt x="4161790" y="0"/>
                    <a:pt x="4207510" y="45720"/>
                    <a:pt x="4207510" y="101600"/>
                  </a:cubicBezTo>
                  <a:lnTo>
                    <a:pt x="4207510" y="5942330"/>
                  </a:ln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951378" y="120589"/>
              <a:ext cx="79963" cy="76322"/>
            </a:xfrm>
            <a:custGeom>
              <a:avLst/>
              <a:gdLst/>
              <a:ahLst/>
              <a:cxnLst/>
              <a:rect l="l" t="t" r="r" b="b"/>
              <a:pathLst>
                <a:path w="79963" h="76322">
                  <a:moveTo>
                    <a:pt x="39982" y="61"/>
                  </a:moveTo>
                  <a:cubicBezTo>
                    <a:pt x="26330" y="0"/>
                    <a:pt x="13688" y="7248"/>
                    <a:pt x="6844" y="19062"/>
                  </a:cubicBezTo>
                  <a:cubicBezTo>
                    <a:pt x="0" y="30875"/>
                    <a:pt x="0" y="45447"/>
                    <a:pt x="6844" y="57260"/>
                  </a:cubicBezTo>
                  <a:cubicBezTo>
                    <a:pt x="13688" y="69074"/>
                    <a:pt x="26330" y="76322"/>
                    <a:pt x="39982" y="76261"/>
                  </a:cubicBezTo>
                  <a:cubicBezTo>
                    <a:pt x="53634" y="76322"/>
                    <a:pt x="66276" y="69074"/>
                    <a:pt x="73120" y="57260"/>
                  </a:cubicBezTo>
                  <a:cubicBezTo>
                    <a:pt x="79964" y="45447"/>
                    <a:pt x="79964" y="30875"/>
                    <a:pt x="73120" y="19062"/>
                  </a:cubicBezTo>
                  <a:cubicBezTo>
                    <a:pt x="66276" y="7248"/>
                    <a:pt x="53634" y="0"/>
                    <a:pt x="39982" y="61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2119473" y="104052"/>
              <a:ext cx="114614" cy="109395"/>
            </a:xfrm>
            <a:custGeom>
              <a:avLst/>
              <a:gdLst/>
              <a:ahLst/>
              <a:cxnLst/>
              <a:rect l="l" t="t" r="r" b="b"/>
              <a:pathLst>
                <a:path w="114614" h="109395">
                  <a:moveTo>
                    <a:pt x="57307" y="88"/>
                  </a:moveTo>
                  <a:cubicBezTo>
                    <a:pt x="37739" y="0"/>
                    <a:pt x="19619" y="10390"/>
                    <a:pt x="9809" y="27322"/>
                  </a:cubicBezTo>
                  <a:cubicBezTo>
                    <a:pt x="0" y="44255"/>
                    <a:pt x="0" y="65141"/>
                    <a:pt x="9809" y="82074"/>
                  </a:cubicBezTo>
                  <a:cubicBezTo>
                    <a:pt x="19619" y="99006"/>
                    <a:pt x="37739" y="109396"/>
                    <a:pt x="57307" y="109308"/>
                  </a:cubicBezTo>
                  <a:cubicBezTo>
                    <a:pt x="76875" y="109396"/>
                    <a:pt x="94995" y="99006"/>
                    <a:pt x="104804" y="82074"/>
                  </a:cubicBezTo>
                  <a:cubicBezTo>
                    <a:pt x="114614" y="65141"/>
                    <a:pt x="114614" y="44255"/>
                    <a:pt x="104804" y="27322"/>
                  </a:cubicBezTo>
                  <a:cubicBezTo>
                    <a:pt x="94995" y="10390"/>
                    <a:pt x="76875" y="0"/>
                    <a:pt x="57307" y="88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2328944" y="128221"/>
              <a:ext cx="63971" cy="61058"/>
            </a:xfrm>
            <a:custGeom>
              <a:avLst/>
              <a:gdLst/>
              <a:ahLst/>
              <a:cxnLst/>
              <a:rect l="l" t="t" r="r" b="b"/>
              <a:pathLst>
                <a:path w="63971" h="61058">
                  <a:moveTo>
                    <a:pt x="31986" y="49"/>
                  </a:moveTo>
                  <a:cubicBezTo>
                    <a:pt x="21064" y="0"/>
                    <a:pt x="10951" y="5799"/>
                    <a:pt x="5476" y="15250"/>
                  </a:cubicBezTo>
                  <a:cubicBezTo>
                    <a:pt x="0" y="24700"/>
                    <a:pt x="0" y="36358"/>
                    <a:pt x="5476" y="45808"/>
                  </a:cubicBezTo>
                  <a:cubicBezTo>
                    <a:pt x="10951" y="55259"/>
                    <a:pt x="21064" y="61058"/>
                    <a:pt x="31986" y="61009"/>
                  </a:cubicBezTo>
                  <a:cubicBezTo>
                    <a:pt x="42908" y="61058"/>
                    <a:pt x="53021" y="55259"/>
                    <a:pt x="58496" y="45808"/>
                  </a:cubicBezTo>
                  <a:cubicBezTo>
                    <a:pt x="63971" y="36358"/>
                    <a:pt x="63971" y="24700"/>
                    <a:pt x="58496" y="15250"/>
                  </a:cubicBezTo>
                  <a:cubicBezTo>
                    <a:pt x="53021" y="5799"/>
                    <a:pt x="42908" y="0"/>
                    <a:pt x="31986" y="49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2346270" y="144758"/>
              <a:ext cx="29320" cy="27985"/>
            </a:xfrm>
            <a:custGeom>
              <a:avLst/>
              <a:gdLst/>
              <a:ahLst/>
              <a:cxnLst/>
              <a:rect l="l" t="t" r="r" b="b"/>
              <a:pathLst>
                <a:path w="29320" h="27985">
                  <a:moveTo>
                    <a:pt x="14660" y="22"/>
                  </a:moveTo>
                  <a:cubicBezTo>
                    <a:pt x="9654" y="0"/>
                    <a:pt x="5019" y="2657"/>
                    <a:pt x="2509" y="6989"/>
                  </a:cubicBezTo>
                  <a:cubicBezTo>
                    <a:pt x="0" y="11320"/>
                    <a:pt x="0" y="16664"/>
                    <a:pt x="2509" y="20995"/>
                  </a:cubicBezTo>
                  <a:cubicBezTo>
                    <a:pt x="5019" y="25327"/>
                    <a:pt x="9654" y="27984"/>
                    <a:pt x="14660" y="27962"/>
                  </a:cubicBezTo>
                  <a:cubicBezTo>
                    <a:pt x="19666" y="27984"/>
                    <a:pt x="24301" y="25327"/>
                    <a:pt x="26811" y="20995"/>
                  </a:cubicBezTo>
                  <a:cubicBezTo>
                    <a:pt x="29320" y="16664"/>
                    <a:pt x="29320" y="11320"/>
                    <a:pt x="26811" y="6989"/>
                  </a:cubicBezTo>
                  <a:cubicBezTo>
                    <a:pt x="24301" y="2657"/>
                    <a:pt x="19666" y="0"/>
                    <a:pt x="14660" y="22"/>
                  </a:cubicBezTo>
                  <a:close/>
                </a:path>
              </a:pathLst>
            </a:custGeom>
            <a:solidFill>
              <a:srgbClr val="393667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2344044" y="144768"/>
              <a:ext cx="15993" cy="15264"/>
            </a:xfrm>
            <a:custGeom>
              <a:avLst/>
              <a:gdLst/>
              <a:ahLst/>
              <a:cxnLst/>
              <a:rect l="l" t="t" r="r" b="b"/>
              <a:pathLst>
                <a:path w="15993" h="15264">
                  <a:moveTo>
                    <a:pt x="7996" y="12"/>
                  </a:moveTo>
                  <a:cubicBezTo>
                    <a:pt x="5266" y="0"/>
                    <a:pt x="2737" y="1449"/>
                    <a:pt x="1368" y="3812"/>
                  </a:cubicBezTo>
                  <a:cubicBezTo>
                    <a:pt x="0" y="6175"/>
                    <a:pt x="0" y="9089"/>
                    <a:pt x="1368" y="11452"/>
                  </a:cubicBezTo>
                  <a:cubicBezTo>
                    <a:pt x="2737" y="13815"/>
                    <a:pt x="5266" y="15264"/>
                    <a:pt x="7996" y="15252"/>
                  </a:cubicBezTo>
                  <a:cubicBezTo>
                    <a:pt x="10726" y="15264"/>
                    <a:pt x="13255" y="13815"/>
                    <a:pt x="14623" y="11452"/>
                  </a:cubicBezTo>
                  <a:cubicBezTo>
                    <a:pt x="15992" y="9089"/>
                    <a:pt x="15992" y="6175"/>
                    <a:pt x="14623" y="3812"/>
                  </a:cubicBezTo>
                  <a:cubicBezTo>
                    <a:pt x="13255" y="1449"/>
                    <a:pt x="10726" y="0"/>
                    <a:pt x="7996" y="12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4716780" y="53467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4716780" y="86106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4064000" y="-2540"/>
              <a:ext cx="320040" cy="19050"/>
            </a:xfrm>
            <a:custGeom>
              <a:avLst/>
              <a:gdLst/>
              <a:ahLst/>
              <a:cxnLst/>
              <a:rect l="l" t="t" r="r" b="b"/>
              <a:pathLst>
                <a:path w="320040" h="19050">
                  <a:moveTo>
                    <a:pt x="0" y="19050"/>
                  </a:moveTo>
                  <a:lnTo>
                    <a:pt x="320040" y="19050"/>
                  </a:lnTo>
                  <a:cubicBezTo>
                    <a:pt x="320040" y="0"/>
                    <a:pt x="304800" y="2540"/>
                    <a:pt x="285750" y="2540"/>
                  </a:cubicBezTo>
                  <a:lnTo>
                    <a:pt x="34290" y="2540"/>
                  </a:lnTo>
                  <a:cubicBezTo>
                    <a:pt x="15240" y="2540"/>
                    <a:pt x="0" y="0"/>
                    <a:pt x="0" y="1905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442027" y="2208049"/>
            <a:ext cx="6073992" cy="8554919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984030" y="3160523"/>
            <a:ext cx="915994" cy="1028732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028700" y="1858823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Proposta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28700" y="3954621"/>
            <a:ext cx="8782050" cy="4180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It is a long established fact that a reader will be distracted by the readable content of a page when looking at its layout. The point of using Lorem Ipsum is that it has a more-or-less normal distribution of letters, as opposed to using 'Content here, content here',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3C71727D-F586-44BD-8C67-639B3E3AD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>
                <a:solidFill>
                  <a:srgbClr val="545454"/>
                </a:solidFill>
                <a:latin typeface="Open Sans 1 Bold"/>
              </a:rPr>
              <a:t>Canvas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544941-61FD-4F9B-9860-B040FA4C4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352</Words>
  <Application>Microsoft Office PowerPoint</Application>
  <PresentationFormat>Personalizar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Open Sans 1 Bold</vt:lpstr>
      <vt:lpstr>Arial</vt:lpstr>
      <vt:lpstr>Open Sans Light</vt:lpstr>
      <vt:lpstr>Open Sans 1</vt:lpstr>
      <vt:lpstr>Calibri</vt:lpstr>
      <vt:lpstr>Open Sans 2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Pyxis</dc:title>
  <cp:lastModifiedBy>Aluno</cp:lastModifiedBy>
  <cp:revision>13</cp:revision>
  <dcterms:created xsi:type="dcterms:W3CDTF">2006-08-16T00:00:00Z</dcterms:created>
  <dcterms:modified xsi:type="dcterms:W3CDTF">2020-09-11T20:55:23Z</dcterms:modified>
  <dc:identifier>DAEHb0Ik7Ow</dc:identifier>
</cp:coreProperties>
</file>