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82" r:id="rId7"/>
    <p:sldId id="261" r:id="rId8"/>
    <p:sldId id="262" r:id="rId9"/>
    <p:sldId id="267" r:id="rId10"/>
    <p:sldId id="289" r:id="rId11"/>
    <p:sldId id="277" r:id="rId12"/>
    <p:sldId id="283" r:id="rId13"/>
    <p:sldId id="284" r:id="rId14"/>
    <p:sldId id="285" r:id="rId15"/>
    <p:sldId id="268" r:id="rId16"/>
    <p:sldId id="269" r:id="rId17"/>
    <p:sldId id="288" r:id="rId18"/>
    <p:sldId id="278" r:id="rId19"/>
    <p:sldId id="28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DA28-EB75-0B0E-FBB7-612E526CAF3F}" v="9" dt="2020-10-27T17:19:53.294"/>
    <p1510:client id="{C4D98DA0-A038-B025-13C7-9933608D720B}" v="16" dt="2020-10-27T14:06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5265056" cy="102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6FDE1-2ABE-4A4C-BD65-70FDFEE3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3" y="1050618"/>
            <a:ext cx="7473350" cy="5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91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309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Site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Institucional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38644A-E831-4D7D-BE06-674D8B94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09" y="1664446"/>
            <a:ext cx="10231836" cy="4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 para o gestor.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8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44564"/>
            <a:ext cx="18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208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3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41959"/>
            <a:ext cx="3868057" cy="8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Christian Raphael</cp:lastModifiedBy>
  <cp:revision>61</cp:revision>
  <dcterms:created xsi:type="dcterms:W3CDTF">2020-10-21T18:08:41Z</dcterms:created>
  <dcterms:modified xsi:type="dcterms:W3CDTF">2020-10-29T18:31:51Z</dcterms:modified>
</cp:coreProperties>
</file>