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Banco de Dados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Aplicação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Aplicação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Aplicação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de informações de processamento das máquinas;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CPU;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Memória;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Disco.</a:t>
            </a:r>
          </a:p>
          <a:p>
            <a:pPr algn="just">
              <a:lnSpc>
                <a:spcPts val="4759"/>
              </a:lnSpc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914307" cy="1993668"/>
            <a:chOff x="0" y="0"/>
            <a:chExt cx="788574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23829" y="327171"/>
              <a:ext cx="4261914" cy="20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1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6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327171"/>
              <a:ext cx="4261914" cy="2003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166590" cy="1993668"/>
            <a:chOff x="0" y="0"/>
            <a:chExt cx="8222121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4206"/>
              <a:ext cx="4646673" cy="960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Benefícios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6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621</Words>
  <Application>Microsoft Office PowerPoint</Application>
  <PresentationFormat>Personalizar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Open Sans 1</vt:lpstr>
      <vt:lpstr>Open Sans 2</vt:lpstr>
      <vt:lpstr>Calibri</vt:lpstr>
      <vt:lpstr>Open Sans Light</vt:lpstr>
      <vt:lpstr>Arial</vt:lpstr>
      <vt:lpstr>Open Sans 1 Bold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FELIPE FRANÇA DE SOUSA .</cp:lastModifiedBy>
  <cp:revision>40</cp:revision>
  <dcterms:created xsi:type="dcterms:W3CDTF">2006-08-16T00:00:00Z</dcterms:created>
  <dcterms:modified xsi:type="dcterms:W3CDTF">2020-09-15T01:29:50Z</dcterms:modified>
  <dc:identifier>DAEHb0Ik7Ow</dc:identifier>
</cp:coreProperties>
</file>