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032FE-EB55-4934-938A-6A814526F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7EC2AF-B6B2-45A0-9108-617784C9C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D9C9D4-01CA-4ADB-BC08-1F739CD78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822D-EC7F-445D-B4B2-1D8BFE09073C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8120CF-6CB1-470F-BC35-343FCE619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2317FA-1E81-4B3A-84BD-E2B044FF6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BED7-5D49-4284-ABDB-4B6CE40C26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135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A059F5-04CC-43E3-BB4F-726010432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1E73D7C-B89F-4EAF-9C09-B5BF8D521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8C9496-73BF-4950-BA97-33EB853B5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822D-EC7F-445D-B4B2-1D8BFE09073C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817C9A-D138-407C-AD94-EA793CD07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4CFC46-0CDB-47B8-A351-E48E9763D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BED7-5D49-4284-ABDB-4B6CE40C26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8674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B80F977-CC57-448C-9199-AA6D73637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5F66670-EA3D-4F0D-97FD-8765FFE66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6A7708-FCAE-40F4-A464-5466810FD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822D-EC7F-445D-B4B2-1D8BFE09073C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99C82C-4766-4F16-9033-CF79A955D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08DCCD-3254-4CDA-A08A-EE7DF97A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BED7-5D49-4284-ABDB-4B6CE40C26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4677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1A415A-3A67-4A7A-8420-4250E8132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18B80A-9E67-4FDC-AAC7-19C4B5C9D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E691C4-66A5-4036-8C8E-C0F637F70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822D-EC7F-445D-B4B2-1D8BFE09073C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7861C3-9963-4C50-88ED-63D575B5B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EF6E2D-993E-46F8-B278-79FEA5C97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BED7-5D49-4284-ABDB-4B6CE40C26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5915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2FDAAD-1559-4C35-BBE1-27631BDD6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2F8AAF0-6100-4453-8D4B-8D2A9355E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546A0E-5219-4257-85DA-6FEFA9B42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822D-EC7F-445D-B4B2-1D8BFE09073C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63EE97-8244-47D5-AB83-0230F7434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3A2208-3C8E-4CD9-849F-35EB0F1CE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BED7-5D49-4284-ABDB-4B6CE40C26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553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E9D9B7-516D-4632-9B06-16D368A65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E74383-50B8-4C1E-AEFC-0B6B38CED0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3E3440B-6C94-41F9-A8FF-9354C4C7E1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D6FEA18-3DCF-44D6-A4A8-96F3523F1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822D-EC7F-445D-B4B2-1D8BFE09073C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9281896-E331-48BF-B9F2-E30B675B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91EB136-54E9-46FD-9DD9-275FEEE08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BED7-5D49-4284-ABDB-4B6CE40C26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180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CBE27D-2816-43D4-911E-AEE1998B2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330D897-DD81-45E2-A7FB-59634F5A0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3D013D4-8E55-4119-9E0D-6691E422F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FE672AD-1B61-41A2-ACB4-A584F098A2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C674224-6805-4B23-B6DE-EE90770AE8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59E5A4A-7987-4FFD-BF56-5E9F068F0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822D-EC7F-445D-B4B2-1D8BFE09073C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6AF7C6E-2570-44A6-8537-8B7A9C4B3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5159023-2E50-4CA6-9F26-6986BBE1B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BED7-5D49-4284-ABDB-4B6CE40C26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7729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D79E32-63F4-4CF9-AD1D-DF905C7D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002AB22-4D08-4730-B5DA-821A3261D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822D-EC7F-445D-B4B2-1D8BFE09073C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EA93906-76BB-4C4E-A419-226EB8954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58759E5-38F8-4F0C-85D1-CDFBC5907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BED7-5D49-4284-ABDB-4B6CE40C26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2431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D4EEEF8-5D1A-4DAF-88E6-E16B85EB3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822D-EC7F-445D-B4B2-1D8BFE09073C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4A06BF2-B677-4F1B-BD8E-8590BB5ED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BBAB29-8800-447F-A918-D12375365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BED7-5D49-4284-ABDB-4B6CE40C26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5064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07716C-83D1-48C3-AEE2-0BDFE9913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8BD176-A29D-4BFC-B9CC-3473750EF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4A7874-E37C-4E58-BDCC-8B53941BB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803B42-FFCB-473B-93B8-DD3CA3009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822D-EC7F-445D-B4B2-1D8BFE09073C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46C6121-2835-4710-8A17-849F7CD05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A62AE0-89A8-44E1-A6C0-A8A1EB73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BED7-5D49-4284-ABDB-4B6CE40C26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373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28612-2EEB-4D49-8867-061664329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C4B2F76-8B75-477E-8FEA-01C19C4F8C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6F93BF3-BE68-4846-876B-94CF6AD7C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01A6B87-75DE-420D-8F10-889F73B93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822D-EC7F-445D-B4B2-1D8BFE09073C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4792DF-2B6D-4A8F-AA7D-2586A9F7E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38AC0A4-B549-44A7-B1C8-5A5947757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BED7-5D49-4284-ABDB-4B6CE40C26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118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332D2B1-9DB2-4334-BCBD-7DF4A28B6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2186C7C-C420-4F38-B1CF-67F99D8AE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570CF7-E61C-4A04-ABC2-99DE48CC9F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A822D-EC7F-445D-B4B2-1D8BFE09073C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A8E1EC-994F-48C6-B9E9-C516085268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4FB825-C0D7-4007-ADEF-CED4AAD0E3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2BED7-5D49-4284-ABDB-4B6CE40C26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50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Agrupar 15">
            <a:extLst>
              <a:ext uri="{FF2B5EF4-FFF2-40B4-BE49-F238E27FC236}">
                <a16:creationId xmlns:a16="http://schemas.microsoft.com/office/drawing/2014/main" id="{FED47260-B8F4-412C-9490-81084AD3D7B5}"/>
              </a:ext>
            </a:extLst>
          </p:cNvPr>
          <p:cNvGrpSpPr/>
          <p:nvPr/>
        </p:nvGrpSpPr>
        <p:grpSpPr>
          <a:xfrm>
            <a:off x="482352" y="861134"/>
            <a:ext cx="5144611" cy="2610035"/>
            <a:chOff x="541537" y="446102"/>
            <a:chExt cx="5144611" cy="2610035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A3D818F5-306D-4BB4-938F-7F59CA1D43A8}"/>
                </a:ext>
              </a:extLst>
            </p:cNvPr>
            <p:cNvSpPr/>
            <p:nvPr/>
          </p:nvSpPr>
          <p:spPr>
            <a:xfrm>
              <a:off x="541537" y="446102"/>
              <a:ext cx="5144611" cy="261003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5E948D4D-A415-4018-B094-541F1C4286D1}"/>
                </a:ext>
              </a:extLst>
            </p:cNvPr>
            <p:cNvSpPr txBox="1"/>
            <p:nvPr/>
          </p:nvSpPr>
          <p:spPr>
            <a:xfrm>
              <a:off x="825625" y="477298"/>
              <a:ext cx="9587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Arial" panose="020B0604020202020204" pitchFamily="34" charset="0"/>
                  <a:cs typeface="Arial" panose="020B0604020202020204" pitchFamily="34" charset="0"/>
                </a:rPr>
                <a:t>Quem?</a:t>
              </a:r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AE55F7F5-8C36-4111-98D8-641E13659C02}"/>
              </a:ext>
            </a:extLst>
          </p:cNvPr>
          <p:cNvGrpSpPr/>
          <p:nvPr/>
        </p:nvGrpSpPr>
        <p:grpSpPr>
          <a:xfrm>
            <a:off x="6285390" y="861136"/>
            <a:ext cx="5144611" cy="2610033"/>
            <a:chOff x="6369727" y="446104"/>
            <a:chExt cx="5144611" cy="2610033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F7814368-9D56-4E49-845E-A77143904CCD}"/>
                </a:ext>
              </a:extLst>
            </p:cNvPr>
            <p:cNvSpPr/>
            <p:nvPr/>
          </p:nvSpPr>
          <p:spPr>
            <a:xfrm>
              <a:off x="6369727" y="446104"/>
              <a:ext cx="5144611" cy="261003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D2E4BF38-5BF3-4CB6-B004-39B4C4CA273A}"/>
                </a:ext>
              </a:extLst>
            </p:cNvPr>
            <p:cNvSpPr txBox="1"/>
            <p:nvPr/>
          </p:nvSpPr>
          <p:spPr>
            <a:xfrm>
              <a:off x="6615344" y="516177"/>
              <a:ext cx="33720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Arial" panose="020B0604020202020204" pitchFamily="34" charset="0"/>
                  <a:cs typeface="Arial" panose="020B0604020202020204" pitchFamily="34" charset="0"/>
                </a:rPr>
                <a:t>Informações/Comportamento</a:t>
              </a:r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D516A33A-7F4F-4227-BBF8-6AD615B6DA5D}"/>
              </a:ext>
            </a:extLst>
          </p:cNvPr>
          <p:cNvGrpSpPr/>
          <p:nvPr/>
        </p:nvGrpSpPr>
        <p:grpSpPr>
          <a:xfrm>
            <a:off x="482352" y="3723928"/>
            <a:ext cx="10972801" cy="2989555"/>
            <a:chOff x="482352" y="3723928"/>
            <a:chExt cx="10972801" cy="2989555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3C88CF3-2AD9-489F-A690-25DD87C8DB2C}"/>
                </a:ext>
              </a:extLst>
            </p:cNvPr>
            <p:cNvSpPr/>
            <p:nvPr/>
          </p:nvSpPr>
          <p:spPr>
            <a:xfrm>
              <a:off x="482352" y="3723928"/>
              <a:ext cx="10972801" cy="298955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70AFE217-289E-42BC-B79D-4F936233942E}"/>
                </a:ext>
              </a:extLst>
            </p:cNvPr>
            <p:cNvSpPr txBox="1"/>
            <p:nvPr/>
          </p:nvSpPr>
          <p:spPr>
            <a:xfrm>
              <a:off x="621437" y="3850307"/>
              <a:ext cx="26366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Arial" panose="020B0604020202020204" pitchFamily="34" charset="0"/>
                  <a:cs typeface="Arial" panose="020B0604020202020204" pitchFamily="34" charset="0"/>
                </a:rPr>
                <a:t>Dores e Necessidades</a:t>
              </a:r>
            </a:p>
          </p:txBody>
        </p: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DE28095-DBCA-45B3-A1E5-EDF813B90086}"/>
              </a:ext>
            </a:extLst>
          </p:cNvPr>
          <p:cNvSpPr txBox="1"/>
          <p:nvPr/>
        </p:nvSpPr>
        <p:spPr>
          <a:xfrm>
            <a:off x="1056443" y="239697"/>
            <a:ext cx="10209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Usuário frequente da solução de monitoramento de máquinas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7E84B5F-9BB6-4C04-AA9D-7D4354079E19}"/>
              </a:ext>
            </a:extLst>
          </p:cNvPr>
          <p:cNvSpPr txBox="1"/>
          <p:nvPr/>
        </p:nvSpPr>
        <p:spPr>
          <a:xfrm>
            <a:off x="6664538" y="1460311"/>
            <a:ext cx="4554986" cy="1893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Formado na área de TI;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Trabalha como suporte técnico;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Trabalha no segmento de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call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center;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Possui uma boa habilidade analítica.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F58B582-D008-49F4-85A9-F1D0EBF1BCBF}"/>
              </a:ext>
            </a:extLst>
          </p:cNvPr>
          <p:cNvSpPr txBox="1"/>
          <p:nvPr/>
        </p:nvSpPr>
        <p:spPr>
          <a:xfrm>
            <a:off x="1056443" y="4346019"/>
            <a:ext cx="10373558" cy="2262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Precisa monitorar todas as máquinas de sua empresa;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Identificar problemas com facilidade;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Diminuir o tempo de manutenção;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Realizar o reparo das máquinas;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Outros funcionários têm costume de solicitar um atendimento sem efetuar o registro da solicitação;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Processo de atendimento definido.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C957E13-366E-4CE5-860E-D9FBF7DA5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" y="1514421"/>
            <a:ext cx="2551868" cy="16946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EE6E652-6030-464E-9581-2E8EE37129E3}"/>
              </a:ext>
            </a:extLst>
          </p:cNvPr>
          <p:cNvSpPr txBox="1"/>
          <p:nvPr/>
        </p:nvSpPr>
        <p:spPr>
          <a:xfrm>
            <a:off x="3593514" y="1607160"/>
            <a:ext cx="1100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Paulo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555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Agrupar 15">
            <a:extLst>
              <a:ext uri="{FF2B5EF4-FFF2-40B4-BE49-F238E27FC236}">
                <a16:creationId xmlns:a16="http://schemas.microsoft.com/office/drawing/2014/main" id="{FED47260-B8F4-412C-9490-81084AD3D7B5}"/>
              </a:ext>
            </a:extLst>
          </p:cNvPr>
          <p:cNvGrpSpPr/>
          <p:nvPr/>
        </p:nvGrpSpPr>
        <p:grpSpPr>
          <a:xfrm>
            <a:off x="482352" y="861134"/>
            <a:ext cx="5144611" cy="2610035"/>
            <a:chOff x="541537" y="446102"/>
            <a:chExt cx="5144611" cy="2610035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A3D818F5-306D-4BB4-938F-7F59CA1D43A8}"/>
                </a:ext>
              </a:extLst>
            </p:cNvPr>
            <p:cNvSpPr/>
            <p:nvPr/>
          </p:nvSpPr>
          <p:spPr>
            <a:xfrm>
              <a:off x="541537" y="446102"/>
              <a:ext cx="5144611" cy="261003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5E948D4D-A415-4018-B094-541F1C4286D1}"/>
                </a:ext>
              </a:extLst>
            </p:cNvPr>
            <p:cNvSpPr txBox="1"/>
            <p:nvPr/>
          </p:nvSpPr>
          <p:spPr>
            <a:xfrm>
              <a:off x="825625" y="477298"/>
              <a:ext cx="9587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Arial" panose="020B0604020202020204" pitchFamily="34" charset="0"/>
                  <a:cs typeface="Arial" panose="020B0604020202020204" pitchFamily="34" charset="0"/>
                </a:rPr>
                <a:t>Quem?</a:t>
              </a:r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AE55F7F5-8C36-4111-98D8-641E13659C02}"/>
              </a:ext>
            </a:extLst>
          </p:cNvPr>
          <p:cNvGrpSpPr/>
          <p:nvPr/>
        </p:nvGrpSpPr>
        <p:grpSpPr>
          <a:xfrm>
            <a:off x="6285390" y="861136"/>
            <a:ext cx="5144611" cy="2610033"/>
            <a:chOff x="6369727" y="446104"/>
            <a:chExt cx="5144611" cy="2610033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F7814368-9D56-4E49-845E-A77143904CCD}"/>
                </a:ext>
              </a:extLst>
            </p:cNvPr>
            <p:cNvSpPr/>
            <p:nvPr/>
          </p:nvSpPr>
          <p:spPr>
            <a:xfrm>
              <a:off x="6369727" y="446104"/>
              <a:ext cx="5144611" cy="261003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D2E4BF38-5BF3-4CB6-B004-39B4C4CA273A}"/>
                </a:ext>
              </a:extLst>
            </p:cNvPr>
            <p:cNvSpPr txBox="1"/>
            <p:nvPr/>
          </p:nvSpPr>
          <p:spPr>
            <a:xfrm>
              <a:off x="6615344" y="516177"/>
              <a:ext cx="33720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Arial" panose="020B0604020202020204" pitchFamily="34" charset="0"/>
                  <a:cs typeface="Arial" panose="020B0604020202020204" pitchFamily="34" charset="0"/>
                </a:rPr>
                <a:t>Informações/Comportamento</a:t>
              </a:r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D516A33A-7F4F-4227-BBF8-6AD615B6DA5D}"/>
              </a:ext>
            </a:extLst>
          </p:cNvPr>
          <p:cNvGrpSpPr/>
          <p:nvPr/>
        </p:nvGrpSpPr>
        <p:grpSpPr>
          <a:xfrm>
            <a:off x="482352" y="3723928"/>
            <a:ext cx="10972801" cy="2989555"/>
            <a:chOff x="482352" y="3723928"/>
            <a:chExt cx="10972801" cy="2989555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3C88CF3-2AD9-489F-A690-25DD87C8DB2C}"/>
                </a:ext>
              </a:extLst>
            </p:cNvPr>
            <p:cNvSpPr/>
            <p:nvPr/>
          </p:nvSpPr>
          <p:spPr>
            <a:xfrm>
              <a:off x="482352" y="3723928"/>
              <a:ext cx="10972801" cy="298955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70AFE217-289E-42BC-B79D-4F936233942E}"/>
                </a:ext>
              </a:extLst>
            </p:cNvPr>
            <p:cNvSpPr txBox="1"/>
            <p:nvPr/>
          </p:nvSpPr>
          <p:spPr>
            <a:xfrm>
              <a:off x="621437" y="3850307"/>
              <a:ext cx="26366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Arial" panose="020B0604020202020204" pitchFamily="34" charset="0"/>
                  <a:cs typeface="Arial" panose="020B0604020202020204" pitchFamily="34" charset="0"/>
                </a:rPr>
                <a:t>Dores e Necessidades</a:t>
              </a:r>
            </a:p>
          </p:txBody>
        </p: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DE28095-DBCA-45B3-A1E5-EDF813B90086}"/>
              </a:ext>
            </a:extLst>
          </p:cNvPr>
          <p:cNvSpPr txBox="1"/>
          <p:nvPr/>
        </p:nvSpPr>
        <p:spPr>
          <a:xfrm>
            <a:off x="1056443" y="239697"/>
            <a:ext cx="10209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Usuário frequente da solução de monitoramento de máquinas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7E84B5F-9BB6-4C04-AA9D-7D4354079E19}"/>
              </a:ext>
            </a:extLst>
          </p:cNvPr>
          <p:cNvSpPr txBox="1"/>
          <p:nvPr/>
        </p:nvSpPr>
        <p:spPr>
          <a:xfrm>
            <a:off x="6664538" y="1460311"/>
            <a:ext cx="4554986" cy="1524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Trabalha como gestor;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Trabalha no segmento de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call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center;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Possui uma boa habilidade analítica.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F58B582-D008-49F4-85A9-F1D0EBF1BCBF}"/>
              </a:ext>
            </a:extLst>
          </p:cNvPr>
          <p:cNvSpPr txBox="1"/>
          <p:nvPr/>
        </p:nvSpPr>
        <p:spPr>
          <a:xfrm>
            <a:off x="1056443" y="4346019"/>
            <a:ext cx="10373558" cy="1524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Verificar a produtividade dos operadores;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Responsável por tomar as decisões;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Analisar relatórios que auxiliem em tomadas de decisões;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Liderar uma equipe;</a:t>
            </a:r>
          </a:p>
        </p:txBody>
      </p:sp>
      <p:pic>
        <p:nvPicPr>
          <p:cNvPr id="3" name="Picture 2" descr="Pós Estácio - O que é um gestor?">
            <a:extLst>
              <a:ext uri="{FF2B5EF4-FFF2-40B4-BE49-F238E27FC236}">
                <a16:creationId xmlns:a16="http://schemas.microsoft.com/office/drawing/2014/main" id="{BDFCEBB2-97A1-4F8E-9C8B-708D5F6809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412"/>
          <a:stretch/>
        </p:blipFill>
        <p:spPr bwMode="auto">
          <a:xfrm>
            <a:off x="707347" y="1497392"/>
            <a:ext cx="2035761" cy="181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22DE9F8-8D27-4384-9976-6FDCB460155B}"/>
              </a:ext>
            </a:extLst>
          </p:cNvPr>
          <p:cNvSpPr txBox="1"/>
          <p:nvPr/>
        </p:nvSpPr>
        <p:spPr>
          <a:xfrm>
            <a:off x="3488462" y="1497392"/>
            <a:ext cx="1100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Cláudio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4099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146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CAMILA MAMEDE CABRAL .</dc:creator>
  <cp:lastModifiedBy>CAMILA MAMEDE CABRAL .</cp:lastModifiedBy>
  <cp:revision>10</cp:revision>
  <dcterms:created xsi:type="dcterms:W3CDTF">2020-09-03T22:29:46Z</dcterms:created>
  <dcterms:modified xsi:type="dcterms:W3CDTF">2020-09-11T01:28:35Z</dcterms:modified>
</cp:coreProperties>
</file>