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E8916-00EF-4C12-B972-32C958138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A34B29-FC01-4CEE-9577-E458C612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2892-A3F5-40AF-94EF-16796A2A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58D82-2C56-4C32-A221-87D79026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DC76-998C-4367-BF99-4AA10CC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1D39-CF81-4D47-AF10-DBB732B6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9355B1-82CC-47CF-97CE-195ED2F6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C3B24-F2D6-4228-B975-321921A5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AF6A0-6586-405B-8253-7AB5A243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5E022-2D6A-49CA-B7D8-1BB9CC33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8126E-E461-44FB-B0B4-7A926B80B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A9934-A62D-495B-89D0-6CF5EA3D1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E2669-C83C-4AB8-B887-8686DDE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BE2CC9-F00B-47DF-A5E6-33611BF8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0430-F05A-40D6-80D5-4ACF1858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7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C1C5-BB62-4EE0-8C75-38147C69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181139-A256-4F3F-A316-CF280FE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1CE1F-6039-4163-9171-7CFB26E0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CB561-DB87-4513-8DD5-3007D61E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334B4-DD3C-4B81-97C3-A2FB097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91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CF33-F9BF-43BD-AB23-931E1F9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DA02D1-018D-418D-A240-BF291E1C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5FDFCF-F534-4FDD-BC31-0C53EAC1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04F3F-C15A-445E-9A12-889D755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2FFE60-78AE-4B2C-8FC4-7D57C736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55058-05EC-4905-B056-B97DB7C6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41DA-8FB8-4929-A7B6-FD83131F2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0BE0D-B286-4841-B09B-75007ACBD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06DDAB-4475-41BB-8F4A-28EF7219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B3BD8B-C756-4269-A0EC-34359ED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78C323-9C79-434C-B5E4-249A935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0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FBDE1-031A-4F02-A16E-CA3B30F1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5F8A2-0F04-4AC2-BFCF-3885105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3037E3-7F11-4D66-9D0F-4DD525E6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C4BD79-EA95-48A3-BE51-79837E749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F17BB7-6C7D-4CF9-8FF8-0AAC085B3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20EE0C-E18A-4619-BB58-1C538B29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E909FF-37EC-415B-968E-9A96A9F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36378E-BBFB-4631-BD6A-B30AB21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65E7-73CF-4AB4-A40C-41E67A63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821B92-D40F-45BA-8B21-639BCBF5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912303-8770-4C4F-BB87-35C335CE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B7C0D3-29F2-4EEA-A6D6-BC9D1FFA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3744BD-7CF8-4D80-8B5C-8B38A99F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7C8216-FDAF-4549-81A6-D6AEAFD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01ED7-3F80-4780-8C8E-A4DEFE59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0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D1D42-2DD2-4178-93E0-6CF7C72F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B456F-F3AE-4697-AB00-967C0C4D0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E4D190-2551-4FEA-8DC9-87B1AE0C8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05FC6-9C9B-43E2-8E8F-8D5555E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37A527-6C26-44A0-A6E2-5BFD600A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8B80DE-3113-4B21-B6F5-53EB720C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42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428B-3F53-4401-B13A-33B2E9B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19EABF-C4EB-4146-BF62-D4641AD75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B6C3-9DF1-4F58-9538-CEA73D5F0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896B3-F201-45F0-A7AA-5598A3D5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6C3C81-06DB-4934-8567-EBC921D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4EA2FC-D641-4516-B278-17A50746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9865A2-86D8-4441-A8C6-0C943BEE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3BB7B-AC3E-4733-B24D-EF91167A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699890-10B6-412A-B204-E47CDB103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9CEB-DED8-41E7-833D-6F3524FD4977}" type="datetimeFigureOut">
              <a:rPr lang="pt-BR" smtClean="0"/>
              <a:t>15/10/2020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0CB5-CEE3-4485-A51B-8407930A0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2A3CB-8C2A-4E0C-AA9C-3A432B034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90B5-7232-4C01-84B5-D74C1B9CA1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9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E8AD9CF-9009-4826-BCC8-D5002C3C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C5026F1-9CC8-4558-89C5-07EEDB602C76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9DBAD3-6510-4A9D-8977-EB35BA0666D3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2CA3B3-58A0-473D-9AEB-C18E0E88F688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9E6544-6893-43BC-9C90-A56D77621667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D12780-C790-4B4F-8C81-E5A81A6CC0C2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F6FF1-F8AB-4AED-923F-F9825EDE0DC5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BB6137-2B91-4237-A7E6-5465346432F5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A55C49-A4A2-45FE-B1EA-A1206506D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rsões e Service Packs do MS SQL Server">
            <a:extLst>
              <a:ext uri="{FF2B5EF4-FFF2-40B4-BE49-F238E27FC236}">
                <a16:creationId xmlns:a16="http://schemas.microsoft.com/office/drawing/2014/main" id="{636158ED-0BA2-440F-A53A-E119F44A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E49A0351-F027-4EF8-AF4D-E8BCD8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2C56D98-CAE2-4F66-BC5C-FF57172C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83360991-06A9-4ABB-AF37-17212259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aptop Icons - Download Free Vector Icons | Noun Project">
            <a:extLst>
              <a:ext uri="{FF2B5EF4-FFF2-40B4-BE49-F238E27FC236}">
                <a16:creationId xmlns:a16="http://schemas.microsoft.com/office/drawing/2014/main" id="{C14B3A9F-6418-48CF-B274-60A7365F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33D084F5-36E5-4E78-932E-3A66CA62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in em gadgets">
            <a:extLst>
              <a:ext uri="{FF2B5EF4-FFF2-40B4-BE49-F238E27FC236}">
                <a16:creationId xmlns:a16="http://schemas.microsoft.com/office/drawing/2014/main" id="{72518B38-2976-4D43-A746-312A890A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inux – Wikipédia, a enciclopédia livre">
            <a:extLst>
              <a:ext uri="{FF2B5EF4-FFF2-40B4-BE49-F238E27FC236}">
                <a16:creationId xmlns:a16="http://schemas.microsoft.com/office/drawing/2014/main" id="{2054ACEC-31A2-4087-9207-30A99FEBF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387AA9F-12AB-4EBC-B03F-CBCF2BB184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F15A235-B7B5-45F2-8B6D-1382447F574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F049762-5446-41FE-84CC-150A7AB3A1A9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>
            <a:extLst>
              <a:ext uri="{FF2B5EF4-FFF2-40B4-BE49-F238E27FC236}">
                <a16:creationId xmlns:a16="http://schemas.microsoft.com/office/drawing/2014/main" id="{287A17ED-E4C7-437A-8A3B-A21A458D1BB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EE20AFB2-801C-4D7B-A4A2-297DF1A2819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>
            <a:extLst>
              <a:ext uri="{FF2B5EF4-FFF2-40B4-BE49-F238E27FC236}">
                <a16:creationId xmlns:a16="http://schemas.microsoft.com/office/drawing/2014/main" id="{CB2AAC29-09A4-4A04-8FCD-BCCFF4E7E76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0FDF85-569C-4144-9BE9-02E34038759F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C927C82-28AD-43AB-A76E-88A65DE9A0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23AD318E-632B-4DF0-BD8B-9CE3E92CBAF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5B78D56-1C7B-4B95-BCD3-52CF99C7B5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893FEB94-B93D-4F38-AF9A-DFA255D0FCF7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1056" name="Picture 32" descr="Slack Logo - PNG and Vector - Logo Download">
            <a:extLst>
              <a:ext uri="{FF2B5EF4-FFF2-40B4-BE49-F238E27FC236}">
                <a16:creationId xmlns:a16="http://schemas.microsoft.com/office/drawing/2014/main" id="{C98CA224-E886-4154-BD78-8A04B0FD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elegram Logo - PNG e Vetor - Download de Logo">
            <a:extLst>
              <a:ext uri="{FF2B5EF4-FFF2-40B4-BE49-F238E27FC236}">
                <a16:creationId xmlns:a16="http://schemas.microsoft.com/office/drawing/2014/main" id="{1F0A6EA2-210B-4A6F-87B7-7D5B2BC6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B5A5FDB0-C731-4929-AE47-C288C56907E7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F8836C6-9BCF-48CD-A2D1-09B3632AE130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DDF0A94E-AF63-4AE9-A64D-6D214E6CC8C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47B8458B-B914-45F9-90A5-61D834C6463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A7EEB96-F5B1-4FB2-8DAD-193850E22DCE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1F760348-1BBD-46BD-B9B8-9E397C394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54" name="Picture 30" descr="Logo Java – Logos PNG">
            <a:extLst>
              <a:ext uri="{FF2B5EF4-FFF2-40B4-BE49-F238E27FC236}">
                <a16:creationId xmlns:a16="http://schemas.microsoft.com/office/drawing/2014/main" id="{BC955467-D8B6-4A32-AB93-0A71AD912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C04C0E-408A-40D0-A1B1-23FD17BDDD56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1060" name="Picture 36" descr="Opera Mobile - Wikipedia">
            <a:extLst>
              <a:ext uri="{FF2B5EF4-FFF2-40B4-BE49-F238E27FC236}">
                <a16:creationId xmlns:a16="http://schemas.microsoft.com/office/drawing/2014/main" id="{22BA471D-0C22-41E7-B933-EFB4F8AC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Google Chrome: rápido e seguro – Apps no Google Play">
            <a:extLst>
              <a:ext uri="{FF2B5EF4-FFF2-40B4-BE49-F238E27FC236}">
                <a16:creationId xmlns:a16="http://schemas.microsoft.com/office/drawing/2014/main" id="{20A5E628-5369-487A-AD5C-3EE1D9868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22F11904-CBC6-4AFF-8970-9BCC9FF2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24EE9EE-ACF2-46D4-8DE1-9BEA7B3FD63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80357" y="5464852"/>
            <a:ext cx="1577233" cy="617541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629D00E-5DAE-49DE-843E-EA37993754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64617514-7972-4D44-AE16-FDDFCF96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731A2CB3-96B0-4D86-8223-A4E6D1F59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A7EAC7A2-CA61-4B08-A4D5-B3B34552B8E3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B38A3F5-DF86-4B9E-943A-989A3365460D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EF680AD-E5F2-4C24-959D-D660E6A95AD1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B81A7F05-02F1-4A67-AE4D-463E9142AF8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Christian Raphael</cp:lastModifiedBy>
  <cp:revision>7</cp:revision>
  <dcterms:created xsi:type="dcterms:W3CDTF">2020-10-13T23:21:28Z</dcterms:created>
  <dcterms:modified xsi:type="dcterms:W3CDTF">2020-10-15T22:52:13Z</dcterms:modified>
</cp:coreProperties>
</file>