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66" r:id="rId10"/>
    <p:sldId id="264" r:id="rId11"/>
    <p:sldId id="267" r:id="rId12"/>
    <p:sldId id="271" r:id="rId13"/>
    <p:sldId id="265" r:id="rId14"/>
    <p:sldId id="268" r:id="rId15"/>
    <p:sldId id="26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2" panose="020B0604020202020204" charset="0"/>
      <p:regular r:id="rId23"/>
    </p:embeddedFont>
    <p:embeddedFont>
      <p:font typeface="Open Sans Light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44941-61FD-4F9B-9860-B040FA4C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2" cy="1993668"/>
            <a:chOff x="0" y="0"/>
            <a:chExt cx="783736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5878022" cy="1993668"/>
            <a:chOff x="0" y="0"/>
            <a:chExt cx="7837363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333</Words>
  <Application>Microsoft Office PowerPoint</Application>
  <PresentationFormat>Personalizar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Open Sans 1</vt:lpstr>
      <vt:lpstr>Calibri</vt:lpstr>
      <vt:lpstr>Arial</vt:lpstr>
      <vt:lpstr>Open Sans 1 Bold</vt:lpstr>
      <vt:lpstr>Open Sans 2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CAMILA MAMEDE CABRAL .</cp:lastModifiedBy>
  <cp:revision>18</cp:revision>
  <dcterms:created xsi:type="dcterms:W3CDTF">2006-08-16T00:00:00Z</dcterms:created>
  <dcterms:modified xsi:type="dcterms:W3CDTF">2020-09-14T19:29:56Z</dcterms:modified>
  <dc:identifier>DAEHb0Ik7Ow</dc:identifier>
</cp:coreProperties>
</file>