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CE8916-00EF-4C12-B972-32C958138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A34B29-FC01-4CEE-9577-E458C612B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AA2892-A3F5-40AF-94EF-16796A2A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A58D82-2C56-4C32-A221-87D790264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1CDC76-998C-4367-BF99-4AA10CCE0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13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C11D39-CF81-4D47-AF10-DBB732B67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D9355B1-82CC-47CF-97CE-195ED2F67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1C3B24-F2D6-4228-B975-321921A5D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1AF6A0-6586-405B-8253-7AB5A243C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95E022-2D6A-49CA-B7D8-1BB9CC33E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84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488126E-E461-44FB-B0B4-7A926B80B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72A9934-A62D-495B-89D0-6CF5EA3D1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1E2669-C83C-4AB8-B887-8686DDE82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BE2CC9-F00B-47DF-A5E6-33611BF88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6D0430-F05A-40D6-80D5-4ACF1858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978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57C1C5-BB62-4EE0-8C75-38147C693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181139-A256-4F3F-A316-CF280FE1C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81CE1F-6039-4163-9171-7CFB26E09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DCB561-DB87-4513-8DD5-3007D61E5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B334B4-DD3C-4B81-97C3-A2FB09722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6913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5FCF33-F9BF-43BD-AB23-931E1F922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DA02D1-018D-418D-A240-BF291E1CC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5FDFCF-F534-4FDD-BC31-0C53EAC16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D04F3F-C15A-445E-9A12-889D7557B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2FFE60-78AE-4B2C-8FC4-7D57C736C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05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A55058-05EC-4905-B056-B97DB7C63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6641DA-8FB8-4929-A7B6-FD83131F25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590BE0D-B286-4841-B09B-75007ACBD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006DDAB-4475-41BB-8F4A-28EF7219B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B3BD8B-C756-4269-A0EC-34359EDA4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378C323-9C79-434C-B5E4-249A935A3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5026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FFBDE1-031A-4F02-A16E-CA3B30F1E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25F8A2-0F04-4AC2-BFCF-388510543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43037E3-7F11-4D66-9D0F-4DD525E69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8C4BD79-EA95-48A3-BE51-79837E749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4F17BB7-6C7D-4CF9-8FF8-0AAC085B3F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620EE0C-E18A-4619-BB58-1C538B29F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8E909FF-37EC-415B-968E-9A96A9F29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A36378E-BBFB-4631-BD6A-B30AB213A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132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8A65E7-73CF-4AB4-A40C-41E67A636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4821B92-D40F-45BA-8B21-639BCBF54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F912303-8770-4C4F-BB87-35C335CE3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6B7C0D3-29F2-4EEA-A6D6-BC9D1FFA7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451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53744BD-7CF8-4D80-8B5C-8B38A99F2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97C8216-FDAF-4549-81A6-D6AEAFD2C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4001ED7-3F80-4780-8C8E-A4DEFE595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2405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8D1D42-2DD2-4178-93E0-6CF7C72F0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9B456F-F3AE-4697-AB00-967C0C4D0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1E4D190-2551-4FEA-8DC9-87B1AE0C8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305FC6-9C9B-43E2-8E8F-8D5555E8A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37A527-6C26-44A0-A6E2-5BFD600A5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8B80DE-3113-4B21-B6F5-53EB720C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6421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FD428B-3F53-4401-B13A-33B2E9BB7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B19EABF-C4EB-4146-BF62-D4641AD75D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E0FB6C3-9DF1-4F58-9538-CEA73D5F0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2896B3-F201-45F0-A7AA-5598A3D5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76C3C81-06DB-4934-8567-EBC921DE1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4EA2FC-D641-4516-B278-17A50746E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83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79865A2-86D8-4441-A8C6-0C943BEE3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03BB7B-AC3E-4733-B24D-EF91167AD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699890-10B6-412A-B204-E47CDB1030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C9CEB-DED8-41E7-833D-6F3524FD4977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F80CB5-CEE3-4485-A51B-8407930A0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B2A3CB-8C2A-4E0C-AA9C-3A432B0345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B90B5-7232-4C01-84B5-D74C1B9C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490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jpe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jpe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0" descr="Desktop computer icon computer - Transparent PNG &amp; SVG vector file">
            <a:extLst>
              <a:ext uri="{FF2B5EF4-FFF2-40B4-BE49-F238E27FC236}">
                <a16:creationId xmlns:a16="http://schemas.microsoft.com/office/drawing/2014/main" id="{7E8AD9CF-9009-4826-BCC8-D5002C3C1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14" y="4565485"/>
            <a:ext cx="1175659" cy="117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AC5026F1-9CC8-4558-89C5-07EEDB602C76}"/>
              </a:ext>
            </a:extLst>
          </p:cNvPr>
          <p:cNvSpPr/>
          <p:nvPr/>
        </p:nvSpPr>
        <p:spPr>
          <a:xfrm>
            <a:off x="585444" y="3915285"/>
            <a:ext cx="6010672" cy="249204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E9DBAD3-6510-4A9D-8977-EB35BA0666D3}"/>
              </a:ext>
            </a:extLst>
          </p:cNvPr>
          <p:cNvSpPr/>
          <p:nvPr/>
        </p:nvSpPr>
        <p:spPr>
          <a:xfrm>
            <a:off x="7149542" y="3915285"/>
            <a:ext cx="4402378" cy="249204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32CA3B3-58A0-473D-9AEB-C18E0E88F688}"/>
              </a:ext>
            </a:extLst>
          </p:cNvPr>
          <p:cNvSpPr/>
          <p:nvPr/>
        </p:nvSpPr>
        <p:spPr>
          <a:xfrm>
            <a:off x="2965269" y="504477"/>
            <a:ext cx="5849964" cy="206828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09E6544-6893-43BC-9C90-A56D77621667}"/>
              </a:ext>
            </a:extLst>
          </p:cNvPr>
          <p:cNvSpPr txBox="1"/>
          <p:nvPr/>
        </p:nvSpPr>
        <p:spPr>
          <a:xfrm>
            <a:off x="3078947" y="686931"/>
            <a:ext cx="342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Banco de Dados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4D12780-C790-4B4F-8C81-E5A81A6CC0C2}"/>
              </a:ext>
            </a:extLst>
          </p:cNvPr>
          <p:cNvSpPr/>
          <p:nvPr/>
        </p:nvSpPr>
        <p:spPr>
          <a:xfrm>
            <a:off x="9292045" y="493604"/>
            <a:ext cx="2259875" cy="249204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2EF6FF1-F8AB-4AED-923F-F9825EDE0DC5}"/>
              </a:ext>
            </a:extLst>
          </p:cNvPr>
          <p:cNvSpPr txBox="1"/>
          <p:nvPr/>
        </p:nvSpPr>
        <p:spPr>
          <a:xfrm>
            <a:off x="9325516" y="523323"/>
            <a:ext cx="182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Site institucional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2BB6137-2B91-4237-A7E6-5465346432F5}"/>
              </a:ext>
            </a:extLst>
          </p:cNvPr>
          <p:cNvSpPr txBox="1"/>
          <p:nvPr/>
        </p:nvSpPr>
        <p:spPr>
          <a:xfrm>
            <a:off x="2080537" y="4013760"/>
            <a:ext cx="293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Monitoramento de máquina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7A55C49-A4A2-45FE-B1EA-A1206506D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094" y="76291"/>
            <a:ext cx="1025432" cy="296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Versões e Service Packs do MS SQL Server">
            <a:extLst>
              <a:ext uri="{FF2B5EF4-FFF2-40B4-BE49-F238E27FC236}">
                <a16:creationId xmlns:a16="http://schemas.microsoft.com/office/drawing/2014/main" id="{636158ED-0BA2-440F-A53A-E119F44A4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981" y="1227826"/>
            <a:ext cx="1224506" cy="100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O JavaScript e o perfil do Desenvolvedor Front End - Agência de marketing  digital • Mídia Performa">
            <a:extLst>
              <a:ext uri="{FF2B5EF4-FFF2-40B4-BE49-F238E27FC236}">
                <a16:creationId xmlns:a16="http://schemas.microsoft.com/office/drawing/2014/main" id="{E49A0351-F027-4EF8-AF4D-E8BCD8074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359" y="4344735"/>
            <a:ext cx="1363358" cy="798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ngular (framework) – Wikipédia, a enciclopédia livre">
            <a:extLst>
              <a:ext uri="{FF2B5EF4-FFF2-40B4-BE49-F238E27FC236}">
                <a16:creationId xmlns:a16="http://schemas.microsoft.com/office/drawing/2014/main" id="{92C56D98-CAE2-4F66-BC5C-FF57172C1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4628" y="1056263"/>
            <a:ext cx="739118" cy="73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Learn how to use TypeScript to build Angular Apps | malcoded">
            <a:extLst>
              <a:ext uri="{FF2B5EF4-FFF2-40B4-BE49-F238E27FC236}">
                <a16:creationId xmlns:a16="http://schemas.microsoft.com/office/drawing/2014/main" id="{83360991-06A9-4ABB-AF37-17212259D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3428" y="1802712"/>
            <a:ext cx="2057107" cy="1157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Laptop Icons - Download Free Vector Icons | Noun Project">
            <a:extLst>
              <a:ext uri="{FF2B5EF4-FFF2-40B4-BE49-F238E27FC236}">
                <a16:creationId xmlns:a16="http://schemas.microsoft.com/office/drawing/2014/main" id="{C14B3A9F-6418-48CF-B274-60A7365FD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130" y="4512763"/>
            <a:ext cx="1446000" cy="144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33D084F5-36E5-4E78-932E-3A66CA628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679" y="5844064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Pin em gadgets">
            <a:extLst>
              <a:ext uri="{FF2B5EF4-FFF2-40B4-BE49-F238E27FC236}">
                <a16:creationId xmlns:a16="http://schemas.microsoft.com/office/drawing/2014/main" id="{72518B38-2976-4D43-A746-312A890AF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158" y="5792333"/>
            <a:ext cx="477695" cy="477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Linux – Wikipédia, a enciclopédia livre">
            <a:extLst>
              <a:ext uri="{FF2B5EF4-FFF2-40B4-BE49-F238E27FC236}">
                <a16:creationId xmlns:a16="http://schemas.microsoft.com/office/drawing/2014/main" id="{2054ACEC-31A2-4087-9207-30A99FEBF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889" y="5782786"/>
            <a:ext cx="366049" cy="435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C387AA9F-12AB-4EBC-B03F-CBCF2BB1845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541" y="2142330"/>
            <a:ext cx="1019174" cy="101917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9F15A235-B7B5-45F2-8B6D-1382447F5741}"/>
              </a:ext>
            </a:extLst>
          </p:cNvPr>
          <p:cNvSpPr txBox="1"/>
          <p:nvPr/>
        </p:nvSpPr>
        <p:spPr>
          <a:xfrm>
            <a:off x="7674218" y="4060400"/>
            <a:ext cx="832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Cliente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BF049762-5446-41FE-84CC-150A7AB3A1A9}"/>
              </a:ext>
            </a:extLst>
          </p:cNvPr>
          <p:cNvCxnSpPr>
            <a:cxnSpLocks/>
          </p:cNvCxnSpPr>
          <p:nvPr/>
        </p:nvCxnSpPr>
        <p:spPr>
          <a:xfrm flipH="1">
            <a:off x="4315367" y="2958534"/>
            <a:ext cx="1019175" cy="83979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m 29">
            <a:extLst>
              <a:ext uri="{FF2B5EF4-FFF2-40B4-BE49-F238E27FC236}">
                <a16:creationId xmlns:a16="http://schemas.microsoft.com/office/drawing/2014/main" id="{287A17ED-E4C7-437A-8A3B-A21A458D1BB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101" y="3355642"/>
            <a:ext cx="284115" cy="284115"/>
          </a:xfrm>
          <a:prstGeom prst="rect">
            <a:avLst/>
          </a:prstGeom>
        </p:spPr>
      </p:pic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EE20AFB2-801C-4D7B-A4A2-297DF1A28192}"/>
              </a:ext>
            </a:extLst>
          </p:cNvPr>
          <p:cNvCxnSpPr>
            <a:cxnSpLocks/>
          </p:cNvCxnSpPr>
          <p:nvPr/>
        </p:nvCxnSpPr>
        <p:spPr>
          <a:xfrm>
            <a:off x="6353715" y="2958534"/>
            <a:ext cx="974548" cy="82025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Imagem 36">
            <a:extLst>
              <a:ext uri="{FF2B5EF4-FFF2-40B4-BE49-F238E27FC236}">
                <a16:creationId xmlns:a16="http://schemas.microsoft.com/office/drawing/2014/main" id="{CB2AAC29-09A4-4A04-8FCD-BCCFF4E7E76E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855" y="3378433"/>
            <a:ext cx="284115" cy="284115"/>
          </a:xfrm>
          <a:prstGeom prst="rect">
            <a:avLst/>
          </a:prstGeom>
        </p:spPr>
      </p:pic>
      <p:sp>
        <p:nvSpPr>
          <p:cNvPr id="38" name="CaixaDeTexto 37">
            <a:extLst>
              <a:ext uri="{FF2B5EF4-FFF2-40B4-BE49-F238E27FC236}">
                <a16:creationId xmlns:a16="http://schemas.microsoft.com/office/drawing/2014/main" id="{4F0FDF85-569C-4144-9BE9-02E34038759F}"/>
              </a:ext>
            </a:extLst>
          </p:cNvPr>
          <p:cNvSpPr txBox="1"/>
          <p:nvPr/>
        </p:nvSpPr>
        <p:spPr>
          <a:xfrm>
            <a:off x="5393104" y="2960723"/>
            <a:ext cx="97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Internet</a:t>
            </a: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3C927C82-28AD-43AB-A76E-88A65DE9A01E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501" y="1420138"/>
            <a:ext cx="695366" cy="425332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23AD318E-632B-4DF0-BD8B-9CE3E92CBAFD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299" y="1319432"/>
            <a:ext cx="730566" cy="730566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B5B78D56-1C7B-4B95-BCD3-52CF99C7B5ED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919" y="1360925"/>
            <a:ext cx="671704" cy="671704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893FEB94-B93D-4F38-AF9A-DFA255D0FCF7}"/>
              </a:ext>
            </a:extLst>
          </p:cNvPr>
          <p:cNvSpPr txBox="1"/>
          <p:nvPr/>
        </p:nvSpPr>
        <p:spPr>
          <a:xfrm>
            <a:off x="6598776" y="630907"/>
            <a:ext cx="224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Servidor da Aplicação</a:t>
            </a:r>
          </a:p>
        </p:txBody>
      </p:sp>
      <p:pic>
        <p:nvPicPr>
          <p:cNvPr id="1056" name="Picture 32" descr="Slack Logo - PNG and Vector - Logo Download">
            <a:extLst>
              <a:ext uri="{FF2B5EF4-FFF2-40B4-BE49-F238E27FC236}">
                <a16:creationId xmlns:a16="http://schemas.microsoft.com/office/drawing/2014/main" id="{C98CA224-E886-4154-BD78-8A04B0FDF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33" y="1307136"/>
            <a:ext cx="1567543" cy="389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Telegram Logo - PNG e Vetor - Download de Logo">
            <a:extLst>
              <a:ext uri="{FF2B5EF4-FFF2-40B4-BE49-F238E27FC236}">
                <a16:creationId xmlns:a16="http://schemas.microsoft.com/office/drawing/2014/main" id="{1F0A6EA2-210B-4A6F-87B7-7D5B2BC64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955" y="1934474"/>
            <a:ext cx="839731" cy="83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tângulo 45">
            <a:extLst>
              <a:ext uri="{FF2B5EF4-FFF2-40B4-BE49-F238E27FC236}">
                <a16:creationId xmlns:a16="http://schemas.microsoft.com/office/drawing/2014/main" id="{B5A5FDB0-C731-4929-AE47-C288C56907E7}"/>
              </a:ext>
            </a:extLst>
          </p:cNvPr>
          <p:cNvSpPr/>
          <p:nvPr/>
        </p:nvSpPr>
        <p:spPr>
          <a:xfrm>
            <a:off x="483365" y="485555"/>
            <a:ext cx="2038564" cy="249204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BF8836C6-9BCF-48CD-A2D1-09B3632AE130}"/>
              </a:ext>
            </a:extLst>
          </p:cNvPr>
          <p:cNvSpPr txBox="1"/>
          <p:nvPr/>
        </p:nvSpPr>
        <p:spPr>
          <a:xfrm>
            <a:off x="522051" y="528361"/>
            <a:ext cx="182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Notificar usuário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DDF0A94E-AF63-4AE9-A64D-6D214E6CC8CB}"/>
              </a:ext>
            </a:extLst>
          </p:cNvPr>
          <p:cNvCxnSpPr>
            <a:cxnSpLocks/>
          </p:cNvCxnSpPr>
          <p:nvPr/>
        </p:nvCxnSpPr>
        <p:spPr>
          <a:xfrm>
            <a:off x="1512820" y="3187339"/>
            <a:ext cx="0" cy="56643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Imagem 50">
            <a:extLst>
              <a:ext uri="{FF2B5EF4-FFF2-40B4-BE49-F238E27FC236}">
                <a16:creationId xmlns:a16="http://schemas.microsoft.com/office/drawing/2014/main" id="{47B8458B-B914-45F9-90A5-61D834C64634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087" y="3368662"/>
            <a:ext cx="284115" cy="284115"/>
          </a:xfrm>
          <a:prstGeom prst="rect">
            <a:avLst/>
          </a:prstGeom>
        </p:spPr>
      </p:pic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5A7EEB96-F5B1-4FB2-8DAD-193850E22DCE}"/>
              </a:ext>
            </a:extLst>
          </p:cNvPr>
          <p:cNvCxnSpPr>
            <a:cxnSpLocks/>
          </p:cNvCxnSpPr>
          <p:nvPr/>
        </p:nvCxnSpPr>
        <p:spPr>
          <a:xfrm>
            <a:off x="10713494" y="3177495"/>
            <a:ext cx="0" cy="56643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Imagem 52">
            <a:extLst>
              <a:ext uri="{FF2B5EF4-FFF2-40B4-BE49-F238E27FC236}">
                <a16:creationId xmlns:a16="http://schemas.microsoft.com/office/drawing/2014/main" id="{1F760348-1BBD-46BD-B9B8-9E397C3944AE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923" y="3328500"/>
            <a:ext cx="284115" cy="284115"/>
          </a:xfrm>
          <a:prstGeom prst="rect">
            <a:avLst/>
          </a:prstGeom>
        </p:spPr>
      </p:pic>
      <p:pic>
        <p:nvPicPr>
          <p:cNvPr id="54" name="Picture 30" descr="Logo Java – Logos PNG">
            <a:extLst>
              <a:ext uri="{FF2B5EF4-FFF2-40B4-BE49-F238E27FC236}">
                <a16:creationId xmlns:a16="http://schemas.microsoft.com/office/drawing/2014/main" id="{BC955467-D8B6-4A32-AB93-0A71AD912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454" y="4753940"/>
            <a:ext cx="950048" cy="950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CaixaDeTexto 54">
            <a:extLst>
              <a:ext uri="{FF2B5EF4-FFF2-40B4-BE49-F238E27FC236}">
                <a16:creationId xmlns:a16="http://schemas.microsoft.com/office/drawing/2014/main" id="{16C04C0E-408A-40D0-A1B1-23FD17BDDD56}"/>
              </a:ext>
            </a:extLst>
          </p:cNvPr>
          <p:cNvSpPr txBox="1"/>
          <p:nvPr/>
        </p:nvSpPr>
        <p:spPr>
          <a:xfrm>
            <a:off x="2921873" y="5848645"/>
            <a:ext cx="111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API </a:t>
            </a:r>
            <a:r>
              <a:rPr lang="pt-BR" dirty="0" err="1"/>
              <a:t>Oshi</a:t>
            </a:r>
            <a:endParaRPr lang="pt-BR" dirty="0"/>
          </a:p>
        </p:txBody>
      </p:sp>
      <p:pic>
        <p:nvPicPr>
          <p:cNvPr id="1060" name="Picture 36" descr="Opera Mobile - Wikipedia">
            <a:extLst>
              <a:ext uri="{FF2B5EF4-FFF2-40B4-BE49-F238E27FC236}">
                <a16:creationId xmlns:a16="http://schemas.microsoft.com/office/drawing/2014/main" id="{22BA471D-0C22-41E7-B933-EFB4F8ACE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042" y="5879346"/>
            <a:ext cx="348511" cy="34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Google Chrome: rápido e seguro – Apps no Google Play">
            <a:extLst>
              <a:ext uri="{FF2B5EF4-FFF2-40B4-BE49-F238E27FC236}">
                <a16:creationId xmlns:a16="http://schemas.microsoft.com/office/drawing/2014/main" id="{20A5E628-5369-487A-AD5C-3EE1D9868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316" y="5822596"/>
            <a:ext cx="438397" cy="438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Baixe o Navegador Firefox — rápido, privativo e gratuito — da Mozilla">
            <a:extLst>
              <a:ext uri="{FF2B5EF4-FFF2-40B4-BE49-F238E27FC236}">
                <a16:creationId xmlns:a16="http://schemas.microsoft.com/office/drawing/2014/main" id="{22F11904-CBC6-4AFF-8970-9BCC9FF22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365" y="5841455"/>
            <a:ext cx="400677" cy="40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7629D00E-5DAE-49DE-843E-EA379937548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29" y="4811821"/>
            <a:ext cx="360446" cy="36044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26" name="Picture 2" descr="Amazon Web Services - Wikipedia">
            <a:extLst>
              <a:ext uri="{FF2B5EF4-FFF2-40B4-BE49-F238E27FC236}">
                <a16:creationId xmlns:a16="http://schemas.microsoft.com/office/drawing/2014/main" id="{64617514-7972-4D44-AE16-FDDFCF96D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13" y="5843527"/>
            <a:ext cx="689560" cy="413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0" descr="Desktop computer icon computer - Transparent PNG &amp; SVG vector file">
            <a:extLst>
              <a:ext uri="{FF2B5EF4-FFF2-40B4-BE49-F238E27FC236}">
                <a16:creationId xmlns:a16="http://schemas.microsoft.com/office/drawing/2014/main" id="{731A2CB3-96B0-4D86-8223-A4E6D1F59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793" y="4533243"/>
            <a:ext cx="1175659" cy="117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CaixaDeTexto 55">
            <a:extLst>
              <a:ext uri="{FF2B5EF4-FFF2-40B4-BE49-F238E27FC236}">
                <a16:creationId xmlns:a16="http://schemas.microsoft.com/office/drawing/2014/main" id="{A7EAC7A2-CA61-4B08-A4D5-B3B34552B8E3}"/>
              </a:ext>
            </a:extLst>
          </p:cNvPr>
          <p:cNvSpPr txBox="1"/>
          <p:nvPr/>
        </p:nvSpPr>
        <p:spPr>
          <a:xfrm>
            <a:off x="5373752" y="4234139"/>
            <a:ext cx="70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Local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B38A3F5-DF86-4B9E-943A-989A3365460D}"/>
              </a:ext>
            </a:extLst>
          </p:cNvPr>
          <p:cNvSpPr txBox="1"/>
          <p:nvPr/>
        </p:nvSpPr>
        <p:spPr>
          <a:xfrm>
            <a:off x="751925" y="4234139"/>
            <a:ext cx="1198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Em nuvem</a:t>
            </a:r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BEF680AD-E5F2-4C24-959D-D660E6A95AD1}"/>
              </a:ext>
            </a:extLst>
          </p:cNvPr>
          <p:cNvCxnSpPr>
            <a:cxnSpLocks/>
            <a:endCxn id="54" idx="3"/>
          </p:cNvCxnSpPr>
          <p:nvPr/>
        </p:nvCxnSpPr>
        <p:spPr>
          <a:xfrm flipH="1">
            <a:off x="3927502" y="5108296"/>
            <a:ext cx="800230" cy="12066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B81A7F05-02F1-4A67-AE4D-463E9142AF84}"/>
              </a:ext>
            </a:extLst>
          </p:cNvPr>
          <p:cNvCxnSpPr>
            <a:cxnSpLocks/>
            <a:stCxn id="54" idx="1"/>
          </p:cNvCxnSpPr>
          <p:nvPr/>
        </p:nvCxnSpPr>
        <p:spPr>
          <a:xfrm flipH="1" flipV="1">
            <a:off x="2125843" y="5153314"/>
            <a:ext cx="851611" cy="7565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A nova marca do TomTicket | by TomTicket | TomTicket">
            <a:extLst>
              <a:ext uri="{FF2B5EF4-FFF2-40B4-BE49-F238E27FC236}">
                <a16:creationId xmlns:a16="http://schemas.microsoft.com/office/drawing/2014/main" id="{E67DA861-3794-499D-A6B6-0CDA3CCBA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8718" y="5488031"/>
            <a:ext cx="1836959" cy="62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9105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Christian Raphael</dc:creator>
  <cp:lastModifiedBy>Aluno</cp:lastModifiedBy>
  <cp:revision>8</cp:revision>
  <dcterms:created xsi:type="dcterms:W3CDTF">2020-10-13T23:21:28Z</dcterms:created>
  <dcterms:modified xsi:type="dcterms:W3CDTF">2020-10-27T00:05:23Z</dcterms:modified>
</cp:coreProperties>
</file>