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9" r:id="rId5"/>
    <p:sldId id="260" r:id="rId6"/>
    <p:sldId id="282" r:id="rId7"/>
    <p:sldId id="261" r:id="rId8"/>
    <p:sldId id="262" r:id="rId9"/>
    <p:sldId id="267" r:id="rId10"/>
    <p:sldId id="289" r:id="rId11"/>
    <p:sldId id="277" r:id="rId12"/>
    <p:sldId id="283" r:id="rId13"/>
    <p:sldId id="284" r:id="rId14"/>
    <p:sldId id="285" r:id="rId15"/>
    <p:sldId id="268" r:id="rId16"/>
    <p:sldId id="269" r:id="rId17"/>
    <p:sldId id="288" r:id="rId18"/>
    <p:sldId id="278" r:id="rId19"/>
    <p:sldId id="28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8DA28-EB75-0B0E-FBB7-612E526CAF3F}" v="9" dt="2020-10-27T17:19:53.294"/>
    <p1510:client id="{C4D98DA0-A038-B025-13C7-9933608D720B}" v="16" dt="2020-10-27T14:06:1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5265056" cy="102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39F532B-992B-46FD-A381-75050D57315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B6FDE1-2ABE-4A4C-BD65-70FDFEE3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3" y="1050618"/>
            <a:ext cx="7473350" cy="5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917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 de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4E3681-0049-4828-A006-D0E8B562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214" r="1178" b="1450"/>
          <a:stretch/>
        </p:blipFill>
        <p:spPr>
          <a:xfrm>
            <a:off x="507225" y="317241"/>
            <a:ext cx="4422710" cy="45393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BC74BC-7CF2-441E-BBAB-45BB587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858" r="1494" b="25169"/>
          <a:stretch/>
        </p:blipFill>
        <p:spPr>
          <a:xfrm>
            <a:off x="5321296" y="1651517"/>
            <a:ext cx="6363479" cy="4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CAB35DF-E57E-4D4E-B63C-2F5F359E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5448" r="2462" b="2222"/>
          <a:stretch/>
        </p:blipFill>
        <p:spPr>
          <a:xfrm>
            <a:off x="570270" y="482050"/>
            <a:ext cx="5101401" cy="514937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0656A-CCCB-410B-8062-33FF21F7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4587" r="1729" b="3262"/>
          <a:stretch/>
        </p:blipFill>
        <p:spPr>
          <a:xfrm>
            <a:off x="6813756" y="482050"/>
            <a:ext cx="4326195" cy="51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201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65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Aumento de produtividade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Identificar problemas com mais facilidade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8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44564"/>
            <a:ext cx="189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208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3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41959"/>
            <a:ext cx="3868057" cy="84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nova marca do TomTicket | by TomTicket | TomTicket">
            <a:extLst>
              <a:ext uri="{FF2B5EF4-FFF2-40B4-BE49-F238E27FC236}">
                <a16:creationId xmlns:a16="http://schemas.microsoft.com/office/drawing/2014/main" id="{E67DA861-3794-499D-A6B6-0CDA3CCB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18" y="5488031"/>
            <a:ext cx="1836959" cy="6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8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181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Tema do Office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Camila Mamede Cabral</cp:lastModifiedBy>
  <cp:revision>54</cp:revision>
  <dcterms:created xsi:type="dcterms:W3CDTF">2020-10-21T18:08:41Z</dcterms:created>
  <dcterms:modified xsi:type="dcterms:W3CDTF">2020-10-27T17:20:32Z</dcterms:modified>
</cp:coreProperties>
</file>