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Open Sans 1" panose="020B0604020202020204" charset="0"/>
      <p:regular r:id="rId21"/>
    </p:embeddedFont>
    <p:embeddedFont>
      <p:font typeface="Open Sans Light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1 Bold" panose="020B0604020202020204" charset="0"/>
      <p:regular r:id="rId27"/>
    </p:embeddedFont>
    <p:embeddedFont>
      <p:font typeface="Open Sans 2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 smtClean="0">
                <a:solidFill>
                  <a:srgbClr val="545454"/>
                </a:solidFill>
                <a:latin typeface="Open Sans 1 Bold"/>
              </a:rPr>
              <a:t>Canvas</a:t>
            </a:r>
            <a:endParaRPr lang="en-US" sz="115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2" cy="1993668"/>
            <a:chOff x="0" y="0"/>
            <a:chExt cx="783736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5878022" cy="1993668"/>
            <a:chOff x="0" y="0"/>
            <a:chExt cx="7837363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523</Words>
  <Application>Microsoft Office PowerPoint</Application>
  <PresentationFormat>Personalizar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Open Sans 1</vt:lpstr>
      <vt:lpstr>Open Sans Light</vt:lpstr>
      <vt:lpstr>Calibri</vt:lpstr>
      <vt:lpstr>Wingdings</vt:lpstr>
      <vt:lpstr>Open Sans 1 Bold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26</cp:revision>
  <dcterms:created xsi:type="dcterms:W3CDTF">2006-08-16T00:00:00Z</dcterms:created>
  <dcterms:modified xsi:type="dcterms:W3CDTF">2020-09-14T20:56:19Z</dcterms:modified>
  <dc:identifier>DAEHb0Ik7Ow</dc:identifier>
</cp:coreProperties>
</file>