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7" r:id="rId6"/>
    <p:sldId id="276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Open Sans 1" panose="020B0604020202020204" charset="0"/>
      <p:regular r:id="rId21"/>
    </p:embeddedFont>
    <p:embeddedFont>
      <p:font typeface="Open Sans Light" panose="020B0604020202020204" charset="0"/>
      <p:regular r:id="rId22"/>
    </p:embeddedFont>
    <p:embeddedFont>
      <p:font typeface="Open Sans 2" panose="020B0604020202020204" charset="0"/>
      <p:regular r:id="rId23"/>
    </p:embeddedFont>
    <p:embeddedFont>
      <p:font typeface="Open Sans 1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02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04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03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 smtClean="0">
                <a:solidFill>
                  <a:srgbClr val="545454"/>
                </a:solidFill>
                <a:latin typeface="Open Sans 1 Bold"/>
              </a:rPr>
              <a:t>Canvas</a:t>
            </a:r>
            <a:endParaRPr lang="en-US" sz="115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69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70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74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76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7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78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79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80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81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82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3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84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85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6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de Dados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Aplicação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por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professors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.</a:t>
            </a:r>
            <a:endParaRPr lang="en-US" sz="48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de informações de processamento das </a:t>
            </a: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máquinas:</a:t>
            </a: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 smtClean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 smtClean="0">
                <a:solidFill>
                  <a:srgbClr val="000000"/>
                </a:solidFill>
                <a:latin typeface="Open Sans Light"/>
              </a:rPr>
              <a:t>.;</a:t>
            </a:r>
            <a:endParaRPr lang="pt-BR" dirty="0">
              <a:solidFill>
                <a:srgbClr val="000000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78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3981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528985" y="-2586317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 smtClean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706</Words>
  <Application>Microsoft Office PowerPoint</Application>
  <PresentationFormat>Personalizar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</vt:lpstr>
      <vt:lpstr>Open Sans Light</vt:lpstr>
      <vt:lpstr>Arial</vt:lpstr>
      <vt:lpstr>Open Sans 2</vt:lpstr>
      <vt:lpstr>Open Sans 1 Bold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37</cp:revision>
  <dcterms:created xsi:type="dcterms:W3CDTF">2006-08-16T00:00:00Z</dcterms:created>
  <dcterms:modified xsi:type="dcterms:W3CDTF">2020-09-15T01:39:40Z</dcterms:modified>
  <dc:identifier>DAEHb0Ik7Ow</dc:identifier>
</cp:coreProperties>
</file>