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98036" y="3929884"/>
            <a:ext cx="473650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6353715" y="3915285"/>
            <a:ext cx="519820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672099" y="406040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51467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F6E57033-82A3-4EC6-A8BA-B0130B86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8" y="4399351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89" y="4493619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78" y="593961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68" y="5900696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7" y="5931393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6840989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72" y="1458833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4" name="Picture 30" descr="Logo Java – Logos PNG">
            <a:extLst>
              <a:ext uri="{FF2B5EF4-FFF2-40B4-BE49-F238E27FC236}">
                <a16:creationId xmlns:a16="http://schemas.microsoft.com/office/drawing/2014/main" id="{49ED37B1-3998-4AAD-BDAA-95BD0067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06" y="109995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7" y="480063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834410" y="5900696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89" y="5919677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63" y="5862927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12" y="5881786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24EE9EE-ACF2-46D4-8DE1-9BEA7B3FD63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80357" y="5464852"/>
            <a:ext cx="1577233" cy="6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Christian Raphael</cp:lastModifiedBy>
  <cp:revision>6</cp:revision>
  <dcterms:created xsi:type="dcterms:W3CDTF">2020-10-13T23:21:28Z</dcterms:created>
  <dcterms:modified xsi:type="dcterms:W3CDTF">2020-10-14T00:12:05Z</dcterms:modified>
</cp:coreProperties>
</file>