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032FE-EB55-4934-938A-6A814526F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7EC2AF-B6B2-45A0-9108-617784C9C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D9C9D4-01CA-4ADB-BC08-1F739CD7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8120CF-6CB1-470F-BC35-343FCE61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2317FA-1E81-4B3A-84BD-E2B044FF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35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059F5-04CC-43E3-BB4F-72601043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E73D7C-B89F-4EAF-9C09-B5BF8D521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8C9496-73BF-4950-BA97-33EB853B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817C9A-D138-407C-AD94-EA793CD0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4CFC46-0CDB-47B8-A351-E48E9763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67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80F977-CC57-448C-9199-AA6D73637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F66670-EA3D-4F0D-97FD-8765FFE66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6A7708-FCAE-40F4-A464-5466810F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99C82C-4766-4F16-9033-CF79A955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08DCCD-3254-4CDA-A08A-EE7DF97A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67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A415A-3A67-4A7A-8420-4250E813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18B80A-9E67-4FDC-AAC7-19C4B5C9D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691C4-66A5-4036-8C8E-C0F637F7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7861C3-9963-4C50-88ED-63D575B5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EF6E2D-993E-46F8-B278-79FEA5C9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91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FDAAD-1559-4C35-BBE1-27631BDD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F8AAF0-6100-4453-8D4B-8D2A9355E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546A0E-5219-4257-85DA-6FEFA9B4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3EE97-8244-47D5-AB83-0230F743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3A2208-3C8E-4CD9-849F-35EB0F1C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55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9D9B7-516D-4632-9B06-16D368A6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E74383-50B8-4C1E-AEFC-0B6B38CED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E3440B-6C94-41F9-A8FF-9354C4C7E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6FEA18-3DCF-44D6-A4A8-96F3523F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281896-E331-48BF-B9F2-E30B675B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1EB136-54E9-46FD-9DD9-275FEEE0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18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BE27D-2816-43D4-911E-AEE1998B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30D897-DD81-45E2-A7FB-59634F5A0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D013D4-8E55-4119-9E0D-6691E422F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E672AD-1B61-41A2-ACB4-A584F098A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674224-6805-4B23-B6DE-EE90770AE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59E5A4A-7987-4FFD-BF56-5E9F068F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6AF7C6E-2570-44A6-8537-8B7A9C4B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159023-2E50-4CA6-9F26-6986BBE1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72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79E32-63F4-4CF9-AD1D-DF905C7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02AB22-4D08-4730-B5DA-821A3261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EA93906-76BB-4C4E-A419-226EB895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8759E5-38F8-4F0C-85D1-CDFBC590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43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4EEEF8-5D1A-4DAF-88E6-E16B85EB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4A06BF2-B677-4F1B-BD8E-8590BB5E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BBAB29-8800-447F-A918-D1237536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06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7716C-83D1-48C3-AEE2-0BDFE991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BD176-A29D-4BFC-B9CC-3473750EF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4A7874-E37C-4E58-BDCC-8B53941BB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803B42-FFCB-473B-93B8-DD3CA300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6C6121-2835-4710-8A17-849F7CD0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A62AE0-89A8-44E1-A6C0-A8A1EB73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73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28612-2EEB-4D49-8867-061664329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C4B2F76-8B75-477E-8FEA-01C19C4F8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F93BF3-BE68-4846-876B-94CF6AD7C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1A6B87-75DE-420D-8F10-889F73B9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4792DF-2B6D-4A8F-AA7D-2586A9F7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8AC0A4-B549-44A7-B1C8-5A594775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11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2D2B1-9DB2-4334-BCBD-7DF4A28B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186C7C-C420-4F38-B1CF-67F99D8A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570CF7-E61C-4A04-ABC2-99DE48CC9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A822D-EC7F-445D-B4B2-1D8BFE09073C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A8E1EC-994F-48C6-B9E9-C51608526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FB825-C0D7-4007-ADEF-CED4AAD0E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0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482352" y="861134"/>
            <a:ext cx="5144611" cy="2610035"/>
            <a:chOff x="541537" y="446102"/>
            <a:chExt cx="5144611" cy="261003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825625" y="477298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Quem?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6285390" y="861136"/>
            <a:ext cx="5144611" cy="2610033"/>
            <a:chOff x="6369727" y="446104"/>
            <a:chExt cx="5144611" cy="2610033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615344" y="516177"/>
              <a:ext cx="3372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Informações/Comportamento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482352" y="3723928"/>
            <a:ext cx="10972801" cy="2989555"/>
            <a:chOff x="482352" y="3723928"/>
            <a:chExt cx="10972801" cy="2989555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621437" y="3850307"/>
              <a:ext cx="2636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Dores e Necessidades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1056443" y="239697"/>
            <a:ext cx="1020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Usuário frequente da solução de monitoramento de máquinas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B4BAB95-F912-4A98-934D-323A956A0748}"/>
              </a:ext>
            </a:extLst>
          </p:cNvPr>
          <p:cNvSpPr txBox="1"/>
          <p:nvPr/>
        </p:nvSpPr>
        <p:spPr>
          <a:xfrm>
            <a:off x="3593514" y="1607160"/>
            <a:ext cx="1100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Paulo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6664538" y="1460311"/>
            <a:ext cx="4554986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Gênero masculino;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Média de 30 anos;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Formado na área de TI;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Trabalha como suporte técnico;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Trabalha no segmento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center;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056443" y="4346019"/>
            <a:ext cx="6400800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Precisa monitorar todas as máquinas de sua empresa;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Identificar problemas com facilidade;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Diminuir o tempo de manutenção;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Realizar o reparo das máquinas;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EE7510E-CA10-4F64-BBBF-3E57F4BAB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514421"/>
            <a:ext cx="2551868" cy="169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09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MAMEDE CABRAL .</dc:creator>
  <cp:lastModifiedBy>CAMILA MAMEDE CABRAL .</cp:lastModifiedBy>
  <cp:revision>5</cp:revision>
  <dcterms:created xsi:type="dcterms:W3CDTF">2020-09-03T22:29:46Z</dcterms:created>
  <dcterms:modified xsi:type="dcterms:W3CDTF">2020-09-03T23:29:25Z</dcterms:modified>
</cp:coreProperties>
</file>