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70" r:id="rId7"/>
    <p:sldId id="262" r:id="rId8"/>
    <p:sldId id="261" r:id="rId9"/>
    <p:sldId id="272" r:id="rId10"/>
    <p:sldId id="273" r:id="rId11"/>
    <p:sldId id="266" r:id="rId12"/>
    <p:sldId id="274" r:id="rId13"/>
    <p:sldId id="267" r:id="rId14"/>
    <p:sldId id="275" r:id="rId15"/>
    <p:sldId id="271" r:id="rId16"/>
    <p:sldId id="265" r:id="rId17"/>
    <p:sldId id="268" r:id="rId18"/>
    <p:sldId id="26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915660" y="2171626"/>
            <a:ext cx="5336375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15660" y="2390600"/>
            <a:ext cx="5336375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635316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635316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10335" y="31496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910335" y="37719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0" y="43789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901364" y="43561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3789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0" y="50012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901364" y="49784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917088" y="55880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108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0" name="CaixaDeTexto 179"/>
          <p:cNvSpPr txBox="1"/>
          <p:nvPr/>
        </p:nvSpPr>
        <p:spPr>
          <a:xfrm>
            <a:off x="1082524" y="6233161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917088" y="6210300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5" name="CaixaDeTexto 184"/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073553" y="6817399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908117" y="6794538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1" name="CaixaDeTexto 190"/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192" name="CaixaDeTexto 191"/>
          <p:cNvSpPr txBox="1"/>
          <p:nvPr/>
        </p:nvSpPr>
        <p:spPr>
          <a:xfrm>
            <a:off x="1073553" y="7439680"/>
            <a:ext cx="364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US#01&lt;Cadastro&gt;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908117" y="7416819"/>
            <a:ext cx="53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Cadastro da maquina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Grande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18281" y="2148089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EB0C57-8A60-46F7-89F3-4FD0F467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4202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Open Sans Light"/>
              </a:rPr>
              <a:t>"It is a long established fact that a reader will be distracted by the readable content of a page when looking at its layout. The point of using."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EF9DF8-1AA6-4729-85C9-C5480A09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858823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954621"/>
            <a:ext cx="878205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de informações de processamento das máquinas;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CPU;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Memória;</a:t>
            </a: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	- Disco.</a:t>
            </a:r>
          </a:p>
          <a:p>
            <a:pPr algn="just">
              <a:lnSpc>
                <a:spcPts val="4759"/>
              </a:lnSpc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- 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35409" y="2897248"/>
            <a:ext cx="5914307" cy="1993668"/>
            <a:chOff x="0" y="0"/>
            <a:chExt cx="7885743" cy="265822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23829" y="327171"/>
              <a:ext cx="4261914" cy="2003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35409" y="368225"/>
            <a:ext cx="5878021" cy="1993668"/>
            <a:chOff x="0" y="0"/>
            <a:chExt cx="7837363" cy="265822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658226" cy="2658225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3575449" y="327171"/>
              <a:ext cx="4261914" cy="2003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5409" y="7925107"/>
            <a:ext cx="6166590" cy="1993668"/>
            <a:chOff x="0" y="0"/>
            <a:chExt cx="8222121" cy="265822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575448" y="804206"/>
              <a:ext cx="4646673" cy="9608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Benefícios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835409" y="5396084"/>
            <a:ext cx="5878022" cy="1993668"/>
            <a:chOff x="0" y="0"/>
            <a:chExt cx="7837363" cy="265822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575449" y="804206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544</Words>
  <Application>Microsoft Office PowerPoint</Application>
  <PresentationFormat>Personalizar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Wingdings</vt:lpstr>
      <vt:lpstr>Open Sans 1</vt:lpstr>
      <vt:lpstr>Arial</vt:lpstr>
      <vt:lpstr>Open Sans Light</vt:lpstr>
      <vt:lpstr>Calibri</vt:lpstr>
      <vt:lpstr>Open Sans 1 Bold</vt:lpstr>
      <vt:lpstr>Open Sans 2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CAMILA MAMEDE CABRAL .</cp:lastModifiedBy>
  <cp:revision>30</cp:revision>
  <dcterms:created xsi:type="dcterms:W3CDTF">2006-08-16T00:00:00Z</dcterms:created>
  <dcterms:modified xsi:type="dcterms:W3CDTF">2020-09-15T00:23:42Z</dcterms:modified>
  <dc:identifier>DAEHb0Ik7Ow</dc:identifier>
</cp:coreProperties>
</file>