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7" r:id="rId4"/>
    <p:sldId id="259" r:id="rId5"/>
    <p:sldId id="260" r:id="rId6"/>
    <p:sldId id="282" r:id="rId7"/>
    <p:sldId id="261" r:id="rId8"/>
    <p:sldId id="262" r:id="rId9"/>
    <p:sldId id="267" r:id="rId10"/>
    <p:sldId id="289" r:id="rId11"/>
    <p:sldId id="277" r:id="rId12"/>
    <p:sldId id="283" r:id="rId13"/>
    <p:sldId id="284" r:id="rId14"/>
    <p:sldId id="285" r:id="rId15"/>
    <p:sldId id="268" r:id="rId16"/>
    <p:sldId id="269" r:id="rId17"/>
    <p:sldId id="288" r:id="rId18"/>
    <p:sldId id="278" r:id="rId19"/>
    <p:sldId id="287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4"/>
    <a:srgbClr val="FF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8DA28-EB75-0B0E-FBB7-612E526CAF3F}" v="9" dt="2020-10-27T17:19:53.294"/>
    <p1510:client id="{C4D98DA0-A038-B025-13C7-9933608D720B}" v="16" dt="2020-10-27T14:06:14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119C-5CAB-4DFA-88B1-C43C0360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05DBE-450A-4D34-94CB-FA04798C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872D9-5663-4489-850B-C143701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DDC22-06AF-4318-A831-0630738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F0832-BA84-4D83-A3E2-AF27E51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6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8AA4-ED04-4892-B5CB-909F37DC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BE458-04E9-470D-B549-DA4570EC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EF3F9-33BA-4B55-85FB-47F30841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793BC-5526-4363-AFFF-17207FC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44092-73D4-4125-A459-D3DC802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459D-69DB-4AD7-B6D4-A97303CE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3826F5-CB47-44C6-81A0-C060E3DD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1DBA4-0AF5-4B10-8AA4-ADDCBC0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BD83A-1A31-442D-87E6-D9B5A4BB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FB186-CF89-467E-B22B-2FFBF24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4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CFED-B09D-4CAB-AB9A-00A1C5A3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15BB-D868-4BED-AB5B-60296071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8E8CE-B261-4AD4-9CCD-B7EBAAC8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0FAC5-3B26-403A-B0F2-3292F31B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B94AF-64EC-4F35-85AA-C1A3DD1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6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625B-60B9-4A8A-9145-1DD515F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EE2A-299D-46EF-BFB5-D8599D3A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9ED5-DAD8-4D3B-9533-44C3AC2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7797-526F-40B2-99C0-7CFAB20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6C93B-A837-4905-9DF6-DBA9E20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052A-FBC9-49B3-BC56-64A9D61D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BE5D0-045E-4389-A5B4-06C0400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9ADA-430C-4BC0-909B-67FDD56C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6276E-4FE1-4424-970F-376DF47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2DE03-0286-435E-808E-0FDC0711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AFE70-C2FA-450E-AFEE-288DF78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C035-F794-424A-B101-A20FECB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DF918-9528-44A1-9089-95462337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F9AD5-431C-4B82-B5E8-384BFC77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682B39-BE51-4E09-A730-DD706B50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6F0E0-51A1-492B-8031-E72562F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BB22EE-F51A-4061-ABCF-4DEB515C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4F18C-CDC0-4593-A9B5-B975456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7EDF87-D6D5-4EB9-92C2-BA41004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4890B-886F-433B-8812-30AC97B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F74BD-BF0C-47C6-A14C-0190B90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5367C-E7D2-41FB-A3DE-651009B6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16DBD-D112-41C1-B095-6222509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C8905-6256-4041-8FFA-DE5265F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A6EA-A50B-4710-B64A-BBDBD13E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A77CB-F346-4130-9D7A-E83A4823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29A3-7D97-4B14-ADD9-4995CB5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1AC41-BC03-45E6-9377-F066A416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409C7-D0F3-4057-BDE7-66746035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524EF-558C-4C99-927A-6D4B191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66398-3FDE-4673-B468-1B5DE2D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BA3E7-8E0C-4361-A75A-C3B58CC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BABE-2432-4586-A832-93277926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55192-6B8C-4A85-AEE7-FEF88286C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4ED234-9CDE-42AB-8D53-433EB57C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3C26C-3DA4-4F36-B76B-04ACE14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A5F2B-515F-427B-ABA2-BC783AFD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9D48F-1DC7-4178-85DD-C711655F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BCB11E-8C75-4AD7-8B90-1E50355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54AC4-FC52-4590-8CE6-D27D442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2993-5F3A-4FC0-A88A-144B1351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9B342-4340-45A8-A0A0-36EF89B6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E5536-5DD6-4F79-AC8E-D918FEF3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jpe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5265056" cy="102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2796176" y="2573236"/>
            <a:ext cx="1879200" cy="1911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6D895B4-06CC-4479-8177-BA4772F2B25C}"/>
              </a:ext>
            </a:extLst>
          </p:cNvPr>
          <p:cNvSpPr/>
          <p:nvPr/>
        </p:nvSpPr>
        <p:spPr>
          <a:xfrm>
            <a:off x="5166693" y="2573236"/>
            <a:ext cx="1879200" cy="191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7537210" y="2573236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33AFD00-4059-4697-9120-FACBF773890E}"/>
              </a:ext>
            </a:extLst>
          </p:cNvPr>
          <p:cNvSpPr/>
          <p:nvPr/>
        </p:nvSpPr>
        <p:spPr>
          <a:xfrm>
            <a:off x="9907727" y="2573236"/>
            <a:ext cx="1879200" cy="1911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425658" y="4601762"/>
            <a:ext cx="187920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2712089" y="4601762"/>
            <a:ext cx="2047373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259E7F97-8715-451A-9640-893E78D8011B}"/>
              </a:ext>
            </a:extLst>
          </p:cNvPr>
          <p:cNvSpPr txBox="1"/>
          <p:nvPr/>
        </p:nvSpPr>
        <p:spPr>
          <a:xfrm>
            <a:off x="4925690" y="4601761"/>
            <a:ext cx="2340620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7306499" y="460176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DB787262-2ECD-4F16-9E02-FC533C9D70D3}"/>
              </a:ext>
            </a:extLst>
          </p:cNvPr>
          <p:cNvSpPr txBox="1"/>
          <p:nvPr/>
        </p:nvSpPr>
        <p:spPr>
          <a:xfrm>
            <a:off x="9670328" y="4601760"/>
            <a:ext cx="2353998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2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425659" y="2573236"/>
            <a:ext cx="1879200" cy="19116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299614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B6FDE1-2ABE-4A4C-BD65-70FDFEE3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13" y="1050618"/>
            <a:ext cx="7473350" cy="57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BPMN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3D0BB9D-9828-47B7-A7AF-14F275C5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61"/>
            <a:ext cx="12192000" cy="2658121"/>
          </a:xfrm>
          <a:prstGeom prst="rect">
            <a:avLst/>
          </a:prstGeom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33FE3F74-F19A-487D-8A39-ED39FEFD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6139"/>
            <a:ext cx="12192000" cy="22502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3F6961-D7B5-406C-9A4F-072D186E7248}"/>
              </a:ext>
            </a:extLst>
          </p:cNvPr>
          <p:cNvSpPr txBox="1"/>
          <p:nvPr/>
        </p:nvSpPr>
        <p:spPr>
          <a:xfrm>
            <a:off x="400179" y="266910"/>
            <a:ext cx="917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Macro – Suporte e Gestor</a:t>
            </a:r>
          </a:p>
        </p:txBody>
      </p:sp>
    </p:spTree>
    <p:extLst>
      <p:ext uri="{BB962C8B-B14F-4D97-AF65-F5344CB8AC3E}">
        <p14:creationId xmlns:p14="http://schemas.microsoft.com/office/powerpoint/2010/main" val="365967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E158D3C-3F79-4A30-A3B4-BEF62ECE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8" y="2204944"/>
            <a:ext cx="10396523" cy="24481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6ED704-2B79-4647-BE4E-2B0E28C1A7AD}"/>
              </a:ext>
            </a:extLst>
          </p:cNvPr>
          <p:cNvSpPr txBox="1"/>
          <p:nvPr/>
        </p:nvSpPr>
        <p:spPr>
          <a:xfrm>
            <a:off x="400178" y="239336"/>
            <a:ext cx="1073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SubProcesso</a:t>
            </a:r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 – Leitura das máquinas</a:t>
            </a:r>
          </a:p>
        </p:txBody>
      </p:sp>
    </p:spTree>
    <p:extLst>
      <p:ext uri="{BB962C8B-B14F-4D97-AF65-F5344CB8AC3E}">
        <p14:creationId xmlns:p14="http://schemas.microsoft.com/office/powerpoint/2010/main" val="24672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545454"/>
                </a:solidFill>
                <a:latin typeface="Open Sans 1 Bold"/>
              </a:rPr>
              <a:t>Mockup</a:t>
            </a:r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 de Tela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A4E3681-0049-4828-A006-D0E8B5629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3214" r="1178" b="1450"/>
          <a:stretch/>
        </p:blipFill>
        <p:spPr>
          <a:xfrm>
            <a:off x="507225" y="317241"/>
            <a:ext cx="4422710" cy="4539316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BC74BC-7CF2-441E-BBAB-45BB587D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858" r="1494" b="25169"/>
          <a:stretch/>
        </p:blipFill>
        <p:spPr>
          <a:xfrm>
            <a:off x="5321296" y="1651517"/>
            <a:ext cx="6363479" cy="4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CAB35DF-E57E-4D4E-B63C-2F5F359E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5448" r="2462" b="2222"/>
          <a:stretch/>
        </p:blipFill>
        <p:spPr>
          <a:xfrm>
            <a:off x="570270" y="482050"/>
            <a:ext cx="5101401" cy="5149375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E0656A-CCCB-410B-8062-33FF21F7E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4587" r="1729" b="3262"/>
          <a:stretch/>
        </p:blipFill>
        <p:spPr>
          <a:xfrm>
            <a:off x="6813756" y="482050"/>
            <a:ext cx="4326195" cy="51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4294E1-58B4-4BA9-A07B-FA12AA82BF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FC4FC19-0F35-4903-8C05-300B3644F0BA}"/>
              </a:ext>
            </a:extLst>
          </p:cNvPr>
          <p:cNvSpPr txBox="1"/>
          <p:nvPr/>
        </p:nvSpPr>
        <p:spPr>
          <a:xfrm>
            <a:off x="6800850" y="1877774"/>
            <a:ext cx="4991100" cy="3090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Site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Institucional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Dashboard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Estática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API OSHI - VM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7B90509-B765-478C-A1CA-A26201D6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0" y="-447675"/>
            <a:ext cx="775335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Planner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438644A-E831-4D7D-BE06-674D8B94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09" y="1664446"/>
            <a:ext cx="10231836" cy="4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42748"/>
            <a:ext cx="6157686" cy="28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Evolução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Desafio.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Objetivo atingido.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394AD2-50BE-41BA-A3D7-387157F61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66747"/>
            <a:ext cx="5924303" cy="59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A90F0F-7F84-4314-80D5-752EEC24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7" y="3628297"/>
            <a:ext cx="4456824" cy="13546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21B72E-626B-4CD9-AF5F-37060156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1257300"/>
            <a:ext cx="1637933" cy="19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5482 -0.24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-12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5634460" y="980698"/>
            <a:ext cx="5644063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Agradecemos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amigos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familiares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por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ajuda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apoio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também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professores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pelas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instruções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direcionamentos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>
              <a:lnSpc>
                <a:spcPct val="200000"/>
              </a:lnSpc>
              <a:buClr>
                <a:srgbClr val="FF5B5B"/>
              </a:buClr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E6BA6A-8DCB-4A8F-9016-02051FC9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211181">
            <a:off x="-777813" y="3152567"/>
            <a:ext cx="5214937" cy="7070102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2EF071-AA86-48D2-8FD2-0D565F848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1578792"/>
            <a:ext cx="508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683657" y="3013501"/>
            <a:ext cx="882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Negócio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373085"/>
            <a:ext cx="5471887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Soluções de monitoramento;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Projeto: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Calltech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E23647-7F91-4C26-8FA7-686F869B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4" y="1530766"/>
            <a:ext cx="6517236" cy="6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Problema/Desafio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E-Consulting: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R$ 54.14 bilhões de lucro em 2019;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Queda de 22% em 2020.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NeoAssist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com apoio da CS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Academy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Estudo de atendimento ao cliente na pandemia;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Alta demanda de chamadas.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915984">
            <a:off x="9126549" y="4175146"/>
            <a:ext cx="4566192" cy="4566192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7494900-E86E-4D01-B987-F71D821F1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30" y="2155371"/>
            <a:ext cx="550114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de informações de processamento das máquinas:</a:t>
            </a:r>
          </a:p>
          <a:p>
            <a:pPr marL="800100" lvl="1" indent="-342900">
              <a:lnSpc>
                <a:spcPct val="150000"/>
              </a:lnSpc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CPU;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Memória;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Disco.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da rede das máquinas conectadas.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57260">
            <a:off x="6494851" y="2479102"/>
            <a:ext cx="6834601" cy="8293331"/>
          </a:xfrm>
          <a:prstGeom prst="rect">
            <a:avLst/>
          </a:prstGeom>
        </p:spPr>
      </p:pic>
      <p:pic>
        <p:nvPicPr>
          <p:cNvPr id="5" name="Imagem 4" descr="Uma imagem contendo lego, brinquedo, camisa&#10;&#10;Descrição gerada automaticamente">
            <a:extLst>
              <a:ext uri="{FF2B5EF4-FFF2-40B4-BE49-F238E27FC236}">
                <a16:creationId xmlns:a16="http://schemas.microsoft.com/office/drawing/2014/main" id="{84B078B8-68F3-4614-A34C-0C32415B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07" y="1513168"/>
            <a:ext cx="6354482" cy="63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Storyboard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066355-6D07-4D77-878F-F6D5ED094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3715424" y="-1147573"/>
            <a:ext cx="4761151" cy="10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2030041-74C8-4527-ABD8-85F3ABB3F791}"/>
              </a:ext>
            </a:extLst>
          </p:cNvPr>
          <p:cNvGrpSpPr/>
          <p:nvPr/>
        </p:nvGrpSpPr>
        <p:grpSpPr>
          <a:xfrm>
            <a:off x="6901348" y="2120103"/>
            <a:ext cx="1166166" cy="1166165"/>
            <a:chOff x="0" y="0"/>
            <a:chExt cx="6350000" cy="63500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2D1C8C4-999C-4736-9C57-9A7948885F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0" name="Group 12">
            <a:extLst>
              <a:ext uri="{FF2B5EF4-FFF2-40B4-BE49-F238E27FC236}">
                <a16:creationId xmlns:a16="http://schemas.microsoft.com/office/drawing/2014/main" id="{9568BFB2-31CC-4D11-B5A0-ABE59A71CD44}"/>
              </a:ext>
            </a:extLst>
          </p:cNvPr>
          <p:cNvGrpSpPr/>
          <p:nvPr/>
        </p:nvGrpSpPr>
        <p:grpSpPr>
          <a:xfrm>
            <a:off x="6898495" y="5302276"/>
            <a:ext cx="1166166" cy="1166165"/>
            <a:chOff x="0" y="0"/>
            <a:chExt cx="6350000" cy="6350000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78B5E15-D7C3-4AE3-A1F0-434CFF199D4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1912B1E4-C292-400A-9A29-BBA2E8111FA7}"/>
              </a:ext>
            </a:extLst>
          </p:cNvPr>
          <p:cNvGrpSpPr/>
          <p:nvPr/>
        </p:nvGrpSpPr>
        <p:grpSpPr>
          <a:xfrm>
            <a:off x="6902552" y="3710170"/>
            <a:ext cx="1166165" cy="1166164"/>
            <a:chOff x="0" y="0"/>
            <a:chExt cx="6350000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2AE681A-7EC6-4FE2-899D-98719529FC6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90013340-4D57-46B1-831B-A58AAB74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8" y="2439422"/>
            <a:ext cx="499165" cy="49916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F991FB-A2B3-4999-8D16-8F5BE1E1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6" y="3965916"/>
            <a:ext cx="581345" cy="58134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4B4B54C-5EC9-481C-85EA-69C068C2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92" y="5599471"/>
            <a:ext cx="590445" cy="590445"/>
          </a:xfrm>
          <a:prstGeom prst="rect">
            <a:avLst/>
          </a:prstGeom>
        </p:spPr>
      </p:pic>
      <p:grpSp>
        <p:nvGrpSpPr>
          <p:cNvPr id="31" name="Group 8">
            <a:extLst>
              <a:ext uri="{FF2B5EF4-FFF2-40B4-BE49-F238E27FC236}">
                <a16:creationId xmlns:a16="http://schemas.microsoft.com/office/drawing/2014/main" id="{ACDDE575-A1FF-493D-A30E-9EAAD62B5139}"/>
              </a:ext>
            </a:extLst>
          </p:cNvPr>
          <p:cNvGrpSpPr/>
          <p:nvPr/>
        </p:nvGrpSpPr>
        <p:grpSpPr>
          <a:xfrm>
            <a:off x="6897632" y="497698"/>
            <a:ext cx="1166166" cy="1166165"/>
            <a:chOff x="0" y="0"/>
            <a:chExt cx="6350000" cy="6350000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9B63796-C12C-416B-83B0-ADD8F2C9EC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A8CA77FF-9F1E-4D3F-AD72-83868DC43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80" y="822500"/>
            <a:ext cx="526523" cy="5265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AB175-F3D2-4633-A644-F8E8091CA295}"/>
              </a:ext>
            </a:extLst>
          </p:cNvPr>
          <p:cNvSpPr txBox="1"/>
          <p:nvPr/>
        </p:nvSpPr>
        <p:spPr>
          <a:xfrm>
            <a:off x="8328753" y="665281"/>
            <a:ext cx="18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Rapidez e </a:t>
            </a:r>
          </a:p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facilidade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A2876-99FE-43E2-8E03-42EF5495D4A6}"/>
              </a:ext>
            </a:extLst>
          </p:cNvPr>
          <p:cNvSpPr txBox="1"/>
          <p:nvPr/>
        </p:nvSpPr>
        <p:spPr>
          <a:xfrm>
            <a:off x="8324355" y="2444564"/>
            <a:ext cx="189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2FCAD52-2F2F-4613-84C9-6F8DE01EE643}"/>
              </a:ext>
            </a:extLst>
          </p:cNvPr>
          <p:cNvSpPr txBox="1"/>
          <p:nvPr/>
        </p:nvSpPr>
        <p:spPr>
          <a:xfrm>
            <a:off x="8359117" y="3841089"/>
            <a:ext cx="208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Histórico de incidentes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917E51-74BE-4FD5-9B53-D88F37BFD7AD}"/>
              </a:ext>
            </a:extLst>
          </p:cNvPr>
          <p:cNvSpPr txBox="1"/>
          <p:nvPr/>
        </p:nvSpPr>
        <p:spPr>
          <a:xfrm>
            <a:off x="8362031" y="5599471"/>
            <a:ext cx="23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Produtividade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C6BFA51-606E-4A9F-A1E3-7B429E97FF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D87A5F1-6411-477F-95AD-47EA71E19040}"/>
              </a:ext>
            </a:extLst>
          </p:cNvPr>
          <p:cNvSpPr txBox="1"/>
          <p:nvPr/>
        </p:nvSpPr>
        <p:spPr>
          <a:xfrm>
            <a:off x="1240064" y="2941959"/>
            <a:ext cx="3868057" cy="84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 1 Bold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31598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LLD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E8AD9CF-9009-4826-BCC8-D5002C3C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" y="4565485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C5026F1-9CC8-4558-89C5-07EEDB602C76}"/>
              </a:ext>
            </a:extLst>
          </p:cNvPr>
          <p:cNvSpPr/>
          <p:nvPr/>
        </p:nvSpPr>
        <p:spPr>
          <a:xfrm>
            <a:off x="585444" y="3915285"/>
            <a:ext cx="6010672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7149542" y="3915285"/>
            <a:ext cx="4402378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D12780-C790-4B4F-8C81-E5A81A6CC0C2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F6FF1-F8AB-4AED-923F-F9825EDE0DC5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BB6137-2B91-4237-A7E6-5465346432F5}"/>
              </a:ext>
            </a:extLst>
          </p:cNvPr>
          <p:cNvSpPr txBox="1"/>
          <p:nvPr/>
        </p:nvSpPr>
        <p:spPr>
          <a:xfrm>
            <a:off x="2080537" y="401376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Monitoramento de máquina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E49A0351-F027-4EF8-AF4D-E8BCD807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34473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2C56D98-CAE2-4F66-BC5C-FF57172C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83360991-06A9-4ABB-AF37-17212259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0" y="4512763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3D084F5-36E5-4E78-932E-3A66CA6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584406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in em gadgets">
            <a:extLst>
              <a:ext uri="{FF2B5EF4-FFF2-40B4-BE49-F238E27FC236}">
                <a16:creationId xmlns:a16="http://schemas.microsoft.com/office/drawing/2014/main" id="{72518B38-2976-4D43-A746-312A890A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58" y="5792333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inux – Wikipédia, a enciclopédia livre">
            <a:extLst>
              <a:ext uri="{FF2B5EF4-FFF2-40B4-BE49-F238E27FC236}">
                <a16:creationId xmlns:a16="http://schemas.microsoft.com/office/drawing/2014/main" id="{2054ACEC-31A2-4087-9207-30A99FEB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89" y="5782786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7674218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049762-5446-41FE-84CC-150A7AB3A1A9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C927C82-28AD-43AB-A76E-88A65DE9A0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01" y="1420138"/>
            <a:ext cx="695366" cy="42533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1056" name="Picture 32" descr="Slack Logo - PNG and Vector - Logo Download">
            <a:extLst>
              <a:ext uri="{FF2B5EF4-FFF2-40B4-BE49-F238E27FC236}">
                <a16:creationId xmlns:a16="http://schemas.microsoft.com/office/drawing/2014/main" id="{C98CA224-E886-4154-BD78-8A04B0FD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legram Logo - PNG e Vetor - Download de Logo">
            <a:extLst>
              <a:ext uri="{FF2B5EF4-FFF2-40B4-BE49-F238E27FC236}">
                <a16:creationId xmlns:a16="http://schemas.microsoft.com/office/drawing/2014/main" id="{1F0A6EA2-210B-4A6F-87B7-7D5B2BC6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B5A5FDB0-C731-4929-AE47-C288C56907E7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8836C6-9BCF-48CD-A2D1-09B3632AE130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DF0A94E-AF63-4AE9-A64D-6D214E6CC8C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47B8458B-B914-45F9-90A5-61D834C646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A7EEB96-F5B1-4FB2-8DAD-193850E22DCE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1F760348-1BBD-46BD-B9B8-9E397C394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54" name="Picture 30" descr="Logo Java – Logos PNG">
            <a:extLst>
              <a:ext uri="{FF2B5EF4-FFF2-40B4-BE49-F238E27FC236}">
                <a16:creationId xmlns:a16="http://schemas.microsoft.com/office/drawing/2014/main" id="{BC955467-D8B6-4A32-AB93-0A71AD91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4" y="475394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6C04C0E-408A-40D0-A1B1-23FD17BDDD56}"/>
              </a:ext>
            </a:extLst>
          </p:cNvPr>
          <p:cNvSpPr txBox="1"/>
          <p:nvPr/>
        </p:nvSpPr>
        <p:spPr>
          <a:xfrm>
            <a:off x="2921873" y="5848645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42" y="5879346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16" y="5822596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65" y="5841455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629D00E-5DAE-49DE-843E-EA37993754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" y="4811821"/>
            <a:ext cx="360446" cy="360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4617514-7972-4D44-AE16-FDDFCF96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3" y="5843527"/>
            <a:ext cx="689560" cy="4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31A2CB3-96B0-4D86-8223-A4E6D1F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3" y="4533243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A7EAC7A2-CA61-4B08-A4D5-B3B34552B8E3}"/>
              </a:ext>
            </a:extLst>
          </p:cNvPr>
          <p:cNvSpPr txBox="1"/>
          <p:nvPr/>
        </p:nvSpPr>
        <p:spPr>
          <a:xfrm>
            <a:off x="5373752" y="4234139"/>
            <a:ext cx="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B38A3F5-DF86-4B9E-943A-989A3365460D}"/>
              </a:ext>
            </a:extLst>
          </p:cNvPr>
          <p:cNvSpPr txBox="1"/>
          <p:nvPr/>
        </p:nvSpPr>
        <p:spPr>
          <a:xfrm>
            <a:off x="751925" y="4234139"/>
            <a:ext cx="11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nuvem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EF680AD-E5F2-4C24-959D-D660E6A95AD1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927502" y="5108296"/>
            <a:ext cx="800230" cy="120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81A7F05-02F1-4A67-AE4D-463E9142AF84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125843" y="5153314"/>
            <a:ext cx="851611" cy="75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nova marca do TomTicket | by TomTicket | TomTicket">
            <a:extLst>
              <a:ext uri="{FF2B5EF4-FFF2-40B4-BE49-F238E27FC236}">
                <a16:creationId xmlns:a16="http://schemas.microsoft.com/office/drawing/2014/main" id="{E67DA861-3794-499D-A6B6-0CDA3CCB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18" y="5488031"/>
            <a:ext cx="1836959" cy="6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181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Open Sans 1</vt:lpstr>
      <vt:lpstr>Open Sans 1 Bold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Fernandes Fortes</dc:creator>
  <cp:lastModifiedBy>Milene de Oliveira Barbosa</cp:lastModifiedBy>
  <cp:revision>62</cp:revision>
  <dcterms:created xsi:type="dcterms:W3CDTF">2020-10-21T18:08:41Z</dcterms:created>
  <dcterms:modified xsi:type="dcterms:W3CDTF">2020-10-29T20:54:48Z</dcterms:modified>
</cp:coreProperties>
</file>