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</p:sldIdLst>
  <p:sldSz cx="18288000" cy="10287000"/>
  <p:notesSz cx="6858000" cy="9144000"/>
  <p:embeddedFontLst>
    <p:embeddedFont>
      <p:font typeface="Open Sans Light" panose="020B0604020202020204" charset="0"/>
      <p:regular r:id="rId16"/>
    </p:embeddedFont>
    <p:embeddedFont>
      <p:font typeface="Open Sans 1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 2" panose="020B0604020202020204" charset="0"/>
      <p:regular r:id="rId22"/>
    </p:embeddedFont>
    <p:embeddedFont>
      <p:font typeface="Open Sans 1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44941-61FD-4F9B-9860-B040FA4C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473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Banco de Dados</a:t>
            </a:r>
          </a:p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9125685">
            <a:off x="-900962" y="5967803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41863" y="2362684"/>
            <a:ext cx="2900460" cy="547256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13786" y="1485900"/>
            <a:ext cx="6748272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Call Center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13786" y="3703252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ADA543-4DF9-4C14-A6EB-35DA2850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5800" y="2694040"/>
            <a:ext cx="6748272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2" cy="1993668"/>
            <a:chOff x="0" y="0"/>
            <a:chExt cx="783736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5878022" cy="1993668"/>
            <a:chOff x="0" y="0"/>
            <a:chExt cx="7837363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352</Words>
  <Application>Microsoft Office PowerPoint</Application>
  <PresentationFormat>Personalizar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Open Sans Light</vt:lpstr>
      <vt:lpstr>Open Sans 1</vt:lpstr>
      <vt:lpstr>Calibri</vt:lpstr>
      <vt:lpstr>Open Sans 2</vt:lpstr>
      <vt:lpstr>Open Sans 1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15</cp:revision>
  <dcterms:created xsi:type="dcterms:W3CDTF">2006-08-16T00:00:00Z</dcterms:created>
  <dcterms:modified xsi:type="dcterms:W3CDTF">2020-09-11T21:17:40Z</dcterms:modified>
  <dc:identifier>DAEHb0Ik7Ow</dc:identifier>
</cp:coreProperties>
</file>