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Arduino e Sensor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4410E01-CFD3-472C-9726-E54607DA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91" y="4091781"/>
            <a:ext cx="3746217" cy="21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no GitHub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890" y="4091781"/>
            <a:ext cx="3370217" cy="18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48194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2784564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0261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463730" y="469025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Empresas com necessidade de posicionar seus negócios estrategicamente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de temperatura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Site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40" y="4091781"/>
            <a:ext cx="3460519" cy="20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Simulador Financeiro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B243EF2-94A6-4283-B7D5-7E213A10E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mesa, computador, jogador&#10;&#10;Descrição gerada automaticamente">
            <a:extLst>
              <a:ext uri="{FF2B5EF4-FFF2-40B4-BE49-F238E27FC236}">
                <a16:creationId xmlns:a16="http://schemas.microsoft.com/office/drawing/2014/main" id="{D68D9B47-3DB8-4646-9F8A-6E58C6B87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298" y="4091781"/>
            <a:ext cx="3145403" cy="20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792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298" y="4091781"/>
            <a:ext cx="3145403" cy="22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70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Contexto</vt:lpstr>
      <vt:lpstr>Problema</vt:lpstr>
      <vt:lpstr>Solução Proposta</vt:lpstr>
      <vt:lpstr>Requisitos (Backlog)</vt:lpstr>
      <vt:lpstr>Protótipo do Site</vt:lpstr>
      <vt:lpstr>Simulador Financeiro</vt:lpstr>
      <vt:lpstr>Banco de Dados (Protótipo)</vt:lpstr>
      <vt:lpstr>Arduino e Sensor</vt:lpstr>
      <vt:lpstr>Projeto no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Christian Raphael</cp:lastModifiedBy>
  <cp:revision>10</cp:revision>
  <dcterms:created xsi:type="dcterms:W3CDTF">2020-03-08T00:23:05Z</dcterms:created>
  <dcterms:modified xsi:type="dcterms:W3CDTF">2020-03-08T20:23:40Z</dcterms:modified>
</cp:coreProperties>
</file>