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5" y="206360"/>
            <a:ext cx="3028173" cy="21112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18" y="212429"/>
            <a:ext cx="3122779" cy="218871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213926" y="2207780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determina com esses dados o nível de circulação de pessoas no local.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28625" y="2197946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Coleta de dados através de sensor de calor.</a:t>
            </a:r>
          </a:p>
          <a:p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61393" y="2235048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 órgão responsável pelo transporte coletivo  pode usa-las para tomadas de decisão operacionais  nesses lugares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79" y="301834"/>
            <a:ext cx="3105170" cy="191862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3919" y="5799162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assim eles podem optar por outras rotas se quiserem evitar a lotação desse local.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7" y="3891353"/>
            <a:ext cx="2467664" cy="1882755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907671" y="5816954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informação será disponibilizada através de um website para usuários do trem/ metrô.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280615" y="5813676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empresas para posicionamento estratégico de franquias e marketing em tais locais.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17" y="3924752"/>
            <a:ext cx="2109694" cy="1841862"/>
          </a:xfrm>
          <a:prstGeom prst="rect">
            <a:avLst/>
          </a:prstGeom>
        </p:spPr>
      </p:pic>
      <p:cxnSp>
        <p:nvCxnSpPr>
          <p:cNvPr id="30" name="Conector de Seta Reta 29"/>
          <p:cNvCxnSpPr/>
          <p:nvPr/>
        </p:nvCxnSpPr>
        <p:spPr>
          <a:xfrm>
            <a:off x="3480016" y="1389650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638356" y="1396910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7631098" y="4713427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3298582" y="4720687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10214488" y="3123575"/>
            <a:ext cx="3573" cy="635627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43" y="3746528"/>
            <a:ext cx="2878369" cy="20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9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3380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Contexto</vt:lpstr>
      <vt:lpstr>Problema</vt:lpstr>
      <vt:lpstr>Solução Proposta</vt:lpstr>
      <vt:lpstr>Apresentação do PowerPoint</vt:lpstr>
      <vt:lpstr>Requisitos (Backlog)</vt:lpstr>
      <vt:lpstr>Protótipo do Site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12</cp:revision>
  <dcterms:created xsi:type="dcterms:W3CDTF">2020-03-08T00:23:05Z</dcterms:created>
  <dcterms:modified xsi:type="dcterms:W3CDTF">2020-03-09T19:42:01Z</dcterms:modified>
</cp:coreProperties>
</file>