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3380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Contexto</vt:lpstr>
      <vt:lpstr>Problema</vt:lpstr>
      <vt:lpstr>Solução Proposta</vt:lpstr>
      <vt:lpstr>Requisitos (Backlog)</vt:lpstr>
      <vt:lpstr>Protótipo do Site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17</cp:revision>
  <dcterms:created xsi:type="dcterms:W3CDTF">2020-03-08T00:23:05Z</dcterms:created>
  <dcterms:modified xsi:type="dcterms:W3CDTF">2020-03-09T20:45:56Z</dcterms:modified>
</cp:coreProperties>
</file>