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7" d="100"/>
          <a:sy n="127" d="100"/>
        </p:scale>
        <p:origin x="62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6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746F20-3B4D-1B4A-9CEA-205E736B66F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ABEB3-DE59-F849-9892-894BE566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[Template]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871D0-EDED-4C48-9D51-EA7BE4ED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2400" dirty="0"/>
              <a:t>[Names?]</a:t>
            </a:r>
          </a:p>
        </p:txBody>
      </p:sp>
    </p:spTree>
    <p:extLst>
      <p:ext uri="{BB962C8B-B14F-4D97-AF65-F5344CB8AC3E}">
        <p14:creationId xmlns:p14="http://schemas.microsoft.com/office/powerpoint/2010/main" val="6100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210D3-E9BD-483F-8F12-4EDA6C9C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[What]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0DA4-0264-43AB-BA34-56079EF3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400" dirty="0"/>
              <a:t>The ability to control Amazon’s Alexa with gestures.</a:t>
            </a:r>
          </a:p>
        </p:txBody>
      </p:sp>
    </p:spTree>
    <p:extLst>
      <p:ext uri="{BB962C8B-B14F-4D97-AF65-F5344CB8AC3E}">
        <p14:creationId xmlns:p14="http://schemas.microsoft.com/office/powerpoint/2010/main" val="27309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02D3-30FD-544E-9ED7-8B64E722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[Why]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27B8-E129-2B40-A45A-6CD1AAB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400" dirty="0"/>
              <a:t>This provides a way for those who are deaf and mute to be able to control an echo device. </a:t>
            </a:r>
          </a:p>
        </p:txBody>
      </p:sp>
    </p:spTree>
    <p:extLst>
      <p:ext uri="{BB962C8B-B14F-4D97-AF65-F5344CB8AC3E}">
        <p14:creationId xmlns:p14="http://schemas.microsoft.com/office/powerpoint/2010/main" val="41022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02D3-30FD-544E-9ED7-8B64E722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[How]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27B8-E129-2B40-A45A-6CD1AAB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400" dirty="0"/>
              <a:t>We used </a:t>
            </a:r>
            <a:r>
              <a:rPr lang="en-US" sz="2400" dirty="0" err="1"/>
              <a:t>openpose</a:t>
            </a:r>
            <a:r>
              <a:rPr lang="en-US" sz="2400" dirty="0"/>
              <a:t> to get a matrix of key points.</a:t>
            </a:r>
          </a:p>
          <a:p>
            <a:r>
              <a:rPr lang="en-US" sz="2400" dirty="0"/>
              <a:t>We take that matrix and process it through a machine learning algorithm to get the commands</a:t>
            </a:r>
          </a:p>
        </p:txBody>
      </p:sp>
    </p:spTree>
    <p:extLst>
      <p:ext uri="{BB962C8B-B14F-4D97-AF65-F5344CB8AC3E}">
        <p14:creationId xmlns:p14="http://schemas.microsoft.com/office/powerpoint/2010/main" val="372262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[Template]</vt:lpstr>
      <vt:lpstr>[What]</vt:lpstr>
      <vt:lpstr>[Why]</vt:lpstr>
      <vt:lpstr>[How]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[Template]</dc:title>
  <dc:creator>Andrew DeBiase</dc:creator>
  <cp:lastModifiedBy>Andrew DeBiase</cp:lastModifiedBy>
  <cp:revision>3</cp:revision>
  <dcterms:created xsi:type="dcterms:W3CDTF">2019-04-14T01:26:13Z</dcterms:created>
  <dcterms:modified xsi:type="dcterms:W3CDTF">2019-04-14T05:05:08Z</dcterms:modified>
</cp:coreProperties>
</file>