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6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6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24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4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4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F20-3B4D-1B4A-9CEA-205E736B66F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A746F20-3B4D-1B4A-9CEA-205E736B66F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A746F20-3B4D-1B4A-9CEA-205E736B66F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B58F5A7-3680-5F49-BC6B-4680A2B2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ABEB3-DE59-F849-9892-894BE5667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[Template]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871D0-EDED-4C48-9D51-EA7BE4ED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2400" dirty="0"/>
              <a:t>[Names?]</a:t>
            </a:r>
          </a:p>
        </p:txBody>
      </p:sp>
    </p:spTree>
    <p:extLst>
      <p:ext uri="{BB962C8B-B14F-4D97-AF65-F5344CB8AC3E}">
        <p14:creationId xmlns:p14="http://schemas.microsoft.com/office/powerpoint/2010/main" val="61009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C02D3-30FD-544E-9ED7-8B64E722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tx1"/>
                </a:solidFill>
              </a:rPr>
              <a:t>[Why]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27B8-E129-2B40-A45A-6CD1AABB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2400" dirty="0"/>
              <a:t>[Information]</a:t>
            </a:r>
          </a:p>
        </p:txBody>
      </p:sp>
    </p:spTree>
    <p:extLst>
      <p:ext uri="{BB962C8B-B14F-4D97-AF65-F5344CB8AC3E}">
        <p14:creationId xmlns:p14="http://schemas.microsoft.com/office/powerpoint/2010/main" val="410220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C02D3-30FD-544E-9ED7-8B64E722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tx1"/>
                </a:solidFill>
              </a:rPr>
              <a:t>[How]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27B8-E129-2B40-A45A-6CD1AABB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2400" dirty="0"/>
              <a:t>[Information]</a:t>
            </a:r>
          </a:p>
        </p:txBody>
      </p:sp>
    </p:spTree>
    <p:extLst>
      <p:ext uri="{BB962C8B-B14F-4D97-AF65-F5344CB8AC3E}">
        <p14:creationId xmlns:p14="http://schemas.microsoft.com/office/powerpoint/2010/main" val="3722625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[Template]</vt:lpstr>
      <vt:lpstr>[Why]</vt:lpstr>
      <vt:lpstr>[How]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[Template]</dc:title>
  <dc:creator>Microsoft Office User</dc:creator>
  <cp:lastModifiedBy>Microsoft Office User</cp:lastModifiedBy>
  <cp:revision>1</cp:revision>
  <dcterms:created xsi:type="dcterms:W3CDTF">2019-04-13T04:54:40Z</dcterms:created>
  <dcterms:modified xsi:type="dcterms:W3CDTF">2019-04-13T04:57:01Z</dcterms:modified>
</cp:coreProperties>
</file>