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1"/>
    <p:restoredTop sz="78844"/>
  </p:normalViewPr>
  <p:slideViewPr>
    <p:cSldViewPr snapToGrid="0">
      <p:cViewPr varScale="1">
        <p:scale>
          <a:sx n="78" d="100"/>
          <a:sy n="78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7F145-705D-B846-8C14-3608825CA8D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B85D3-F5AA-DA49-B2CA-F2921E00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B85D3-F5AA-DA49-B2CA-F2921E006A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9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Macro Market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 Rates: TBF 20 year treasury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Inflation: TIP Bonds</a:t>
            </a:r>
          </a:p>
          <a:p>
            <a:pPr marL="171450" indent="-171450">
              <a:buFontTx/>
              <a:buChar char="-"/>
            </a:pPr>
            <a:r>
              <a:rPr lang="en-US" dirty="0"/>
              <a:t>Currency: UUP US Dollar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Fear: VIXY Short Term Futures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Commodities: USO &amp; GLD: Oil and Gold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Technical / Trend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35-day EMA</a:t>
            </a:r>
          </a:p>
          <a:p>
            <a:pPr marL="171450" indent="-171450">
              <a:buFontTx/>
              <a:buChar char="-"/>
            </a:pPr>
            <a:r>
              <a:rPr lang="en-US" dirty="0"/>
              <a:t>200-day SMA</a:t>
            </a:r>
          </a:p>
          <a:p>
            <a:pPr marL="171450" indent="-171450">
              <a:buFontTx/>
              <a:buChar char="-"/>
            </a:pPr>
            <a:r>
              <a:rPr lang="en-US" dirty="0"/>
              <a:t>Moving Average Convergence Divergence (MACD) 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Technical indicator to help investors identify market entry points for buying or selling.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MACD Line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KaTeX_Main"/>
              </a:rPr>
              <a:t>= 12-Period EMA − 26-Period EMA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Signal Line = 9-Period EMA of MACD line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Investment Simulation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Create 1, 3, 5, 10, 20 day future prices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Simulate a Long, Short, Hold based on these future prices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B85D3-F5AA-DA49-B2CA-F2921E006A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7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6D4-42E0-3069-8177-DF3093E46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8EE19-45B0-3220-D6DD-D1FC1B251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54AF1-443E-80E7-4BCF-6508C7EF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9980-EC63-DAE8-C140-AFF87BEF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421C9-ACDA-16E1-FB05-3A575825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97B7-5FCC-B886-06F4-F61A5DD1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FF0CB-E1DA-AAB7-8958-BAAD66C5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30647-7B87-8D1A-3B82-1C5BC570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BD079BA3-418F-A34F-9EF1-20E35AB3EF26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69CF-95C7-7FB1-FF32-7F3E60D4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F043-B555-5446-9BAF-8DE75344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A308824C-8CCF-1448-A0B8-FABBDF908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8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0C4C4-0AC2-2F73-8F3A-A30C4ACCE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888F6-BDB8-4983-D7EA-7C1C42BD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A2A7-9B67-57FB-48A7-62030B29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BD079BA3-418F-A34F-9EF1-20E35AB3EF26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5D17-6837-A1D4-9FBC-9371DE73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D89D-595A-33DA-ED6D-CD0833F0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A308824C-8CCF-1448-A0B8-FABBDF908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C6E-FED9-F8B7-AC50-21716DA6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8604-4CEB-7020-0586-F978C297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97B2-8DB0-5CCA-3FEB-138E3950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591A-48DD-24AD-0292-B549B5EE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F21C-59FC-560B-E8A3-42066105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3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4EE9-AF59-4ADE-7C3D-7A645FA4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C964C-CBEF-4116-3C98-6B65E1D9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2369-512A-0373-F931-EC928B98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6126-357F-8111-B1DB-309F314E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3039-44FC-B860-2672-169211B6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6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6F62-5F01-1071-F52D-04D06E40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36B8-00F2-DC7A-4272-D1D792EF1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85F3D-0C58-353C-A2F3-218426ECE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691D0-85EF-A42D-4C83-E6104F31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E2666-0186-AB7E-C94D-CA738FF1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D8549-49D3-DD06-80E2-87F14B74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2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F49A-2F36-C61D-302D-1A6CD734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AD774-36A2-999C-BE21-1086D20BE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ptos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71B17-BBBB-6A0F-B68E-3FD3D4D2B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C8F47-5F8D-A249-59C7-1DD505F90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ptos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5776F-EB43-C11A-5EAC-226FACA17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285EC-A3B4-643D-46D9-AC536109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F309E-1A15-FD15-9335-6DC67C79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4224C-9CA8-0B86-4FF3-B93BEFDF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DD65-85CE-79EA-9B59-9241C946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20642-1DB4-79C4-D5F7-D25D1051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A0D38-3240-3691-0E85-534C2430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4146F-58E8-A348-9C91-A44B3B1D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7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681BC-CAD0-72E9-774B-79F0B3BD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6066A-C22B-1D9E-C478-1F539099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1DB7D-E122-63C0-B163-DB7BB8FF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5F1D-8CFF-D18F-E88B-234832A7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C3E8-7617-E20C-F336-D6257A0B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ptos" panose="020B0004020202020204" pitchFamily="34" charset="0"/>
              </a:defRPr>
            </a:lvl1pPr>
            <a:lvl2pPr>
              <a:defRPr sz="2800">
                <a:latin typeface="Aptos" panose="020B0004020202020204" pitchFamily="34" charset="0"/>
              </a:defRPr>
            </a:lvl2pPr>
            <a:lvl3pPr>
              <a:defRPr sz="2400">
                <a:latin typeface="Aptos" panose="020B0004020202020204" pitchFamily="34" charset="0"/>
              </a:defRPr>
            </a:lvl3pPr>
            <a:lvl4pPr>
              <a:defRPr sz="2000">
                <a:latin typeface="Aptos" panose="020B0004020202020204" pitchFamily="34" charset="0"/>
              </a:defRPr>
            </a:lvl4pPr>
            <a:lvl5pPr>
              <a:defRPr sz="2000">
                <a:latin typeface="Aptos" panose="020B00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8E7C0-4845-519E-AABF-E55FC3898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ptos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F4363-4C73-D7AB-57F4-FC94877C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D77D-5397-4ED5-C8DA-34A5F028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DB432-94DB-28EC-FE31-FA47911C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4B63-DFBD-A62D-8ADA-9553655C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C089B-8111-73A5-E640-489B705B5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ptos" panose="020B00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84491-312D-835F-CF68-E84D8F63F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ptos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0158B-8592-3E4A-9495-4693BA67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97362-8A7D-9584-F84B-87A0999B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610EB-0DA0-92AD-2A3E-0D467FD0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FB296-E02D-40DE-854E-A861AAED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EF92-439B-1B56-2B2A-DD647367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39EA-F7BA-E55B-7A23-A4EEF31E0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FC681-1B87-60F7-F4DB-7264181E2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1383-4C37-11F1-1039-9F42162DF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CED1-2E48-2C66-6C92-D57A35009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Analysis of Common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Trend Strategies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EF90D-2B7D-1151-2BC1-8656C305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Christian Ruiz, COMP 642-901</a:t>
            </a:r>
          </a:p>
        </p:txBody>
      </p:sp>
    </p:spTree>
    <p:extLst>
      <p:ext uri="{BB962C8B-B14F-4D97-AF65-F5344CB8AC3E}">
        <p14:creationId xmlns:p14="http://schemas.microsoft.com/office/powerpoint/2010/main" val="88067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A2F6-D681-902C-C8D2-DAF0AA7E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A15B-AAC9-5612-794D-995464CF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20, 60, 120 </a:t>
            </a:r>
            <a:r>
              <a:rPr lang="en-US"/>
              <a:t>Period Normalization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414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 Trend Strategy</a:t>
            </a:r>
            <a:br>
              <a:rPr lang="en-US" dirty="0"/>
            </a:br>
            <a:r>
              <a:rPr lang="en-US" dirty="0"/>
              <a:t>- Objective</a:t>
            </a:r>
            <a:br>
              <a:rPr lang="en-US" dirty="0"/>
            </a:br>
            <a:r>
              <a:rPr lang="en-US" dirty="0"/>
              <a:t>- Data Requirements</a:t>
            </a:r>
            <a:br>
              <a:rPr lang="en-US" dirty="0"/>
            </a:br>
            <a:r>
              <a:rPr lang="en-US" dirty="0"/>
              <a:t>- Model Analysis</a:t>
            </a:r>
            <a:br>
              <a:rPr lang="en-US" dirty="0"/>
            </a:br>
            <a:r>
              <a:rPr lang="en-US" dirty="0"/>
              <a:t>- Model Optimization</a:t>
            </a:r>
            <a:br>
              <a:rPr lang="en-US" dirty="0"/>
            </a:br>
            <a:r>
              <a:rPr lang="en-US" dirty="0"/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166831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414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 Trend Strategy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Objective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Data Requirements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Analysis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Optimization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312265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46C4-8FF9-F4D6-4189-52740A7C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our Trend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2AF6-5522-EF0B-839F-C33763B2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Capture gains through momentum</a:t>
            </a:r>
          </a:p>
          <a:p>
            <a:pPr>
              <a:lnSpc>
                <a:spcPct val="150000"/>
              </a:lnSpc>
            </a:pPr>
            <a:r>
              <a:rPr lang="en-US" dirty="0"/>
              <a:t>Momentum</a:t>
            </a:r>
          </a:p>
          <a:p>
            <a:pPr>
              <a:lnSpc>
                <a:spcPct val="150000"/>
              </a:lnSpc>
            </a:pPr>
            <a:r>
              <a:rPr lang="en-US" dirty="0"/>
              <a:t>Technical Analysis vs Fundamental</a:t>
            </a:r>
          </a:p>
          <a:p>
            <a:pPr>
              <a:lnSpc>
                <a:spcPct val="150000"/>
              </a:lnSpc>
            </a:pPr>
            <a:r>
              <a:rPr lang="en-US" dirty="0"/>
              <a:t>Moving Averages</a:t>
            </a:r>
          </a:p>
        </p:txBody>
      </p:sp>
    </p:spTree>
    <p:extLst>
      <p:ext uri="{BB962C8B-B14F-4D97-AF65-F5344CB8AC3E}">
        <p14:creationId xmlns:p14="http://schemas.microsoft.com/office/powerpoint/2010/main" val="235344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414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Trend Strategy</a:t>
            </a:r>
            <a:br>
              <a:rPr lang="en-US" dirty="0"/>
            </a:br>
            <a:r>
              <a:rPr lang="en-US" dirty="0"/>
              <a:t>- Objective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Data Requirements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Analysis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Optimization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278988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00AC-E524-CA8F-E80F-2CCEFC0C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CF85-E72E-9494-B10C-CE086C45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27463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based on daily market close prices of TQQQ, determine if the following 1, 3, 5, 10, or 20-day close price will yield a gain, or a loss compared to the security price at at time 0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1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03890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Trend Strategy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Objective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/>
              <a:t>- Data Requirements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Analysis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Optimization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311001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4AC6-B180-6A04-6B12-1ACD61CB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1714-0C47-7F81-CCC1-01EE887E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Macro Market Data</a:t>
            </a:r>
          </a:p>
          <a:p>
            <a:pPr>
              <a:lnSpc>
                <a:spcPct val="150000"/>
              </a:lnSpc>
            </a:pPr>
            <a:r>
              <a:rPr lang="en-US" dirty="0"/>
              <a:t>Technical / Trend Feature Engineering</a:t>
            </a:r>
          </a:p>
          <a:p>
            <a:pPr>
              <a:lnSpc>
                <a:spcPct val="150000"/>
              </a:lnSpc>
            </a:pPr>
            <a:r>
              <a:rPr lang="en-US" dirty="0"/>
              <a:t>Investment Simulation</a:t>
            </a:r>
          </a:p>
        </p:txBody>
      </p:sp>
    </p:spTree>
    <p:extLst>
      <p:ext uri="{BB962C8B-B14F-4D97-AF65-F5344CB8AC3E}">
        <p14:creationId xmlns:p14="http://schemas.microsoft.com/office/powerpoint/2010/main" val="59650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03890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Trend Strategy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Objective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Data Requirements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/>
              <a:t>- Model Analysis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Optimization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367263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306</Words>
  <Application>Microsoft Macintosh PowerPoint</Application>
  <PresentationFormat>Widescreen</PresentationFormat>
  <Paragraphs>41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KaTeX_Main</vt:lpstr>
      <vt:lpstr>SourceSansPro</vt:lpstr>
      <vt:lpstr>Office Theme</vt:lpstr>
      <vt:lpstr>Analysis of Common  Trend Strategies Using ML</vt:lpstr>
      <vt:lpstr>- Trend Strategy - Objective - Data Requirements - Model Analysis - Model Optimization - Conclusions</vt:lpstr>
      <vt:lpstr>- Trend Strategy - Objective - Data Requirements - Model Analysis - Model Optimization - Conclusions</vt:lpstr>
      <vt:lpstr>Elements of our Trend Strategy</vt:lpstr>
      <vt:lpstr>- Trend Strategy - Objective - Data Requirements - Model Analysis - Model Optimization - Conclusions</vt:lpstr>
      <vt:lpstr>Objective</vt:lpstr>
      <vt:lpstr>- Trend Strategy - Objective - Data Requirements - Model Analysis - Model Optimization - Conclusions</vt:lpstr>
      <vt:lpstr>Data Requirements</vt:lpstr>
      <vt:lpstr>- Trend Strategy - Objective - Data Requirements - Model Analysis - Model Optimization - Conclusions</vt:lpstr>
      <vt:lpstr>Data Pre-Processing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Common  Trend Strategies Using ML</dc:title>
  <dc:creator>Christian Ruiz</dc:creator>
  <cp:lastModifiedBy>Christian Ruiz</cp:lastModifiedBy>
  <cp:revision>6</cp:revision>
  <dcterms:created xsi:type="dcterms:W3CDTF">2024-04-16T10:41:53Z</dcterms:created>
  <dcterms:modified xsi:type="dcterms:W3CDTF">2024-04-16T11:50:03Z</dcterms:modified>
</cp:coreProperties>
</file>