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A06C-09B6-4357-A7D6-1873D90C59F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C7BA-9713-4327-B8F8-A2D6C9BA0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D9B4-CE82-6CC7-2BF2-B53886BD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EFEC-72CE-7390-F723-1FB5C5ACC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5E19-A194-6EC1-EAC2-297D221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740D-657E-B416-3947-BD5D08D6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81F8-0786-CA5D-989A-B312BB04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F380-2CA6-0BA4-C368-C7CBCB00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E6547-AA3F-E0CE-6249-1F6F9A953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E9B8-3550-0B63-71A8-A6E8656C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3563-6EC7-CF4B-BAE0-96531F6B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26A5-C705-FE89-6BA8-A52861E8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F77FE-DE3E-F124-A7E0-43C3AC215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4FD39-3DCB-2A40-F4F8-92B3A01E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52A5-0B7D-50C1-093A-7BE6BCA4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4FEB-CEF6-69B5-BC2D-4949AF10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6E26-6C14-6C48-FDFF-52ACE8CC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5B77-85EA-9DB5-A680-41B6D18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BE68-6529-BCEA-2ECF-4ED9ADCE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E0C8-CD8D-426D-6DA8-5D9721D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87CA-BAFE-468A-E240-54E72D8F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D6A2-28AE-845B-9431-00E58FC5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76A5-0434-3545-15D5-B23AA451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E2F2-B883-50B7-D561-23C6DCC5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715D-0BA8-E95C-6A8B-707731CA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25D5-138F-47DD-3778-58E0F6D6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F39B-6C58-B589-6167-D177CDDF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D020-9D6E-A49C-F78A-EA55DE49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C31C-8FB4-2798-D132-E89198FF4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45071-6392-664E-991B-A2B41FE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BB3-4BBB-E4D8-03C4-ACC41631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E72E4-D04F-E5E8-A744-358577CA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D55E-0273-02B3-6CC5-F7B2D69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43D-7178-5402-94DC-732DB055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FF37-65AE-6468-691C-C7AC9C28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22DD-18A1-DB04-C3EF-B565B1AC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FEC3F-FB37-28DE-BA8E-14885012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904DE-E12E-C208-4C24-5B9E640F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CEA7-987A-D76F-99BE-8FCF2754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88364-86AE-A270-EFBE-129FF071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01864-F76B-1E49-98AE-108563E8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DC9A-919E-9A14-1570-486FCF76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7AFA2-CA9D-9715-B54A-D30A01A8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8E87A-29A9-4205-5A9C-2216CC73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E106-3D1F-802F-EA7E-02E2A510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50227-936E-6BE0-F305-B613A33C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164B1-4F83-FC4D-03D9-848900FF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81D24-DC1D-C37C-9550-2D0A05A0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BC9-5664-584D-805C-59E7C1CC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0783-F0D9-C81C-5D77-45A0F246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0F93B-D485-618B-161B-4C87133D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164DA-5E40-FB86-0200-CAC9F81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C7A7-89F9-2B8F-168C-38399732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1723-5B27-7C34-E294-6326F19A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4D6A-786B-9F05-89C7-89CFF69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B0608-1291-DE90-4717-8B3F3004F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DFD30-0164-9EB3-38CB-03A9AC05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6CC3-F420-E259-75AC-CEC88882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AF75E-AFAA-B35E-630C-C38E97BA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37A0-079E-93D2-43F8-65B39F4F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AE906-81E6-A3A9-0878-804EB245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AD20-8973-AEAA-03D0-90DFE04C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6AEE-1603-7844-A89C-1167CA33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8364D-B6DF-4BCB-8A64-D2A120D0D2E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A89C-8497-F793-7090-FE7CE5AEC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A62A-429A-24CE-78FC-C7C21E94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28A17-CE22-4F48-A6B6-83DD8859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2AA48F-728E-5CCC-5DD4-9483F5402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73418"/>
              </p:ext>
            </p:extLst>
          </p:nvPr>
        </p:nvGraphicFramePr>
        <p:xfrm>
          <a:off x="892794" y="1812023"/>
          <a:ext cx="10406412" cy="3227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3467">
                  <a:extLst>
                    <a:ext uri="{9D8B030D-6E8A-4147-A177-3AD203B41FA5}">
                      <a16:colId xmlns:a16="http://schemas.microsoft.com/office/drawing/2014/main" val="2704292148"/>
                    </a:ext>
                  </a:extLst>
                </a:gridCol>
                <a:gridCol w="2773467">
                  <a:extLst>
                    <a:ext uri="{9D8B030D-6E8A-4147-A177-3AD203B41FA5}">
                      <a16:colId xmlns:a16="http://schemas.microsoft.com/office/drawing/2014/main" val="2201558754"/>
                    </a:ext>
                  </a:extLst>
                </a:gridCol>
                <a:gridCol w="2422807">
                  <a:extLst>
                    <a:ext uri="{9D8B030D-6E8A-4147-A177-3AD203B41FA5}">
                      <a16:colId xmlns:a16="http://schemas.microsoft.com/office/drawing/2014/main" val="2461958510"/>
                    </a:ext>
                  </a:extLst>
                </a:gridCol>
                <a:gridCol w="2436671">
                  <a:extLst>
                    <a:ext uri="{9D8B030D-6E8A-4147-A177-3AD203B41FA5}">
                      <a16:colId xmlns:a16="http://schemas.microsoft.com/office/drawing/2014/main" val="4112787847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FACHILD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FACOMS (MS assay) 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FACOMS ( </a:t>
                      </a:r>
                      <a:r>
                        <a:rPr lang="en-US" sz="1200" b="1" dirty="0" err="1">
                          <a:effectLst/>
                        </a:rPr>
                        <a:t>Laterla</a:t>
                      </a:r>
                      <a:r>
                        <a:rPr lang="en-US" sz="1200" b="1" dirty="0">
                          <a:effectLst/>
                        </a:rPr>
                        <a:t> flow assay) 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17451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Age at baseline ( years)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29021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Sex ( % male)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934924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GAA1 (repeats)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000018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at onset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88420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375418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Number of Non GAA mutations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13011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Baseline mFARS (mean  + SD)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43509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Age at LOA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11134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USS ( FARS E) ( Mean + SD)</a:t>
                      </a: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9426" marR="9426" marT="62841" marB="628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89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09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Content Placeholder 4">
            <a:extLst>
              <a:ext uri="{FF2B5EF4-FFF2-40B4-BE49-F238E27FC236}">
                <a16:creationId xmlns:a16="http://schemas.microsoft.com/office/drawing/2014/main" id="{476A08F1-FED2-5182-2562-C748BCA8E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077408"/>
              </p:ext>
            </p:extLst>
          </p:nvPr>
        </p:nvGraphicFramePr>
        <p:xfrm>
          <a:off x="2634721" y="168274"/>
          <a:ext cx="6770688" cy="48406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46336">
                  <a:extLst>
                    <a:ext uri="{9D8B030D-6E8A-4147-A177-3AD203B41FA5}">
                      <a16:colId xmlns:a16="http://schemas.microsoft.com/office/drawing/2014/main" val="2945848740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494434696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3253252861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1419126327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1020392603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716619372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472087326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3664388428"/>
                    </a:ext>
                  </a:extLst>
                </a:gridCol>
              </a:tblGrid>
              <a:tr h="69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std.error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p.value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conf.low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conf.high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03861075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-4.67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3.1E-06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755538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</a:t>
                      </a:r>
                    </a:p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iso.e</a:t>
                      </a:r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5.3E-03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7493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endParaRPr lang="en-US" sz="1400" b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-2.14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3.2E-02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4977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-8.37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5.7E-17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766969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</a:t>
                      </a:r>
                    </a:p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/blood</a:t>
                      </a: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1.1E-16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CH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69474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endParaRPr lang="en-US" sz="1400" b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-8.70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3.3E-18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085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47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Content Placeholder 4">
            <a:extLst>
              <a:ext uri="{FF2B5EF4-FFF2-40B4-BE49-F238E27FC236}">
                <a16:creationId xmlns:a16="http://schemas.microsoft.com/office/drawing/2014/main" id="{05F43BD1-EE94-2E65-C9DC-792A7E170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18165"/>
              </p:ext>
            </p:extLst>
          </p:nvPr>
        </p:nvGraphicFramePr>
        <p:xfrm>
          <a:off x="3295122" y="896407"/>
          <a:ext cx="6770688" cy="48406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46336">
                  <a:extLst>
                    <a:ext uri="{9D8B030D-6E8A-4147-A177-3AD203B41FA5}">
                      <a16:colId xmlns:a16="http://schemas.microsoft.com/office/drawing/2014/main" val="2945848740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494434696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3253252861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1419126327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1020392603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716619372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472087326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3664388428"/>
                    </a:ext>
                  </a:extLst>
                </a:gridCol>
              </a:tblGrid>
              <a:tr h="69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std.error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p.value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conf.low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conf.high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03861075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-5.90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US" sz="1400" b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3.7E-09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755538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</a:t>
                      </a:r>
                    </a:p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iso.e</a:t>
                      </a:r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2.7E-03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7493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endParaRPr lang="en-US" sz="1400" b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-1.84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6.6E-02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4977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-11.23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3.0E-29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766969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</a:t>
                      </a:r>
                    </a:p>
                    <a:p>
                      <a:pPr algn="ctr" fontAlgn="b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/blood</a:t>
                      </a: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7.1E-26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69474"/>
                  </a:ext>
                </a:extLst>
              </a:tr>
              <a:tr h="691515">
                <a:tc>
                  <a:txBody>
                    <a:bodyPr/>
                    <a:lstStyle/>
                    <a:p>
                      <a:pPr algn="ctr" fontAlgn="b"/>
                      <a:endParaRPr 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endParaRPr lang="en-US" sz="1400" b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-10.95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6.8E-28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085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95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44DEBC-5CD4-DD23-EC8D-D5DC50FF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8942"/>
              </p:ext>
            </p:extLst>
          </p:nvPr>
        </p:nvGraphicFramePr>
        <p:xfrm>
          <a:off x="228600" y="1143000"/>
          <a:ext cx="11731750" cy="5170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671">
                  <a:extLst>
                    <a:ext uri="{9D8B030D-6E8A-4147-A177-3AD203B41FA5}">
                      <a16:colId xmlns:a16="http://schemas.microsoft.com/office/drawing/2014/main" val="3180641825"/>
                    </a:ext>
                  </a:extLst>
                </a:gridCol>
                <a:gridCol w="832848">
                  <a:extLst>
                    <a:ext uri="{9D8B030D-6E8A-4147-A177-3AD203B41FA5}">
                      <a16:colId xmlns:a16="http://schemas.microsoft.com/office/drawing/2014/main" val="1083739993"/>
                    </a:ext>
                  </a:extLst>
                </a:gridCol>
                <a:gridCol w="470908">
                  <a:extLst>
                    <a:ext uri="{9D8B030D-6E8A-4147-A177-3AD203B41FA5}">
                      <a16:colId xmlns:a16="http://schemas.microsoft.com/office/drawing/2014/main" val="986527619"/>
                    </a:ext>
                  </a:extLst>
                </a:gridCol>
                <a:gridCol w="1186958">
                  <a:extLst>
                    <a:ext uri="{9D8B030D-6E8A-4147-A177-3AD203B41FA5}">
                      <a16:colId xmlns:a16="http://schemas.microsoft.com/office/drawing/2014/main" val="1604516110"/>
                    </a:ext>
                  </a:extLst>
                </a:gridCol>
                <a:gridCol w="1397473">
                  <a:extLst>
                    <a:ext uri="{9D8B030D-6E8A-4147-A177-3AD203B41FA5}">
                      <a16:colId xmlns:a16="http://schemas.microsoft.com/office/drawing/2014/main" val="1818084008"/>
                    </a:ext>
                  </a:extLst>
                </a:gridCol>
                <a:gridCol w="1397473">
                  <a:extLst>
                    <a:ext uri="{9D8B030D-6E8A-4147-A177-3AD203B41FA5}">
                      <a16:colId xmlns:a16="http://schemas.microsoft.com/office/drawing/2014/main" val="3450843197"/>
                    </a:ext>
                  </a:extLst>
                </a:gridCol>
                <a:gridCol w="1397473">
                  <a:extLst>
                    <a:ext uri="{9D8B030D-6E8A-4147-A177-3AD203B41FA5}">
                      <a16:colId xmlns:a16="http://schemas.microsoft.com/office/drawing/2014/main" val="837378068"/>
                    </a:ext>
                  </a:extLst>
                </a:gridCol>
                <a:gridCol w="1397473">
                  <a:extLst>
                    <a:ext uri="{9D8B030D-6E8A-4147-A177-3AD203B41FA5}">
                      <a16:colId xmlns:a16="http://schemas.microsoft.com/office/drawing/2014/main" val="327857144"/>
                    </a:ext>
                  </a:extLst>
                </a:gridCol>
                <a:gridCol w="1397473">
                  <a:extLst>
                    <a:ext uri="{9D8B030D-6E8A-4147-A177-3AD203B41FA5}">
                      <a16:colId xmlns:a16="http://schemas.microsoft.com/office/drawing/2014/main" val="374854852"/>
                    </a:ext>
                  </a:extLst>
                </a:gridCol>
              </a:tblGrid>
              <a:tr h="205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Group / 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paramcd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estimate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std.error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conf.low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conf.high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p.value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424767"/>
                  </a:ext>
                </a:extLst>
              </a:tr>
              <a:tr h="205087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buccal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501699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buccal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41187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buccal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532235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buccal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427009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buccal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100943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buccal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100" b="1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0.073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877855"/>
                  </a:ext>
                </a:extLst>
              </a:tr>
              <a:tr h="205087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100" b="1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209710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808097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100" b="1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198031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3485839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873094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FACOMS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1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5912596"/>
                  </a:ext>
                </a:extLst>
              </a:tr>
              <a:tr h="205087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100" b="1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102314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832054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189406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fontAlgn="b" latinLnBrk="0" hangingPunct="1"/>
                      <a:r>
                        <a:rPr lang="en-CH" sz="1100" b="1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0.062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866233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450591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mature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722789"/>
                  </a:ext>
                </a:extLst>
              </a:tr>
              <a:tr h="205087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isoform.e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1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983710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isoform.e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6163357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isoform.e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9241094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isoform.e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fxn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892347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isoform.e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5652083"/>
                  </a:ext>
                </a:extLst>
              </a:tr>
              <a:tr h="205087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FACHILD blood isoform.e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FARS.E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3FF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gaa100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51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Content Placeholder 2">
            <a:extLst>
              <a:ext uri="{FF2B5EF4-FFF2-40B4-BE49-F238E27FC236}">
                <a16:creationId xmlns:a16="http://schemas.microsoft.com/office/drawing/2014/main" id="{29D0FF87-79CF-E0ED-6E6E-1D3AFC899F74}"/>
              </a:ext>
            </a:extLst>
          </p:cNvPr>
          <p:cNvGrpSpPr/>
          <p:nvPr/>
        </p:nvGrpSpPr>
        <p:grpSpPr>
          <a:xfrm>
            <a:off x="0" y="685800"/>
            <a:ext cx="5731933" cy="5782733"/>
            <a:chOff x="5183188" y="142929"/>
            <a:chExt cx="6770187" cy="6606360"/>
          </a:xfrm>
        </p:grpSpPr>
        <p:sp>
          <p:nvSpPr>
            <p:cNvPr id="225" name="rc3">
              <a:extLst>
                <a:ext uri="{FF2B5EF4-FFF2-40B4-BE49-F238E27FC236}">
                  <a16:creationId xmlns:a16="http://schemas.microsoft.com/office/drawing/2014/main" id="{F77E7A95-85DE-9365-FD64-F1DA850CE830}"/>
                </a:ext>
              </a:extLst>
            </p:cNvPr>
            <p:cNvSpPr/>
            <p:nvPr/>
          </p:nvSpPr>
          <p:spPr>
            <a:xfrm>
              <a:off x="5183187" y="142929"/>
              <a:ext cx="6770187" cy="6606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rc4">
              <a:extLst>
                <a:ext uri="{FF2B5EF4-FFF2-40B4-BE49-F238E27FC236}">
                  <a16:creationId xmlns:a16="http://schemas.microsoft.com/office/drawing/2014/main" id="{7491437D-4E75-94FC-F0FC-A9A052A36668}"/>
                </a:ext>
              </a:extLst>
            </p:cNvPr>
            <p:cNvSpPr/>
            <p:nvPr/>
          </p:nvSpPr>
          <p:spPr>
            <a:xfrm>
              <a:off x="5183187" y="142929"/>
              <a:ext cx="6770187" cy="6606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5">
              <a:extLst>
                <a:ext uri="{FF2B5EF4-FFF2-40B4-BE49-F238E27FC236}">
                  <a16:creationId xmlns:a16="http://schemas.microsoft.com/office/drawing/2014/main" id="{A0F96326-6A86-F07C-A767-A031358E1954}"/>
                </a:ext>
              </a:extLst>
            </p:cNvPr>
            <p:cNvSpPr/>
            <p:nvPr/>
          </p:nvSpPr>
          <p:spPr>
            <a:xfrm>
              <a:off x="5578974" y="427380"/>
              <a:ext cx="3117611" cy="59219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l6">
              <a:extLst>
                <a:ext uri="{FF2B5EF4-FFF2-40B4-BE49-F238E27FC236}">
                  <a16:creationId xmlns:a16="http://schemas.microsoft.com/office/drawing/2014/main" id="{783F7BF6-7DA2-2B41-CBC1-889E08F43B6E}"/>
                </a:ext>
              </a:extLst>
            </p:cNvPr>
            <p:cNvSpPr/>
            <p:nvPr/>
          </p:nvSpPr>
          <p:spPr>
            <a:xfrm>
              <a:off x="5578974" y="5028993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7">
              <a:extLst>
                <a:ext uri="{FF2B5EF4-FFF2-40B4-BE49-F238E27FC236}">
                  <a16:creationId xmlns:a16="http://schemas.microsoft.com/office/drawing/2014/main" id="{D5A6D692-5F85-644E-A38E-9810FBA9B779}"/>
                </a:ext>
              </a:extLst>
            </p:cNvPr>
            <p:cNvSpPr/>
            <p:nvPr/>
          </p:nvSpPr>
          <p:spPr>
            <a:xfrm>
              <a:off x="5578974" y="2926629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8">
              <a:extLst>
                <a:ext uri="{FF2B5EF4-FFF2-40B4-BE49-F238E27FC236}">
                  <a16:creationId xmlns:a16="http://schemas.microsoft.com/office/drawing/2014/main" id="{4FB508FE-A7B7-2C56-96D3-66AA9A562AE1}"/>
                </a:ext>
              </a:extLst>
            </p:cNvPr>
            <p:cNvSpPr/>
            <p:nvPr/>
          </p:nvSpPr>
          <p:spPr>
            <a:xfrm>
              <a:off x="5578974" y="824265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9">
              <a:extLst>
                <a:ext uri="{FF2B5EF4-FFF2-40B4-BE49-F238E27FC236}">
                  <a16:creationId xmlns:a16="http://schemas.microsoft.com/office/drawing/2014/main" id="{B9EC44C5-420E-EBF5-A222-C798FAA2EB98}"/>
                </a:ext>
              </a:extLst>
            </p:cNvPr>
            <p:cNvSpPr/>
            <p:nvPr/>
          </p:nvSpPr>
          <p:spPr>
            <a:xfrm>
              <a:off x="5578974" y="6080174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10">
              <a:extLst>
                <a:ext uri="{FF2B5EF4-FFF2-40B4-BE49-F238E27FC236}">
                  <a16:creationId xmlns:a16="http://schemas.microsoft.com/office/drawing/2014/main" id="{54C5D2B4-AE28-4FEC-611D-F77FF9D6A974}"/>
                </a:ext>
              </a:extLst>
            </p:cNvPr>
            <p:cNvSpPr/>
            <p:nvPr/>
          </p:nvSpPr>
          <p:spPr>
            <a:xfrm>
              <a:off x="5578974" y="3977811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11">
              <a:extLst>
                <a:ext uri="{FF2B5EF4-FFF2-40B4-BE49-F238E27FC236}">
                  <a16:creationId xmlns:a16="http://schemas.microsoft.com/office/drawing/2014/main" id="{1C09644F-17C9-8FC8-F4B5-CB6F8849790B}"/>
                </a:ext>
              </a:extLst>
            </p:cNvPr>
            <p:cNvSpPr/>
            <p:nvPr/>
          </p:nvSpPr>
          <p:spPr>
            <a:xfrm>
              <a:off x="5578974" y="1875447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12">
              <a:extLst>
                <a:ext uri="{FF2B5EF4-FFF2-40B4-BE49-F238E27FC236}">
                  <a16:creationId xmlns:a16="http://schemas.microsoft.com/office/drawing/2014/main" id="{D607A6AF-9197-C2F8-5691-837342388028}"/>
                </a:ext>
              </a:extLst>
            </p:cNvPr>
            <p:cNvSpPr/>
            <p:nvPr/>
          </p:nvSpPr>
          <p:spPr>
            <a:xfrm>
              <a:off x="6163526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13">
              <a:extLst>
                <a:ext uri="{FF2B5EF4-FFF2-40B4-BE49-F238E27FC236}">
                  <a16:creationId xmlns:a16="http://schemas.microsoft.com/office/drawing/2014/main" id="{DC059E07-CC70-3BCB-6D31-6AD3C97FFA34}"/>
                </a:ext>
              </a:extLst>
            </p:cNvPr>
            <p:cNvSpPr/>
            <p:nvPr/>
          </p:nvSpPr>
          <p:spPr>
            <a:xfrm>
              <a:off x="7137779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14">
              <a:extLst>
                <a:ext uri="{FF2B5EF4-FFF2-40B4-BE49-F238E27FC236}">
                  <a16:creationId xmlns:a16="http://schemas.microsoft.com/office/drawing/2014/main" id="{4F7CEF4C-E263-EC39-5FF5-83298DC9BBBF}"/>
                </a:ext>
              </a:extLst>
            </p:cNvPr>
            <p:cNvSpPr/>
            <p:nvPr/>
          </p:nvSpPr>
          <p:spPr>
            <a:xfrm>
              <a:off x="8112033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15">
              <a:extLst>
                <a:ext uri="{FF2B5EF4-FFF2-40B4-BE49-F238E27FC236}">
                  <a16:creationId xmlns:a16="http://schemas.microsoft.com/office/drawing/2014/main" id="{FF5DB935-44B4-C066-4C87-8A3EAAA4AE64}"/>
                </a:ext>
              </a:extLst>
            </p:cNvPr>
            <p:cNvSpPr/>
            <p:nvPr/>
          </p:nvSpPr>
          <p:spPr>
            <a:xfrm>
              <a:off x="6138700" y="50832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16">
              <a:extLst>
                <a:ext uri="{FF2B5EF4-FFF2-40B4-BE49-F238E27FC236}">
                  <a16:creationId xmlns:a16="http://schemas.microsoft.com/office/drawing/2014/main" id="{71635840-C038-F66B-ED3E-BE8E5D29A89A}"/>
                </a:ext>
              </a:extLst>
            </p:cNvPr>
            <p:cNvSpPr/>
            <p:nvPr/>
          </p:nvSpPr>
          <p:spPr>
            <a:xfrm>
              <a:off x="6163526" y="856973"/>
              <a:ext cx="0" cy="1375006"/>
            </a:xfrm>
            <a:custGeom>
              <a:avLst/>
              <a:gdLst/>
              <a:ahLst/>
              <a:cxnLst/>
              <a:rect l="0" t="0" r="0" b="0"/>
              <a:pathLst>
                <a:path h="1375006">
                  <a:moveTo>
                    <a:pt x="0" y="1375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17">
              <a:extLst>
                <a:ext uri="{FF2B5EF4-FFF2-40B4-BE49-F238E27FC236}">
                  <a16:creationId xmlns:a16="http://schemas.microsoft.com/office/drawing/2014/main" id="{017BD808-261F-E219-DD48-500CBB297862}"/>
                </a:ext>
              </a:extLst>
            </p:cNvPr>
            <p:cNvSpPr/>
            <p:nvPr/>
          </p:nvSpPr>
          <p:spPr>
            <a:xfrm>
              <a:off x="6163526" y="3323181"/>
              <a:ext cx="0" cy="1538077"/>
            </a:xfrm>
            <a:custGeom>
              <a:avLst/>
              <a:gdLst/>
              <a:ahLst/>
              <a:cxnLst/>
              <a:rect l="0" t="0" r="0" b="0"/>
              <a:pathLst>
                <a:path h="1538077">
                  <a:moveTo>
                    <a:pt x="0" y="0"/>
                  </a:moveTo>
                  <a:lnTo>
                    <a:pt x="0" y="15380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g18">
              <a:extLst>
                <a:ext uri="{FF2B5EF4-FFF2-40B4-BE49-F238E27FC236}">
                  <a16:creationId xmlns:a16="http://schemas.microsoft.com/office/drawing/2014/main" id="{1F00B61E-AF64-7BFA-CA8F-7962F76A4493}"/>
                </a:ext>
              </a:extLst>
            </p:cNvPr>
            <p:cNvSpPr/>
            <p:nvPr/>
          </p:nvSpPr>
          <p:spPr>
            <a:xfrm>
              <a:off x="5798181" y="2231980"/>
              <a:ext cx="730690" cy="1091200"/>
            </a:xfrm>
            <a:custGeom>
              <a:avLst/>
              <a:gdLst/>
              <a:ahLst/>
              <a:cxnLst/>
              <a:rect l="0" t="0" r="0" b="0"/>
              <a:pathLst>
                <a:path w="730690" h="1091200">
                  <a:moveTo>
                    <a:pt x="0" y="0"/>
                  </a:moveTo>
                  <a:lnTo>
                    <a:pt x="0" y="1091200"/>
                  </a:lnTo>
                  <a:lnTo>
                    <a:pt x="730690" y="1091200"/>
                  </a:lnTo>
                  <a:lnTo>
                    <a:pt x="7306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19">
              <a:extLst>
                <a:ext uri="{FF2B5EF4-FFF2-40B4-BE49-F238E27FC236}">
                  <a16:creationId xmlns:a16="http://schemas.microsoft.com/office/drawing/2014/main" id="{A977719B-A2C9-4252-D340-5EFE12FF64B7}"/>
                </a:ext>
              </a:extLst>
            </p:cNvPr>
            <p:cNvSpPr/>
            <p:nvPr/>
          </p:nvSpPr>
          <p:spPr>
            <a:xfrm>
              <a:off x="5798181" y="2630257"/>
              <a:ext cx="730690" cy="0"/>
            </a:xfrm>
            <a:custGeom>
              <a:avLst/>
              <a:gdLst/>
              <a:ahLst/>
              <a:cxnLst/>
              <a:rect l="0" t="0" r="0" b="0"/>
              <a:pathLst>
                <a:path w="730690">
                  <a:moveTo>
                    <a:pt x="0" y="0"/>
                  </a:moveTo>
                  <a:lnTo>
                    <a:pt x="73069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0">
              <a:extLst>
                <a:ext uri="{FF2B5EF4-FFF2-40B4-BE49-F238E27FC236}">
                  <a16:creationId xmlns:a16="http://schemas.microsoft.com/office/drawing/2014/main" id="{B3ADBDD7-968A-F1BB-BFF5-E395A6A18A30}"/>
                </a:ext>
              </a:extLst>
            </p:cNvPr>
            <p:cNvSpPr/>
            <p:nvPr/>
          </p:nvSpPr>
          <p:spPr>
            <a:xfrm>
              <a:off x="7137779" y="989082"/>
              <a:ext cx="0" cy="234620"/>
            </a:xfrm>
            <a:custGeom>
              <a:avLst/>
              <a:gdLst/>
              <a:ahLst/>
              <a:cxnLst/>
              <a:rect l="0" t="0" r="0" b="0"/>
              <a:pathLst>
                <a:path h="234620">
                  <a:moveTo>
                    <a:pt x="0" y="2346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1">
              <a:extLst>
                <a:ext uri="{FF2B5EF4-FFF2-40B4-BE49-F238E27FC236}">
                  <a16:creationId xmlns:a16="http://schemas.microsoft.com/office/drawing/2014/main" id="{301224FE-8061-3C41-A113-4EFF22F7A23B}"/>
                </a:ext>
              </a:extLst>
            </p:cNvPr>
            <p:cNvSpPr/>
            <p:nvPr/>
          </p:nvSpPr>
          <p:spPr>
            <a:xfrm>
              <a:off x="7137779" y="1548896"/>
              <a:ext cx="0" cy="183199"/>
            </a:xfrm>
            <a:custGeom>
              <a:avLst/>
              <a:gdLst/>
              <a:ahLst/>
              <a:cxnLst/>
              <a:rect l="0" t="0" r="0" b="0"/>
              <a:pathLst>
                <a:path h="183199">
                  <a:moveTo>
                    <a:pt x="0" y="0"/>
                  </a:moveTo>
                  <a:lnTo>
                    <a:pt x="0" y="1831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g22">
              <a:extLst>
                <a:ext uri="{FF2B5EF4-FFF2-40B4-BE49-F238E27FC236}">
                  <a16:creationId xmlns:a16="http://schemas.microsoft.com/office/drawing/2014/main" id="{A64CA6AB-06DA-6446-A53A-EC47F44F324C}"/>
                </a:ext>
              </a:extLst>
            </p:cNvPr>
            <p:cNvSpPr/>
            <p:nvPr/>
          </p:nvSpPr>
          <p:spPr>
            <a:xfrm>
              <a:off x="6772434" y="1223703"/>
              <a:ext cx="730690" cy="325193"/>
            </a:xfrm>
            <a:custGeom>
              <a:avLst/>
              <a:gdLst/>
              <a:ahLst/>
              <a:cxnLst/>
              <a:rect l="0" t="0" r="0" b="0"/>
              <a:pathLst>
                <a:path w="730690" h="325193">
                  <a:moveTo>
                    <a:pt x="0" y="0"/>
                  </a:moveTo>
                  <a:lnTo>
                    <a:pt x="0" y="325193"/>
                  </a:lnTo>
                  <a:lnTo>
                    <a:pt x="730690" y="325193"/>
                  </a:lnTo>
                  <a:lnTo>
                    <a:pt x="7306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3">
              <a:extLst>
                <a:ext uri="{FF2B5EF4-FFF2-40B4-BE49-F238E27FC236}">
                  <a16:creationId xmlns:a16="http://schemas.microsoft.com/office/drawing/2014/main" id="{631702D0-1CD1-08C1-0DF8-592315314EBB}"/>
                </a:ext>
              </a:extLst>
            </p:cNvPr>
            <p:cNvSpPr/>
            <p:nvPr/>
          </p:nvSpPr>
          <p:spPr>
            <a:xfrm>
              <a:off x="6772434" y="1517495"/>
              <a:ext cx="730690" cy="0"/>
            </a:xfrm>
            <a:custGeom>
              <a:avLst/>
              <a:gdLst/>
              <a:ahLst/>
              <a:cxnLst/>
              <a:rect l="0" t="0" r="0" b="0"/>
              <a:pathLst>
                <a:path w="730690">
                  <a:moveTo>
                    <a:pt x="0" y="0"/>
                  </a:moveTo>
                  <a:lnTo>
                    <a:pt x="73069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">
              <a:extLst>
                <a:ext uri="{FF2B5EF4-FFF2-40B4-BE49-F238E27FC236}">
                  <a16:creationId xmlns:a16="http://schemas.microsoft.com/office/drawing/2014/main" id="{7F70D5D5-0781-72EE-9972-427F33388B8D}"/>
                </a:ext>
              </a:extLst>
            </p:cNvPr>
            <p:cNvSpPr/>
            <p:nvPr/>
          </p:nvSpPr>
          <p:spPr>
            <a:xfrm>
              <a:off x="8087207" y="6717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5">
              <a:extLst>
                <a:ext uri="{FF2B5EF4-FFF2-40B4-BE49-F238E27FC236}">
                  <a16:creationId xmlns:a16="http://schemas.microsoft.com/office/drawing/2014/main" id="{8DC9CE75-37BA-30EA-C3FC-437990C6AC32}"/>
                </a:ext>
              </a:extLst>
            </p:cNvPr>
            <p:cNvSpPr/>
            <p:nvPr/>
          </p:nvSpPr>
          <p:spPr>
            <a:xfrm>
              <a:off x="8112033" y="882156"/>
              <a:ext cx="0" cy="43614"/>
            </a:xfrm>
            <a:custGeom>
              <a:avLst/>
              <a:gdLst/>
              <a:ahLst/>
              <a:cxnLst/>
              <a:rect l="0" t="0" r="0" b="0"/>
              <a:pathLst>
                <a:path h="43614">
                  <a:moveTo>
                    <a:pt x="0" y="436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6">
              <a:extLst>
                <a:ext uri="{FF2B5EF4-FFF2-40B4-BE49-F238E27FC236}">
                  <a16:creationId xmlns:a16="http://schemas.microsoft.com/office/drawing/2014/main" id="{21078F3D-DA87-DA54-6391-E6A734D7BEDF}"/>
                </a:ext>
              </a:extLst>
            </p:cNvPr>
            <p:cNvSpPr/>
            <p:nvPr/>
          </p:nvSpPr>
          <p:spPr>
            <a:xfrm>
              <a:off x="8112033" y="1049183"/>
              <a:ext cx="0" cy="152326"/>
            </a:xfrm>
            <a:custGeom>
              <a:avLst/>
              <a:gdLst/>
              <a:ahLst/>
              <a:cxnLst/>
              <a:rect l="0" t="0" r="0" b="0"/>
              <a:pathLst>
                <a:path h="152326">
                  <a:moveTo>
                    <a:pt x="0" y="0"/>
                  </a:moveTo>
                  <a:lnTo>
                    <a:pt x="0" y="1523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g27">
              <a:extLst>
                <a:ext uri="{FF2B5EF4-FFF2-40B4-BE49-F238E27FC236}">
                  <a16:creationId xmlns:a16="http://schemas.microsoft.com/office/drawing/2014/main" id="{8A138C58-0590-15BF-87D1-D449005FD19A}"/>
                </a:ext>
              </a:extLst>
            </p:cNvPr>
            <p:cNvSpPr/>
            <p:nvPr/>
          </p:nvSpPr>
          <p:spPr>
            <a:xfrm>
              <a:off x="7746688" y="925770"/>
              <a:ext cx="730690" cy="123413"/>
            </a:xfrm>
            <a:custGeom>
              <a:avLst/>
              <a:gdLst/>
              <a:ahLst/>
              <a:cxnLst/>
              <a:rect l="0" t="0" r="0" b="0"/>
              <a:pathLst>
                <a:path w="730690" h="123413">
                  <a:moveTo>
                    <a:pt x="0" y="0"/>
                  </a:moveTo>
                  <a:lnTo>
                    <a:pt x="0" y="123413"/>
                  </a:lnTo>
                  <a:lnTo>
                    <a:pt x="730690" y="123413"/>
                  </a:lnTo>
                  <a:lnTo>
                    <a:pt x="7306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8">
              <a:extLst>
                <a:ext uri="{FF2B5EF4-FFF2-40B4-BE49-F238E27FC236}">
                  <a16:creationId xmlns:a16="http://schemas.microsoft.com/office/drawing/2014/main" id="{9581EDCB-E4E0-A419-6530-84C36703B60F}"/>
                </a:ext>
              </a:extLst>
            </p:cNvPr>
            <p:cNvSpPr/>
            <p:nvPr/>
          </p:nvSpPr>
          <p:spPr>
            <a:xfrm>
              <a:off x="7746688" y="1000917"/>
              <a:ext cx="730690" cy="0"/>
            </a:xfrm>
            <a:custGeom>
              <a:avLst/>
              <a:gdLst/>
              <a:ahLst/>
              <a:cxnLst/>
              <a:rect l="0" t="0" r="0" b="0"/>
              <a:pathLst>
                <a:path w="730690">
                  <a:moveTo>
                    <a:pt x="0" y="0"/>
                  </a:moveTo>
                  <a:lnTo>
                    <a:pt x="73069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9">
              <a:extLst>
                <a:ext uri="{FF2B5EF4-FFF2-40B4-BE49-F238E27FC236}">
                  <a16:creationId xmlns:a16="http://schemas.microsoft.com/office/drawing/2014/main" id="{1266F956-0DF0-22A0-6AEE-D9FE43439E40}"/>
                </a:ext>
              </a:extLst>
            </p:cNvPr>
            <p:cNvSpPr/>
            <p:nvPr/>
          </p:nvSpPr>
          <p:spPr>
            <a:xfrm>
              <a:off x="8766174" y="427380"/>
              <a:ext cx="3117611" cy="59219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l30">
              <a:extLst>
                <a:ext uri="{FF2B5EF4-FFF2-40B4-BE49-F238E27FC236}">
                  <a16:creationId xmlns:a16="http://schemas.microsoft.com/office/drawing/2014/main" id="{429D3D15-5E84-327C-FCDF-9E9CFB95FC33}"/>
                </a:ext>
              </a:extLst>
            </p:cNvPr>
            <p:cNvSpPr/>
            <p:nvPr/>
          </p:nvSpPr>
          <p:spPr>
            <a:xfrm>
              <a:off x="8766174" y="5028993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31">
              <a:extLst>
                <a:ext uri="{FF2B5EF4-FFF2-40B4-BE49-F238E27FC236}">
                  <a16:creationId xmlns:a16="http://schemas.microsoft.com/office/drawing/2014/main" id="{50BA6FC0-368A-A668-3D85-247AA58FF624}"/>
                </a:ext>
              </a:extLst>
            </p:cNvPr>
            <p:cNvSpPr/>
            <p:nvPr/>
          </p:nvSpPr>
          <p:spPr>
            <a:xfrm>
              <a:off x="8766174" y="2926629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32">
              <a:extLst>
                <a:ext uri="{FF2B5EF4-FFF2-40B4-BE49-F238E27FC236}">
                  <a16:creationId xmlns:a16="http://schemas.microsoft.com/office/drawing/2014/main" id="{A3B49894-BC56-762C-2EA0-DC2422F35886}"/>
                </a:ext>
              </a:extLst>
            </p:cNvPr>
            <p:cNvSpPr/>
            <p:nvPr/>
          </p:nvSpPr>
          <p:spPr>
            <a:xfrm>
              <a:off x="8766174" y="824265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33">
              <a:extLst>
                <a:ext uri="{FF2B5EF4-FFF2-40B4-BE49-F238E27FC236}">
                  <a16:creationId xmlns:a16="http://schemas.microsoft.com/office/drawing/2014/main" id="{06649257-E0AC-0C9C-9299-FA752E8EED89}"/>
                </a:ext>
              </a:extLst>
            </p:cNvPr>
            <p:cNvSpPr/>
            <p:nvPr/>
          </p:nvSpPr>
          <p:spPr>
            <a:xfrm>
              <a:off x="8766174" y="6080174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34">
              <a:extLst>
                <a:ext uri="{FF2B5EF4-FFF2-40B4-BE49-F238E27FC236}">
                  <a16:creationId xmlns:a16="http://schemas.microsoft.com/office/drawing/2014/main" id="{295D21B4-61B7-74FC-95FE-4507E598A960}"/>
                </a:ext>
              </a:extLst>
            </p:cNvPr>
            <p:cNvSpPr/>
            <p:nvPr/>
          </p:nvSpPr>
          <p:spPr>
            <a:xfrm>
              <a:off x="8766174" y="3977811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35">
              <a:extLst>
                <a:ext uri="{FF2B5EF4-FFF2-40B4-BE49-F238E27FC236}">
                  <a16:creationId xmlns:a16="http://schemas.microsoft.com/office/drawing/2014/main" id="{F1030BC8-1B0B-325A-EC6A-D0384D1BE75D}"/>
                </a:ext>
              </a:extLst>
            </p:cNvPr>
            <p:cNvSpPr/>
            <p:nvPr/>
          </p:nvSpPr>
          <p:spPr>
            <a:xfrm>
              <a:off x="8766174" y="1875447"/>
              <a:ext cx="3117611" cy="0"/>
            </a:xfrm>
            <a:custGeom>
              <a:avLst/>
              <a:gdLst/>
              <a:ahLst/>
              <a:cxnLst/>
              <a:rect l="0" t="0" r="0" b="0"/>
              <a:pathLst>
                <a:path w="3117611">
                  <a:moveTo>
                    <a:pt x="0" y="0"/>
                  </a:moveTo>
                  <a:lnTo>
                    <a:pt x="3117611" y="0"/>
                  </a:lnTo>
                  <a:lnTo>
                    <a:pt x="31176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36">
              <a:extLst>
                <a:ext uri="{FF2B5EF4-FFF2-40B4-BE49-F238E27FC236}">
                  <a16:creationId xmlns:a16="http://schemas.microsoft.com/office/drawing/2014/main" id="{7CBE2F8B-473B-3ECE-2AC1-CA582F8322E4}"/>
                </a:ext>
              </a:extLst>
            </p:cNvPr>
            <p:cNvSpPr/>
            <p:nvPr/>
          </p:nvSpPr>
          <p:spPr>
            <a:xfrm>
              <a:off x="9350726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37">
              <a:extLst>
                <a:ext uri="{FF2B5EF4-FFF2-40B4-BE49-F238E27FC236}">
                  <a16:creationId xmlns:a16="http://schemas.microsoft.com/office/drawing/2014/main" id="{3179AE7C-09C6-AB3F-6704-F06A67E87B6C}"/>
                </a:ext>
              </a:extLst>
            </p:cNvPr>
            <p:cNvSpPr/>
            <p:nvPr/>
          </p:nvSpPr>
          <p:spPr>
            <a:xfrm>
              <a:off x="10324980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38">
              <a:extLst>
                <a:ext uri="{FF2B5EF4-FFF2-40B4-BE49-F238E27FC236}">
                  <a16:creationId xmlns:a16="http://schemas.microsoft.com/office/drawing/2014/main" id="{6326EE45-C8FE-E176-7D5B-B03A3D206EB1}"/>
                </a:ext>
              </a:extLst>
            </p:cNvPr>
            <p:cNvSpPr/>
            <p:nvPr/>
          </p:nvSpPr>
          <p:spPr>
            <a:xfrm>
              <a:off x="11299233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39">
              <a:extLst>
                <a:ext uri="{FF2B5EF4-FFF2-40B4-BE49-F238E27FC236}">
                  <a16:creationId xmlns:a16="http://schemas.microsoft.com/office/drawing/2014/main" id="{ACF1C76A-E413-E667-FDBD-56DA31855BF3}"/>
                </a:ext>
              </a:extLst>
            </p:cNvPr>
            <p:cNvSpPr/>
            <p:nvPr/>
          </p:nvSpPr>
          <p:spPr>
            <a:xfrm>
              <a:off x="9325900" y="60553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40">
              <a:extLst>
                <a:ext uri="{FF2B5EF4-FFF2-40B4-BE49-F238E27FC236}">
                  <a16:creationId xmlns:a16="http://schemas.microsoft.com/office/drawing/2014/main" id="{DCDFA531-A5D9-1970-16F5-2F0C7E649697}"/>
                </a:ext>
              </a:extLst>
            </p:cNvPr>
            <p:cNvSpPr/>
            <p:nvPr/>
          </p:nvSpPr>
          <p:spPr>
            <a:xfrm>
              <a:off x="9325900" y="60553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41">
              <a:extLst>
                <a:ext uri="{FF2B5EF4-FFF2-40B4-BE49-F238E27FC236}">
                  <a16:creationId xmlns:a16="http://schemas.microsoft.com/office/drawing/2014/main" id="{32B53FF8-90CE-4912-C9B2-7966968BC393}"/>
                </a:ext>
              </a:extLst>
            </p:cNvPr>
            <p:cNvSpPr/>
            <p:nvPr/>
          </p:nvSpPr>
          <p:spPr>
            <a:xfrm>
              <a:off x="9325900" y="54224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42">
              <a:extLst>
                <a:ext uri="{FF2B5EF4-FFF2-40B4-BE49-F238E27FC236}">
                  <a16:creationId xmlns:a16="http://schemas.microsoft.com/office/drawing/2014/main" id="{008F7760-4CEC-504F-77E0-C04798D8B5B4}"/>
                </a:ext>
              </a:extLst>
            </p:cNvPr>
            <p:cNvSpPr/>
            <p:nvPr/>
          </p:nvSpPr>
          <p:spPr>
            <a:xfrm>
              <a:off x="9325900" y="60553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43">
              <a:extLst>
                <a:ext uri="{FF2B5EF4-FFF2-40B4-BE49-F238E27FC236}">
                  <a16:creationId xmlns:a16="http://schemas.microsoft.com/office/drawing/2014/main" id="{2BB8A2C2-171F-57E1-2BEB-403C80AE1EE1}"/>
                </a:ext>
              </a:extLst>
            </p:cNvPr>
            <p:cNvSpPr/>
            <p:nvPr/>
          </p:nvSpPr>
          <p:spPr>
            <a:xfrm>
              <a:off x="9325900" y="54224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44">
              <a:extLst>
                <a:ext uri="{FF2B5EF4-FFF2-40B4-BE49-F238E27FC236}">
                  <a16:creationId xmlns:a16="http://schemas.microsoft.com/office/drawing/2014/main" id="{87D05D27-9917-2EB0-846B-68804796C344}"/>
                </a:ext>
              </a:extLst>
            </p:cNvPr>
            <p:cNvSpPr/>
            <p:nvPr/>
          </p:nvSpPr>
          <p:spPr>
            <a:xfrm>
              <a:off x="9350726" y="2438053"/>
              <a:ext cx="0" cy="653413"/>
            </a:xfrm>
            <a:custGeom>
              <a:avLst/>
              <a:gdLst/>
              <a:ahLst/>
              <a:cxnLst/>
              <a:rect l="0" t="0" r="0" b="0"/>
              <a:pathLst>
                <a:path h="653413">
                  <a:moveTo>
                    <a:pt x="0" y="6534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45">
              <a:extLst>
                <a:ext uri="{FF2B5EF4-FFF2-40B4-BE49-F238E27FC236}">
                  <a16:creationId xmlns:a16="http://schemas.microsoft.com/office/drawing/2014/main" id="{46DAF0E3-B9CE-6952-BCCE-5A718199C80B}"/>
                </a:ext>
              </a:extLst>
            </p:cNvPr>
            <p:cNvSpPr/>
            <p:nvPr/>
          </p:nvSpPr>
          <p:spPr>
            <a:xfrm>
              <a:off x="9350726" y="3870927"/>
              <a:ext cx="0" cy="1147238"/>
            </a:xfrm>
            <a:custGeom>
              <a:avLst/>
              <a:gdLst/>
              <a:ahLst/>
              <a:cxnLst/>
              <a:rect l="0" t="0" r="0" b="0"/>
              <a:pathLst>
                <a:path h="1147238">
                  <a:moveTo>
                    <a:pt x="0" y="0"/>
                  </a:moveTo>
                  <a:lnTo>
                    <a:pt x="0" y="11472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g46">
              <a:extLst>
                <a:ext uri="{FF2B5EF4-FFF2-40B4-BE49-F238E27FC236}">
                  <a16:creationId xmlns:a16="http://schemas.microsoft.com/office/drawing/2014/main" id="{8B9A8BAD-2C46-2397-4657-E0244251D830}"/>
                </a:ext>
              </a:extLst>
            </p:cNvPr>
            <p:cNvSpPr/>
            <p:nvPr/>
          </p:nvSpPr>
          <p:spPr>
            <a:xfrm>
              <a:off x="8985381" y="3091466"/>
              <a:ext cx="730690" cy="779461"/>
            </a:xfrm>
            <a:custGeom>
              <a:avLst/>
              <a:gdLst/>
              <a:ahLst/>
              <a:cxnLst/>
              <a:rect l="0" t="0" r="0" b="0"/>
              <a:pathLst>
                <a:path w="730690" h="779461">
                  <a:moveTo>
                    <a:pt x="0" y="0"/>
                  </a:moveTo>
                  <a:lnTo>
                    <a:pt x="0" y="779461"/>
                  </a:lnTo>
                  <a:lnTo>
                    <a:pt x="730690" y="779461"/>
                  </a:lnTo>
                  <a:lnTo>
                    <a:pt x="7306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47">
              <a:extLst>
                <a:ext uri="{FF2B5EF4-FFF2-40B4-BE49-F238E27FC236}">
                  <a16:creationId xmlns:a16="http://schemas.microsoft.com/office/drawing/2014/main" id="{86EDA1FE-EB99-5C20-1407-4765476174CB}"/>
                </a:ext>
              </a:extLst>
            </p:cNvPr>
            <p:cNvSpPr/>
            <p:nvPr/>
          </p:nvSpPr>
          <p:spPr>
            <a:xfrm>
              <a:off x="8985381" y="3467229"/>
              <a:ext cx="730690" cy="0"/>
            </a:xfrm>
            <a:custGeom>
              <a:avLst/>
              <a:gdLst/>
              <a:ahLst/>
              <a:cxnLst/>
              <a:rect l="0" t="0" r="0" b="0"/>
              <a:pathLst>
                <a:path w="730690">
                  <a:moveTo>
                    <a:pt x="0" y="0"/>
                  </a:moveTo>
                  <a:lnTo>
                    <a:pt x="73069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48">
              <a:extLst>
                <a:ext uri="{FF2B5EF4-FFF2-40B4-BE49-F238E27FC236}">
                  <a16:creationId xmlns:a16="http://schemas.microsoft.com/office/drawing/2014/main" id="{206E40C7-14BE-208C-947A-B623A5CCAF85}"/>
                </a:ext>
              </a:extLst>
            </p:cNvPr>
            <p:cNvSpPr/>
            <p:nvPr/>
          </p:nvSpPr>
          <p:spPr>
            <a:xfrm>
              <a:off x="10324980" y="1822245"/>
              <a:ext cx="0" cy="372386"/>
            </a:xfrm>
            <a:custGeom>
              <a:avLst/>
              <a:gdLst/>
              <a:ahLst/>
              <a:cxnLst/>
              <a:rect l="0" t="0" r="0" b="0"/>
              <a:pathLst>
                <a:path h="372386">
                  <a:moveTo>
                    <a:pt x="0" y="3723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49">
              <a:extLst>
                <a:ext uri="{FF2B5EF4-FFF2-40B4-BE49-F238E27FC236}">
                  <a16:creationId xmlns:a16="http://schemas.microsoft.com/office/drawing/2014/main" id="{AD8CADD2-3918-96B5-F0A8-FE383D4BECA7}"/>
                </a:ext>
              </a:extLst>
            </p:cNvPr>
            <p:cNvSpPr/>
            <p:nvPr/>
          </p:nvSpPr>
          <p:spPr>
            <a:xfrm>
              <a:off x="10324980" y="2620230"/>
              <a:ext cx="0" cy="69285"/>
            </a:xfrm>
            <a:custGeom>
              <a:avLst/>
              <a:gdLst/>
              <a:ahLst/>
              <a:cxnLst/>
              <a:rect l="0" t="0" r="0" b="0"/>
              <a:pathLst>
                <a:path h="69285">
                  <a:moveTo>
                    <a:pt x="0" y="0"/>
                  </a:moveTo>
                  <a:lnTo>
                    <a:pt x="0" y="692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g50">
              <a:extLst>
                <a:ext uri="{FF2B5EF4-FFF2-40B4-BE49-F238E27FC236}">
                  <a16:creationId xmlns:a16="http://schemas.microsoft.com/office/drawing/2014/main" id="{71F35447-13E2-AC2E-C5C1-4F69AD44E14A}"/>
                </a:ext>
              </a:extLst>
            </p:cNvPr>
            <p:cNvSpPr/>
            <p:nvPr/>
          </p:nvSpPr>
          <p:spPr>
            <a:xfrm>
              <a:off x="9959635" y="2194632"/>
              <a:ext cx="730690" cy="425598"/>
            </a:xfrm>
            <a:custGeom>
              <a:avLst/>
              <a:gdLst/>
              <a:ahLst/>
              <a:cxnLst/>
              <a:rect l="0" t="0" r="0" b="0"/>
              <a:pathLst>
                <a:path w="730690" h="425598">
                  <a:moveTo>
                    <a:pt x="0" y="0"/>
                  </a:moveTo>
                  <a:lnTo>
                    <a:pt x="0" y="425598"/>
                  </a:lnTo>
                  <a:lnTo>
                    <a:pt x="730690" y="425598"/>
                  </a:lnTo>
                  <a:lnTo>
                    <a:pt x="7306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51">
              <a:extLst>
                <a:ext uri="{FF2B5EF4-FFF2-40B4-BE49-F238E27FC236}">
                  <a16:creationId xmlns:a16="http://schemas.microsoft.com/office/drawing/2014/main" id="{7631163D-1AEF-D923-86F6-CA1789AAE107}"/>
                </a:ext>
              </a:extLst>
            </p:cNvPr>
            <p:cNvSpPr/>
            <p:nvPr/>
          </p:nvSpPr>
          <p:spPr>
            <a:xfrm>
              <a:off x="9959635" y="2388687"/>
              <a:ext cx="730690" cy="0"/>
            </a:xfrm>
            <a:custGeom>
              <a:avLst/>
              <a:gdLst/>
              <a:ahLst/>
              <a:cxnLst/>
              <a:rect l="0" t="0" r="0" b="0"/>
              <a:pathLst>
                <a:path w="730690">
                  <a:moveTo>
                    <a:pt x="0" y="0"/>
                  </a:moveTo>
                  <a:lnTo>
                    <a:pt x="73069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52">
              <a:extLst>
                <a:ext uri="{FF2B5EF4-FFF2-40B4-BE49-F238E27FC236}">
                  <a16:creationId xmlns:a16="http://schemas.microsoft.com/office/drawing/2014/main" id="{3D50113D-E246-98E8-02BB-051032356DDA}"/>
                </a:ext>
              </a:extLst>
            </p:cNvPr>
            <p:cNvSpPr/>
            <p:nvPr/>
          </p:nvSpPr>
          <p:spPr>
            <a:xfrm>
              <a:off x="11299233" y="1805178"/>
              <a:ext cx="0" cy="278320"/>
            </a:xfrm>
            <a:custGeom>
              <a:avLst/>
              <a:gdLst/>
              <a:ahLst/>
              <a:cxnLst/>
              <a:rect l="0" t="0" r="0" b="0"/>
              <a:pathLst>
                <a:path h="278320">
                  <a:moveTo>
                    <a:pt x="0" y="2783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53">
              <a:extLst>
                <a:ext uri="{FF2B5EF4-FFF2-40B4-BE49-F238E27FC236}">
                  <a16:creationId xmlns:a16="http://schemas.microsoft.com/office/drawing/2014/main" id="{787CE005-E230-1E91-8A33-738E9D3E348D}"/>
                </a:ext>
              </a:extLst>
            </p:cNvPr>
            <p:cNvSpPr/>
            <p:nvPr/>
          </p:nvSpPr>
          <p:spPr>
            <a:xfrm>
              <a:off x="11299233" y="2282932"/>
              <a:ext cx="0" cy="52855"/>
            </a:xfrm>
            <a:custGeom>
              <a:avLst/>
              <a:gdLst/>
              <a:ahLst/>
              <a:cxnLst/>
              <a:rect l="0" t="0" r="0" b="0"/>
              <a:pathLst>
                <a:path h="52855">
                  <a:moveTo>
                    <a:pt x="0" y="0"/>
                  </a:moveTo>
                  <a:lnTo>
                    <a:pt x="0" y="528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g54">
              <a:extLst>
                <a:ext uri="{FF2B5EF4-FFF2-40B4-BE49-F238E27FC236}">
                  <a16:creationId xmlns:a16="http://schemas.microsoft.com/office/drawing/2014/main" id="{B80486F7-CE9E-E2B5-5847-35ECBCE1D325}"/>
                </a:ext>
              </a:extLst>
            </p:cNvPr>
            <p:cNvSpPr/>
            <p:nvPr/>
          </p:nvSpPr>
          <p:spPr>
            <a:xfrm>
              <a:off x="10933888" y="2083499"/>
              <a:ext cx="730690" cy="199432"/>
            </a:xfrm>
            <a:custGeom>
              <a:avLst/>
              <a:gdLst/>
              <a:ahLst/>
              <a:cxnLst/>
              <a:rect l="0" t="0" r="0" b="0"/>
              <a:pathLst>
                <a:path w="730690" h="199432">
                  <a:moveTo>
                    <a:pt x="0" y="0"/>
                  </a:moveTo>
                  <a:lnTo>
                    <a:pt x="0" y="199432"/>
                  </a:lnTo>
                  <a:lnTo>
                    <a:pt x="730690" y="199432"/>
                  </a:lnTo>
                  <a:lnTo>
                    <a:pt x="7306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55">
              <a:extLst>
                <a:ext uri="{FF2B5EF4-FFF2-40B4-BE49-F238E27FC236}">
                  <a16:creationId xmlns:a16="http://schemas.microsoft.com/office/drawing/2014/main" id="{DDEB5DEF-3A97-DFC8-93CB-DBF906704A6E}"/>
                </a:ext>
              </a:extLst>
            </p:cNvPr>
            <p:cNvSpPr/>
            <p:nvPr/>
          </p:nvSpPr>
          <p:spPr>
            <a:xfrm>
              <a:off x="10933888" y="2164044"/>
              <a:ext cx="730690" cy="0"/>
            </a:xfrm>
            <a:custGeom>
              <a:avLst/>
              <a:gdLst/>
              <a:ahLst/>
              <a:cxnLst/>
              <a:rect l="0" t="0" r="0" b="0"/>
              <a:pathLst>
                <a:path w="730690">
                  <a:moveTo>
                    <a:pt x="0" y="0"/>
                  </a:moveTo>
                  <a:lnTo>
                    <a:pt x="73069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56">
              <a:extLst>
                <a:ext uri="{FF2B5EF4-FFF2-40B4-BE49-F238E27FC236}">
                  <a16:creationId xmlns:a16="http://schemas.microsoft.com/office/drawing/2014/main" id="{EC8846CE-1A9C-D69F-0726-1ABF342215AD}"/>
                </a:ext>
              </a:extLst>
            </p:cNvPr>
            <p:cNvSpPr/>
            <p:nvPr/>
          </p:nvSpPr>
          <p:spPr>
            <a:xfrm>
              <a:off x="5578974" y="212518"/>
              <a:ext cx="3117611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tx57">
              <a:extLst>
                <a:ext uri="{FF2B5EF4-FFF2-40B4-BE49-F238E27FC236}">
                  <a16:creationId xmlns:a16="http://schemas.microsoft.com/office/drawing/2014/main" id="{90999561-CE6B-AF6E-9D31-53246C482423}"/>
                </a:ext>
              </a:extLst>
            </p:cNvPr>
            <p:cNvSpPr/>
            <p:nvPr/>
          </p:nvSpPr>
          <p:spPr>
            <a:xfrm>
              <a:off x="6501135" y="277220"/>
              <a:ext cx="127328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FACHILD blood isoform.e</a:t>
              </a:r>
            </a:p>
          </p:txBody>
        </p:sp>
        <p:sp>
          <p:nvSpPr>
            <p:cNvPr id="280" name="rc58">
              <a:extLst>
                <a:ext uri="{FF2B5EF4-FFF2-40B4-BE49-F238E27FC236}">
                  <a16:creationId xmlns:a16="http://schemas.microsoft.com/office/drawing/2014/main" id="{A0E56E72-051D-F7C9-942F-281FF8FEE232}"/>
                </a:ext>
              </a:extLst>
            </p:cNvPr>
            <p:cNvSpPr/>
            <p:nvPr/>
          </p:nvSpPr>
          <p:spPr>
            <a:xfrm>
              <a:off x="8766174" y="212518"/>
              <a:ext cx="3117611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tx59">
              <a:extLst>
                <a:ext uri="{FF2B5EF4-FFF2-40B4-BE49-F238E27FC236}">
                  <a16:creationId xmlns:a16="http://schemas.microsoft.com/office/drawing/2014/main" id="{B878EC5A-809F-C5C7-14A5-605CA0CB1FC5}"/>
                </a:ext>
              </a:extLst>
            </p:cNvPr>
            <p:cNvSpPr/>
            <p:nvPr/>
          </p:nvSpPr>
          <p:spPr>
            <a:xfrm>
              <a:off x="9744215" y="277220"/>
              <a:ext cx="116152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FACHILD blood mature</a:t>
              </a:r>
            </a:p>
          </p:txBody>
        </p:sp>
        <p:sp>
          <p:nvSpPr>
            <p:cNvPr id="282" name="pl60">
              <a:extLst>
                <a:ext uri="{FF2B5EF4-FFF2-40B4-BE49-F238E27FC236}">
                  <a16:creationId xmlns:a16="http://schemas.microsoft.com/office/drawing/2014/main" id="{53F9929A-41B8-3123-0181-01597A9DFB4F}"/>
                </a:ext>
              </a:extLst>
            </p:cNvPr>
            <p:cNvSpPr/>
            <p:nvPr/>
          </p:nvSpPr>
          <p:spPr>
            <a:xfrm>
              <a:off x="6163526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61">
              <a:extLst>
                <a:ext uri="{FF2B5EF4-FFF2-40B4-BE49-F238E27FC236}">
                  <a16:creationId xmlns:a16="http://schemas.microsoft.com/office/drawing/2014/main" id="{1320B3E8-25EE-1209-FEFE-C80A02BAFC75}"/>
                </a:ext>
              </a:extLst>
            </p:cNvPr>
            <p:cNvSpPr/>
            <p:nvPr/>
          </p:nvSpPr>
          <p:spPr>
            <a:xfrm>
              <a:off x="7137779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62">
              <a:extLst>
                <a:ext uri="{FF2B5EF4-FFF2-40B4-BE49-F238E27FC236}">
                  <a16:creationId xmlns:a16="http://schemas.microsoft.com/office/drawing/2014/main" id="{60A53BAC-EE01-22BD-27D0-290327E8C902}"/>
                </a:ext>
              </a:extLst>
            </p:cNvPr>
            <p:cNvSpPr/>
            <p:nvPr/>
          </p:nvSpPr>
          <p:spPr>
            <a:xfrm>
              <a:off x="8112033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tx63">
              <a:extLst>
                <a:ext uri="{FF2B5EF4-FFF2-40B4-BE49-F238E27FC236}">
                  <a16:creationId xmlns:a16="http://schemas.microsoft.com/office/drawing/2014/main" id="{494047DE-BC00-1E24-9735-95D444A07EFB}"/>
                </a:ext>
              </a:extLst>
            </p:cNvPr>
            <p:cNvSpPr/>
            <p:nvPr/>
          </p:nvSpPr>
          <p:spPr>
            <a:xfrm>
              <a:off x="5995749" y="6389775"/>
              <a:ext cx="335552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patient</a:t>
              </a:r>
            </a:p>
          </p:txBody>
        </p:sp>
        <p:sp>
          <p:nvSpPr>
            <p:cNvPr id="286" name="tx64">
              <a:extLst>
                <a:ext uri="{FF2B5EF4-FFF2-40B4-BE49-F238E27FC236}">
                  <a16:creationId xmlns:a16="http://schemas.microsoft.com/office/drawing/2014/main" id="{BBBCF3DA-D9FB-3E61-EB2F-A6F9711E753D}"/>
                </a:ext>
              </a:extLst>
            </p:cNvPr>
            <p:cNvSpPr/>
            <p:nvPr/>
          </p:nvSpPr>
          <p:spPr>
            <a:xfrm>
              <a:off x="6979444" y="6410676"/>
              <a:ext cx="31667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carrier</a:t>
              </a:r>
            </a:p>
          </p:txBody>
        </p:sp>
        <p:sp>
          <p:nvSpPr>
            <p:cNvPr id="287" name="tx65">
              <a:extLst>
                <a:ext uri="{FF2B5EF4-FFF2-40B4-BE49-F238E27FC236}">
                  <a16:creationId xmlns:a16="http://schemas.microsoft.com/office/drawing/2014/main" id="{25C6641D-0256-EC00-3278-ED0C5711BAC8}"/>
                </a:ext>
              </a:extLst>
            </p:cNvPr>
            <p:cNvSpPr/>
            <p:nvPr/>
          </p:nvSpPr>
          <p:spPr>
            <a:xfrm>
              <a:off x="7944311" y="6410676"/>
              <a:ext cx="33544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288" name="pl66">
              <a:extLst>
                <a:ext uri="{FF2B5EF4-FFF2-40B4-BE49-F238E27FC236}">
                  <a16:creationId xmlns:a16="http://schemas.microsoft.com/office/drawing/2014/main" id="{E9EFEF98-9A8C-3792-32F1-BC16D149BCB8}"/>
                </a:ext>
              </a:extLst>
            </p:cNvPr>
            <p:cNvSpPr/>
            <p:nvPr/>
          </p:nvSpPr>
          <p:spPr>
            <a:xfrm>
              <a:off x="9350726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67">
              <a:extLst>
                <a:ext uri="{FF2B5EF4-FFF2-40B4-BE49-F238E27FC236}">
                  <a16:creationId xmlns:a16="http://schemas.microsoft.com/office/drawing/2014/main" id="{EA6B652B-0411-4588-CC14-B18ADB81BB41}"/>
                </a:ext>
              </a:extLst>
            </p:cNvPr>
            <p:cNvSpPr/>
            <p:nvPr/>
          </p:nvSpPr>
          <p:spPr>
            <a:xfrm>
              <a:off x="10324980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68">
              <a:extLst>
                <a:ext uri="{FF2B5EF4-FFF2-40B4-BE49-F238E27FC236}">
                  <a16:creationId xmlns:a16="http://schemas.microsoft.com/office/drawing/2014/main" id="{8B86B495-BDF8-AE26-E760-163B64FD1DF9}"/>
                </a:ext>
              </a:extLst>
            </p:cNvPr>
            <p:cNvSpPr/>
            <p:nvPr/>
          </p:nvSpPr>
          <p:spPr>
            <a:xfrm>
              <a:off x="11299233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tx69">
              <a:extLst>
                <a:ext uri="{FF2B5EF4-FFF2-40B4-BE49-F238E27FC236}">
                  <a16:creationId xmlns:a16="http://schemas.microsoft.com/office/drawing/2014/main" id="{74D75739-3DE5-2A8B-ECB9-CBBC9B22B651}"/>
                </a:ext>
              </a:extLst>
            </p:cNvPr>
            <p:cNvSpPr/>
            <p:nvPr/>
          </p:nvSpPr>
          <p:spPr>
            <a:xfrm>
              <a:off x="9182950" y="6389775"/>
              <a:ext cx="335552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patient</a:t>
              </a:r>
            </a:p>
          </p:txBody>
        </p:sp>
        <p:sp>
          <p:nvSpPr>
            <p:cNvPr id="292" name="tx70">
              <a:extLst>
                <a:ext uri="{FF2B5EF4-FFF2-40B4-BE49-F238E27FC236}">
                  <a16:creationId xmlns:a16="http://schemas.microsoft.com/office/drawing/2014/main" id="{C06C05AB-C84A-9B44-C0DC-5595AE5EFC37}"/>
                </a:ext>
              </a:extLst>
            </p:cNvPr>
            <p:cNvSpPr/>
            <p:nvPr/>
          </p:nvSpPr>
          <p:spPr>
            <a:xfrm>
              <a:off x="10166644" y="6410676"/>
              <a:ext cx="31667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carrier</a:t>
              </a:r>
            </a:p>
          </p:txBody>
        </p:sp>
        <p:sp>
          <p:nvSpPr>
            <p:cNvPr id="293" name="tx71">
              <a:extLst>
                <a:ext uri="{FF2B5EF4-FFF2-40B4-BE49-F238E27FC236}">
                  <a16:creationId xmlns:a16="http://schemas.microsoft.com/office/drawing/2014/main" id="{ECF62776-9AE8-49F0-F57B-8383775E1987}"/>
                </a:ext>
              </a:extLst>
            </p:cNvPr>
            <p:cNvSpPr/>
            <p:nvPr/>
          </p:nvSpPr>
          <p:spPr>
            <a:xfrm>
              <a:off x="11131511" y="6410676"/>
              <a:ext cx="33544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294" name="tx72">
              <a:extLst>
                <a:ext uri="{FF2B5EF4-FFF2-40B4-BE49-F238E27FC236}">
                  <a16:creationId xmlns:a16="http://schemas.microsoft.com/office/drawing/2014/main" id="{A07665E5-58F7-4472-FE6B-1F19477C0012}"/>
                </a:ext>
              </a:extLst>
            </p:cNvPr>
            <p:cNvSpPr/>
            <p:nvPr/>
          </p:nvSpPr>
          <p:spPr>
            <a:xfrm>
              <a:off x="5416971" y="6039847"/>
              <a:ext cx="99372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95" name="tx73">
              <a:extLst>
                <a:ext uri="{FF2B5EF4-FFF2-40B4-BE49-F238E27FC236}">
                  <a16:creationId xmlns:a16="http://schemas.microsoft.com/office/drawing/2014/main" id="{C273357E-34F2-E88B-5630-7A2F977A320D}"/>
                </a:ext>
              </a:extLst>
            </p:cNvPr>
            <p:cNvSpPr/>
            <p:nvPr/>
          </p:nvSpPr>
          <p:spPr>
            <a:xfrm>
              <a:off x="5454188" y="393611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6" name="tx74">
              <a:extLst>
                <a:ext uri="{FF2B5EF4-FFF2-40B4-BE49-F238E27FC236}">
                  <a16:creationId xmlns:a16="http://schemas.microsoft.com/office/drawing/2014/main" id="{1021F6F1-31FD-80F9-6D05-83FA53461AE6}"/>
                </a:ext>
              </a:extLst>
            </p:cNvPr>
            <p:cNvSpPr/>
            <p:nvPr/>
          </p:nvSpPr>
          <p:spPr>
            <a:xfrm>
              <a:off x="5454188" y="183511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7" name="pl75">
              <a:extLst>
                <a:ext uri="{FF2B5EF4-FFF2-40B4-BE49-F238E27FC236}">
                  <a16:creationId xmlns:a16="http://schemas.microsoft.com/office/drawing/2014/main" id="{E713B791-A128-1CFE-18A8-143444B5CD77}"/>
                </a:ext>
              </a:extLst>
            </p:cNvPr>
            <p:cNvSpPr/>
            <p:nvPr/>
          </p:nvSpPr>
          <p:spPr>
            <a:xfrm>
              <a:off x="5544179" y="60801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76">
              <a:extLst>
                <a:ext uri="{FF2B5EF4-FFF2-40B4-BE49-F238E27FC236}">
                  <a16:creationId xmlns:a16="http://schemas.microsoft.com/office/drawing/2014/main" id="{4DD55CE8-D4D7-0B7B-63F1-F0B2BC411F94}"/>
                </a:ext>
              </a:extLst>
            </p:cNvPr>
            <p:cNvSpPr/>
            <p:nvPr/>
          </p:nvSpPr>
          <p:spPr>
            <a:xfrm>
              <a:off x="5544179" y="39778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77">
              <a:extLst>
                <a:ext uri="{FF2B5EF4-FFF2-40B4-BE49-F238E27FC236}">
                  <a16:creationId xmlns:a16="http://schemas.microsoft.com/office/drawing/2014/main" id="{10209337-1DFB-3289-C00A-1D2071DD70AF}"/>
                </a:ext>
              </a:extLst>
            </p:cNvPr>
            <p:cNvSpPr/>
            <p:nvPr/>
          </p:nvSpPr>
          <p:spPr>
            <a:xfrm>
              <a:off x="5544179" y="18754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tx78">
              <a:extLst>
                <a:ext uri="{FF2B5EF4-FFF2-40B4-BE49-F238E27FC236}">
                  <a16:creationId xmlns:a16="http://schemas.microsoft.com/office/drawing/2014/main" id="{4BB3EC9B-42A5-C3DE-8FF1-EEDE22FB6869}"/>
                </a:ext>
              </a:extLst>
            </p:cNvPr>
            <p:cNvSpPr/>
            <p:nvPr/>
          </p:nvSpPr>
          <p:spPr>
            <a:xfrm>
              <a:off x="8545022" y="6550914"/>
              <a:ext cx="372715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status</a:t>
              </a:r>
            </a:p>
          </p:txBody>
        </p:sp>
        <p:sp>
          <p:nvSpPr>
            <p:cNvPr id="301" name="tx79">
              <a:extLst>
                <a:ext uri="{FF2B5EF4-FFF2-40B4-BE49-F238E27FC236}">
                  <a16:creationId xmlns:a16="http://schemas.microsoft.com/office/drawing/2014/main" id="{A8B36062-7737-A539-BE1C-13A67354B05B}"/>
                </a:ext>
              </a:extLst>
            </p:cNvPr>
            <p:cNvSpPr/>
            <p:nvPr/>
          </p:nvSpPr>
          <p:spPr>
            <a:xfrm rot="-5400000">
              <a:off x="4689372" y="3322815"/>
              <a:ext cx="119570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FXN, log10, [ng/ml]</a:t>
              </a:r>
            </a:p>
          </p:txBody>
        </p:sp>
      </p:grpSp>
      <p:grpSp>
        <p:nvGrpSpPr>
          <p:cNvPr id="302" name="Content Placeholder 2">
            <a:extLst>
              <a:ext uri="{FF2B5EF4-FFF2-40B4-BE49-F238E27FC236}">
                <a16:creationId xmlns:a16="http://schemas.microsoft.com/office/drawing/2014/main" id="{05B63ABF-F363-3DB2-750C-03FBF0E2E32C}"/>
              </a:ext>
            </a:extLst>
          </p:cNvPr>
          <p:cNvGrpSpPr/>
          <p:nvPr/>
        </p:nvGrpSpPr>
        <p:grpSpPr>
          <a:xfrm>
            <a:off x="6067023" y="685800"/>
            <a:ext cx="5886352" cy="5811540"/>
            <a:chOff x="5183188" y="142929"/>
            <a:chExt cx="6770187" cy="6606360"/>
          </a:xfrm>
        </p:grpSpPr>
        <p:sp>
          <p:nvSpPr>
            <p:cNvPr id="303" name="rc3">
              <a:extLst>
                <a:ext uri="{FF2B5EF4-FFF2-40B4-BE49-F238E27FC236}">
                  <a16:creationId xmlns:a16="http://schemas.microsoft.com/office/drawing/2014/main" id="{54D9DB0D-1AF8-C366-06C6-13F4C311E58F}"/>
                </a:ext>
              </a:extLst>
            </p:cNvPr>
            <p:cNvSpPr/>
            <p:nvPr/>
          </p:nvSpPr>
          <p:spPr>
            <a:xfrm>
              <a:off x="5183187" y="142929"/>
              <a:ext cx="6770187" cy="6606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4">
              <a:extLst>
                <a:ext uri="{FF2B5EF4-FFF2-40B4-BE49-F238E27FC236}">
                  <a16:creationId xmlns:a16="http://schemas.microsoft.com/office/drawing/2014/main" id="{6C00CCB8-C20F-48AA-D951-F30249434E00}"/>
                </a:ext>
              </a:extLst>
            </p:cNvPr>
            <p:cNvSpPr/>
            <p:nvPr/>
          </p:nvSpPr>
          <p:spPr>
            <a:xfrm>
              <a:off x="5183187" y="142929"/>
              <a:ext cx="6770187" cy="6606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5">
              <a:extLst>
                <a:ext uri="{FF2B5EF4-FFF2-40B4-BE49-F238E27FC236}">
                  <a16:creationId xmlns:a16="http://schemas.microsoft.com/office/drawing/2014/main" id="{937C1CBB-FC85-F4A7-5DF5-71F40EED6DCF}"/>
                </a:ext>
              </a:extLst>
            </p:cNvPr>
            <p:cNvSpPr/>
            <p:nvPr/>
          </p:nvSpPr>
          <p:spPr>
            <a:xfrm>
              <a:off x="5634963" y="427380"/>
              <a:ext cx="3027223" cy="59219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l6">
              <a:extLst>
                <a:ext uri="{FF2B5EF4-FFF2-40B4-BE49-F238E27FC236}">
                  <a16:creationId xmlns:a16="http://schemas.microsoft.com/office/drawing/2014/main" id="{FF2B908C-B753-7284-D798-695009CB7AEA}"/>
                </a:ext>
              </a:extLst>
            </p:cNvPr>
            <p:cNvSpPr/>
            <p:nvPr/>
          </p:nvSpPr>
          <p:spPr>
            <a:xfrm>
              <a:off x="5634963" y="5240743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7">
              <a:extLst>
                <a:ext uri="{FF2B5EF4-FFF2-40B4-BE49-F238E27FC236}">
                  <a16:creationId xmlns:a16="http://schemas.microsoft.com/office/drawing/2014/main" id="{8870F1E1-D6A4-5529-EACC-8B3AE7A1994E}"/>
                </a:ext>
              </a:extLst>
            </p:cNvPr>
            <p:cNvSpPr/>
            <p:nvPr/>
          </p:nvSpPr>
          <p:spPr>
            <a:xfrm>
              <a:off x="5634963" y="4101005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8">
              <a:extLst>
                <a:ext uri="{FF2B5EF4-FFF2-40B4-BE49-F238E27FC236}">
                  <a16:creationId xmlns:a16="http://schemas.microsoft.com/office/drawing/2014/main" id="{9A4978D1-C9C5-3A08-D92D-E596C2E09DCF}"/>
                </a:ext>
              </a:extLst>
            </p:cNvPr>
            <p:cNvSpPr/>
            <p:nvPr/>
          </p:nvSpPr>
          <p:spPr>
            <a:xfrm>
              <a:off x="5634963" y="2961266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9">
              <a:extLst>
                <a:ext uri="{FF2B5EF4-FFF2-40B4-BE49-F238E27FC236}">
                  <a16:creationId xmlns:a16="http://schemas.microsoft.com/office/drawing/2014/main" id="{FFA22EF0-131B-A894-E60A-8487E8185234}"/>
                </a:ext>
              </a:extLst>
            </p:cNvPr>
            <p:cNvSpPr/>
            <p:nvPr/>
          </p:nvSpPr>
          <p:spPr>
            <a:xfrm>
              <a:off x="5634963" y="1821528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10">
              <a:extLst>
                <a:ext uri="{FF2B5EF4-FFF2-40B4-BE49-F238E27FC236}">
                  <a16:creationId xmlns:a16="http://schemas.microsoft.com/office/drawing/2014/main" id="{ECF2130E-268E-CBA4-7D0E-7F55226EAFA4}"/>
                </a:ext>
              </a:extLst>
            </p:cNvPr>
            <p:cNvSpPr/>
            <p:nvPr/>
          </p:nvSpPr>
          <p:spPr>
            <a:xfrm>
              <a:off x="5634963" y="681789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11">
              <a:extLst>
                <a:ext uri="{FF2B5EF4-FFF2-40B4-BE49-F238E27FC236}">
                  <a16:creationId xmlns:a16="http://schemas.microsoft.com/office/drawing/2014/main" id="{04699EE8-FD00-2086-541D-DC294ADDEBFE}"/>
                </a:ext>
              </a:extLst>
            </p:cNvPr>
            <p:cNvSpPr/>
            <p:nvPr/>
          </p:nvSpPr>
          <p:spPr>
            <a:xfrm>
              <a:off x="5634963" y="5810613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12">
              <a:extLst>
                <a:ext uri="{FF2B5EF4-FFF2-40B4-BE49-F238E27FC236}">
                  <a16:creationId xmlns:a16="http://schemas.microsoft.com/office/drawing/2014/main" id="{D8E30E2F-21FF-E7C8-49BD-5F8EB5A14363}"/>
                </a:ext>
              </a:extLst>
            </p:cNvPr>
            <p:cNvSpPr/>
            <p:nvPr/>
          </p:nvSpPr>
          <p:spPr>
            <a:xfrm>
              <a:off x="5634963" y="4670874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13">
              <a:extLst>
                <a:ext uri="{FF2B5EF4-FFF2-40B4-BE49-F238E27FC236}">
                  <a16:creationId xmlns:a16="http://schemas.microsoft.com/office/drawing/2014/main" id="{3B5F04E9-0887-56CB-708B-BA106D53ACAB}"/>
                </a:ext>
              </a:extLst>
            </p:cNvPr>
            <p:cNvSpPr/>
            <p:nvPr/>
          </p:nvSpPr>
          <p:spPr>
            <a:xfrm>
              <a:off x="5634963" y="3531135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14">
              <a:extLst>
                <a:ext uri="{FF2B5EF4-FFF2-40B4-BE49-F238E27FC236}">
                  <a16:creationId xmlns:a16="http://schemas.microsoft.com/office/drawing/2014/main" id="{CA58B1F1-8FCA-DB9B-D90E-F30E84DB06A9}"/>
                </a:ext>
              </a:extLst>
            </p:cNvPr>
            <p:cNvSpPr/>
            <p:nvPr/>
          </p:nvSpPr>
          <p:spPr>
            <a:xfrm>
              <a:off x="5634963" y="2391397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15">
              <a:extLst>
                <a:ext uri="{FF2B5EF4-FFF2-40B4-BE49-F238E27FC236}">
                  <a16:creationId xmlns:a16="http://schemas.microsoft.com/office/drawing/2014/main" id="{653379A3-02F7-FEFE-BBFA-E462E91C33D4}"/>
                </a:ext>
              </a:extLst>
            </p:cNvPr>
            <p:cNvSpPr/>
            <p:nvPr/>
          </p:nvSpPr>
          <p:spPr>
            <a:xfrm>
              <a:off x="5634963" y="1251658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16">
              <a:extLst>
                <a:ext uri="{FF2B5EF4-FFF2-40B4-BE49-F238E27FC236}">
                  <a16:creationId xmlns:a16="http://schemas.microsoft.com/office/drawing/2014/main" id="{06C7E7CA-C7A1-7DCF-B3C8-F767D97FDA37}"/>
                </a:ext>
              </a:extLst>
            </p:cNvPr>
            <p:cNvSpPr/>
            <p:nvPr/>
          </p:nvSpPr>
          <p:spPr>
            <a:xfrm>
              <a:off x="5984258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17">
              <a:extLst>
                <a:ext uri="{FF2B5EF4-FFF2-40B4-BE49-F238E27FC236}">
                  <a16:creationId xmlns:a16="http://schemas.microsoft.com/office/drawing/2014/main" id="{291CF54A-D6E3-7AC9-9A30-2E4AF175297F}"/>
                </a:ext>
              </a:extLst>
            </p:cNvPr>
            <p:cNvSpPr/>
            <p:nvPr/>
          </p:nvSpPr>
          <p:spPr>
            <a:xfrm>
              <a:off x="6566416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18">
              <a:extLst>
                <a:ext uri="{FF2B5EF4-FFF2-40B4-BE49-F238E27FC236}">
                  <a16:creationId xmlns:a16="http://schemas.microsoft.com/office/drawing/2014/main" id="{DC188867-6729-41AB-EFC3-A4672D475B6E}"/>
                </a:ext>
              </a:extLst>
            </p:cNvPr>
            <p:cNvSpPr/>
            <p:nvPr/>
          </p:nvSpPr>
          <p:spPr>
            <a:xfrm>
              <a:off x="7148575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19">
              <a:extLst>
                <a:ext uri="{FF2B5EF4-FFF2-40B4-BE49-F238E27FC236}">
                  <a16:creationId xmlns:a16="http://schemas.microsoft.com/office/drawing/2014/main" id="{1EB93275-59C8-F10E-3A1C-236A38908924}"/>
                </a:ext>
              </a:extLst>
            </p:cNvPr>
            <p:cNvSpPr/>
            <p:nvPr/>
          </p:nvSpPr>
          <p:spPr>
            <a:xfrm>
              <a:off x="7730733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20">
              <a:extLst>
                <a:ext uri="{FF2B5EF4-FFF2-40B4-BE49-F238E27FC236}">
                  <a16:creationId xmlns:a16="http://schemas.microsoft.com/office/drawing/2014/main" id="{186D2B75-189C-9C85-3EF7-9293F065FCAF}"/>
                </a:ext>
              </a:extLst>
            </p:cNvPr>
            <p:cNvSpPr/>
            <p:nvPr/>
          </p:nvSpPr>
          <p:spPr>
            <a:xfrm>
              <a:off x="8312892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21">
              <a:extLst>
                <a:ext uri="{FF2B5EF4-FFF2-40B4-BE49-F238E27FC236}">
                  <a16:creationId xmlns:a16="http://schemas.microsoft.com/office/drawing/2014/main" id="{FD8C4A46-E286-C14B-2252-21F2D4ED9E82}"/>
                </a:ext>
              </a:extLst>
            </p:cNvPr>
            <p:cNvSpPr/>
            <p:nvPr/>
          </p:nvSpPr>
          <p:spPr>
            <a:xfrm>
              <a:off x="5959432" y="53050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22">
              <a:extLst>
                <a:ext uri="{FF2B5EF4-FFF2-40B4-BE49-F238E27FC236}">
                  <a16:creationId xmlns:a16="http://schemas.microsoft.com/office/drawing/2014/main" id="{104ADEF3-08EA-AF2E-2E53-9911035999C6}"/>
                </a:ext>
              </a:extLst>
            </p:cNvPr>
            <p:cNvSpPr/>
            <p:nvPr/>
          </p:nvSpPr>
          <p:spPr>
            <a:xfrm>
              <a:off x="5959432" y="49983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23">
              <a:extLst>
                <a:ext uri="{FF2B5EF4-FFF2-40B4-BE49-F238E27FC236}">
                  <a16:creationId xmlns:a16="http://schemas.microsoft.com/office/drawing/2014/main" id="{A1828F83-B21C-0589-AAC5-058650B43C53}"/>
                </a:ext>
              </a:extLst>
            </p:cNvPr>
            <p:cNvSpPr/>
            <p:nvPr/>
          </p:nvSpPr>
          <p:spPr>
            <a:xfrm>
              <a:off x="5959432" y="53653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24">
              <a:extLst>
                <a:ext uri="{FF2B5EF4-FFF2-40B4-BE49-F238E27FC236}">
                  <a16:creationId xmlns:a16="http://schemas.microsoft.com/office/drawing/2014/main" id="{4CEAFBB4-CAAD-5DC5-525F-D18678A3422A}"/>
                </a:ext>
              </a:extLst>
            </p:cNvPr>
            <p:cNvSpPr/>
            <p:nvPr/>
          </p:nvSpPr>
          <p:spPr>
            <a:xfrm>
              <a:off x="5959432" y="52932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25">
              <a:extLst>
                <a:ext uri="{FF2B5EF4-FFF2-40B4-BE49-F238E27FC236}">
                  <a16:creationId xmlns:a16="http://schemas.microsoft.com/office/drawing/2014/main" id="{64E72068-C6F1-0E21-CFD3-57065838E3A9}"/>
                </a:ext>
              </a:extLst>
            </p:cNvPr>
            <p:cNvSpPr/>
            <p:nvPr/>
          </p:nvSpPr>
          <p:spPr>
            <a:xfrm>
              <a:off x="5959432" y="50124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26">
              <a:extLst>
                <a:ext uri="{FF2B5EF4-FFF2-40B4-BE49-F238E27FC236}">
                  <a16:creationId xmlns:a16="http://schemas.microsoft.com/office/drawing/2014/main" id="{0A908777-548D-DC24-B50F-18887BB54FF0}"/>
                </a:ext>
              </a:extLst>
            </p:cNvPr>
            <p:cNvSpPr/>
            <p:nvPr/>
          </p:nvSpPr>
          <p:spPr>
            <a:xfrm>
              <a:off x="5959432" y="519040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27">
              <a:extLst>
                <a:ext uri="{FF2B5EF4-FFF2-40B4-BE49-F238E27FC236}">
                  <a16:creationId xmlns:a16="http://schemas.microsoft.com/office/drawing/2014/main" id="{3487DA49-6C2A-747B-D9A2-68FF5A31E9EC}"/>
                </a:ext>
              </a:extLst>
            </p:cNvPr>
            <p:cNvSpPr/>
            <p:nvPr/>
          </p:nvSpPr>
          <p:spPr>
            <a:xfrm>
              <a:off x="5959432" y="57532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28">
              <a:extLst>
                <a:ext uri="{FF2B5EF4-FFF2-40B4-BE49-F238E27FC236}">
                  <a16:creationId xmlns:a16="http://schemas.microsoft.com/office/drawing/2014/main" id="{BCB78B42-2E2F-184A-B393-A4501A3F07E9}"/>
                </a:ext>
              </a:extLst>
            </p:cNvPr>
            <p:cNvSpPr/>
            <p:nvPr/>
          </p:nvSpPr>
          <p:spPr>
            <a:xfrm>
              <a:off x="5959432" y="6717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29">
              <a:extLst>
                <a:ext uri="{FF2B5EF4-FFF2-40B4-BE49-F238E27FC236}">
                  <a16:creationId xmlns:a16="http://schemas.microsoft.com/office/drawing/2014/main" id="{63C6EF16-30B5-27A5-85FB-B36912CE17A9}"/>
                </a:ext>
              </a:extLst>
            </p:cNvPr>
            <p:cNvSpPr/>
            <p:nvPr/>
          </p:nvSpPr>
          <p:spPr>
            <a:xfrm>
              <a:off x="5959432" y="60553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0">
              <a:extLst>
                <a:ext uri="{FF2B5EF4-FFF2-40B4-BE49-F238E27FC236}">
                  <a16:creationId xmlns:a16="http://schemas.microsoft.com/office/drawing/2014/main" id="{39695A72-8194-1039-1AC1-0D3AE9855849}"/>
                </a:ext>
              </a:extLst>
            </p:cNvPr>
            <p:cNvSpPr/>
            <p:nvPr/>
          </p:nvSpPr>
          <p:spPr>
            <a:xfrm>
              <a:off x="5959432" y="50534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31">
              <a:extLst>
                <a:ext uri="{FF2B5EF4-FFF2-40B4-BE49-F238E27FC236}">
                  <a16:creationId xmlns:a16="http://schemas.microsoft.com/office/drawing/2014/main" id="{A556DA77-8BB1-0A39-CADE-9CF9876A0684}"/>
                </a:ext>
              </a:extLst>
            </p:cNvPr>
            <p:cNvSpPr/>
            <p:nvPr/>
          </p:nvSpPr>
          <p:spPr>
            <a:xfrm>
              <a:off x="5984258" y="1163564"/>
              <a:ext cx="0" cy="1153523"/>
            </a:xfrm>
            <a:custGeom>
              <a:avLst/>
              <a:gdLst/>
              <a:ahLst/>
              <a:cxnLst/>
              <a:rect l="0" t="0" r="0" b="0"/>
              <a:pathLst>
                <a:path h="1153523">
                  <a:moveTo>
                    <a:pt x="0" y="11535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2">
              <a:extLst>
                <a:ext uri="{FF2B5EF4-FFF2-40B4-BE49-F238E27FC236}">
                  <a16:creationId xmlns:a16="http://schemas.microsoft.com/office/drawing/2014/main" id="{180AE950-F1A9-F2E8-62E4-62B7DC02FE48}"/>
                </a:ext>
              </a:extLst>
            </p:cNvPr>
            <p:cNvSpPr/>
            <p:nvPr/>
          </p:nvSpPr>
          <p:spPr>
            <a:xfrm>
              <a:off x="5984258" y="3395007"/>
              <a:ext cx="0" cy="1484827"/>
            </a:xfrm>
            <a:custGeom>
              <a:avLst/>
              <a:gdLst/>
              <a:ahLst/>
              <a:cxnLst/>
              <a:rect l="0" t="0" r="0" b="0"/>
              <a:pathLst>
                <a:path h="1484827">
                  <a:moveTo>
                    <a:pt x="0" y="0"/>
                  </a:moveTo>
                  <a:lnTo>
                    <a:pt x="0" y="14848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g33">
              <a:extLst>
                <a:ext uri="{FF2B5EF4-FFF2-40B4-BE49-F238E27FC236}">
                  <a16:creationId xmlns:a16="http://schemas.microsoft.com/office/drawing/2014/main" id="{A9AA1794-34FB-BC6D-2E6A-7A19BF72F370}"/>
                </a:ext>
              </a:extLst>
            </p:cNvPr>
            <p:cNvSpPr/>
            <p:nvPr/>
          </p:nvSpPr>
          <p:spPr>
            <a:xfrm>
              <a:off x="5765948" y="2317088"/>
              <a:ext cx="436618" cy="1077918"/>
            </a:xfrm>
            <a:custGeom>
              <a:avLst/>
              <a:gdLst/>
              <a:ahLst/>
              <a:cxnLst/>
              <a:rect l="0" t="0" r="0" b="0"/>
              <a:pathLst>
                <a:path w="436618" h="1077918">
                  <a:moveTo>
                    <a:pt x="0" y="0"/>
                  </a:moveTo>
                  <a:lnTo>
                    <a:pt x="0" y="1077918"/>
                  </a:lnTo>
                  <a:lnTo>
                    <a:pt x="436618" y="1077918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34">
              <a:extLst>
                <a:ext uri="{FF2B5EF4-FFF2-40B4-BE49-F238E27FC236}">
                  <a16:creationId xmlns:a16="http://schemas.microsoft.com/office/drawing/2014/main" id="{2405C09D-4C3E-CD12-93DB-B5D99D9BE7C7}"/>
                </a:ext>
              </a:extLst>
            </p:cNvPr>
            <p:cNvSpPr/>
            <p:nvPr/>
          </p:nvSpPr>
          <p:spPr>
            <a:xfrm>
              <a:off x="5765948" y="2799745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5">
              <a:extLst>
                <a:ext uri="{FF2B5EF4-FFF2-40B4-BE49-F238E27FC236}">
                  <a16:creationId xmlns:a16="http://schemas.microsoft.com/office/drawing/2014/main" id="{3E5CBCF7-056C-5DD1-6026-C07DADC45B56}"/>
                </a:ext>
              </a:extLst>
            </p:cNvPr>
            <p:cNvSpPr/>
            <p:nvPr/>
          </p:nvSpPr>
          <p:spPr>
            <a:xfrm>
              <a:off x="6541590" y="59115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6">
              <a:extLst>
                <a:ext uri="{FF2B5EF4-FFF2-40B4-BE49-F238E27FC236}">
                  <a16:creationId xmlns:a16="http://schemas.microsoft.com/office/drawing/2014/main" id="{FCCD9874-4F37-6246-CD8A-9A876D9824A7}"/>
                </a:ext>
              </a:extLst>
            </p:cNvPr>
            <p:cNvSpPr/>
            <p:nvPr/>
          </p:nvSpPr>
          <p:spPr>
            <a:xfrm>
              <a:off x="6541590" y="42061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l37">
              <a:extLst>
                <a:ext uri="{FF2B5EF4-FFF2-40B4-BE49-F238E27FC236}">
                  <a16:creationId xmlns:a16="http://schemas.microsoft.com/office/drawing/2014/main" id="{39032BF4-991D-1F42-7CB7-389FB02A3E99}"/>
                </a:ext>
              </a:extLst>
            </p:cNvPr>
            <p:cNvSpPr/>
            <p:nvPr/>
          </p:nvSpPr>
          <p:spPr>
            <a:xfrm>
              <a:off x="6566416" y="841424"/>
              <a:ext cx="0" cy="1073138"/>
            </a:xfrm>
            <a:custGeom>
              <a:avLst/>
              <a:gdLst/>
              <a:ahLst/>
              <a:cxnLst/>
              <a:rect l="0" t="0" r="0" b="0"/>
              <a:pathLst>
                <a:path h="1073138">
                  <a:moveTo>
                    <a:pt x="0" y="10731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38">
              <a:extLst>
                <a:ext uri="{FF2B5EF4-FFF2-40B4-BE49-F238E27FC236}">
                  <a16:creationId xmlns:a16="http://schemas.microsoft.com/office/drawing/2014/main" id="{562BD6EE-0BBD-616F-1703-F546C31667CC}"/>
                </a:ext>
              </a:extLst>
            </p:cNvPr>
            <p:cNvSpPr/>
            <p:nvPr/>
          </p:nvSpPr>
          <p:spPr>
            <a:xfrm>
              <a:off x="6566416" y="2679601"/>
              <a:ext cx="0" cy="904920"/>
            </a:xfrm>
            <a:custGeom>
              <a:avLst/>
              <a:gdLst/>
              <a:ahLst/>
              <a:cxnLst/>
              <a:rect l="0" t="0" r="0" b="0"/>
              <a:pathLst>
                <a:path h="904920">
                  <a:moveTo>
                    <a:pt x="0" y="0"/>
                  </a:moveTo>
                  <a:lnTo>
                    <a:pt x="0" y="9049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g39">
              <a:extLst>
                <a:ext uri="{FF2B5EF4-FFF2-40B4-BE49-F238E27FC236}">
                  <a16:creationId xmlns:a16="http://schemas.microsoft.com/office/drawing/2014/main" id="{CDD96A34-E3BD-8B5E-1ED3-B77BFA0408F0}"/>
                </a:ext>
              </a:extLst>
            </p:cNvPr>
            <p:cNvSpPr/>
            <p:nvPr/>
          </p:nvSpPr>
          <p:spPr>
            <a:xfrm>
              <a:off x="6348107" y="1914563"/>
              <a:ext cx="436618" cy="765038"/>
            </a:xfrm>
            <a:custGeom>
              <a:avLst/>
              <a:gdLst/>
              <a:ahLst/>
              <a:cxnLst/>
              <a:rect l="0" t="0" r="0" b="0"/>
              <a:pathLst>
                <a:path w="436618" h="765038">
                  <a:moveTo>
                    <a:pt x="0" y="0"/>
                  </a:moveTo>
                  <a:lnTo>
                    <a:pt x="0" y="765038"/>
                  </a:lnTo>
                  <a:lnTo>
                    <a:pt x="436618" y="765038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40">
              <a:extLst>
                <a:ext uri="{FF2B5EF4-FFF2-40B4-BE49-F238E27FC236}">
                  <a16:creationId xmlns:a16="http://schemas.microsoft.com/office/drawing/2014/main" id="{A8D9FA1B-9949-3F8F-0CB3-361655A83C3B}"/>
                </a:ext>
              </a:extLst>
            </p:cNvPr>
            <p:cNvSpPr/>
            <p:nvPr/>
          </p:nvSpPr>
          <p:spPr>
            <a:xfrm>
              <a:off x="6348107" y="2203979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41">
              <a:extLst>
                <a:ext uri="{FF2B5EF4-FFF2-40B4-BE49-F238E27FC236}">
                  <a16:creationId xmlns:a16="http://schemas.microsoft.com/office/drawing/2014/main" id="{7DC76F92-5434-6788-F039-3FC09E48B2D7}"/>
                </a:ext>
              </a:extLst>
            </p:cNvPr>
            <p:cNvSpPr/>
            <p:nvPr/>
          </p:nvSpPr>
          <p:spPr>
            <a:xfrm>
              <a:off x="7123749" y="9723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42">
              <a:extLst>
                <a:ext uri="{FF2B5EF4-FFF2-40B4-BE49-F238E27FC236}">
                  <a16:creationId xmlns:a16="http://schemas.microsoft.com/office/drawing/2014/main" id="{FC998F56-97E6-1DDF-86CD-D701056C1F90}"/>
                </a:ext>
              </a:extLst>
            </p:cNvPr>
            <p:cNvSpPr/>
            <p:nvPr/>
          </p:nvSpPr>
          <p:spPr>
            <a:xfrm>
              <a:off x="7123749" y="8669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43">
              <a:extLst>
                <a:ext uri="{FF2B5EF4-FFF2-40B4-BE49-F238E27FC236}">
                  <a16:creationId xmlns:a16="http://schemas.microsoft.com/office/drawing/2014/main" id="{A1B54096-61C7-14AA-95E8-8568153F42FB}"/>
                </a:ext>
              </a:extLst>
            </p:cNvPr>
            <p:cNvSpPr/>
            <p:nvPr/>
          </p:nvSpPr>
          <p:spPr>
            <a:xfrm>
              <a:off x="7123749" y="24726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44">
              <a:extLst>
                <a:ext uri="{FF2B5EF4-FFF2-40B4-BE49-F238E27FC236}">
                  <a16:creationId xmlns:a16="http://schemas.microsoft.com/office/drawing/2014/main" id="{ACD0CA40-9E6A-3250-CA21-7DE338EA13B9}"/>
                </a:ext>
              </a:extLst>
            </p:cNvPr>
            <p:cNvSpPr/>
            <p:nvPr/>
          </p:nvSpPr>
          <p:spPr>
            <a:xfrm>
              <a:off x="7123749" y="26812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45">
              <a:extLst>
                <a:ext uri="{FF2B5EF4-FFF2-40B4-BE49-F238E27FC236}">
                  <a16:creationId xmlns:a16="http://schemas.microsoft.com/office/drawing/2014/main" id="{61AD9764-E6D5-9CEA-936F-C6AE4651D4E4}"/>
                </a:ext>
              </a:extLst>
            </p:cNvPr>
            <p:cNvSpPr/>
            <p:nvPr/>
          </p:nvSpPr>
          <p:spPr>
            <a:xfrm>
              <a:off x="7123749" y="26908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46">
              <a:extLst>
                <a:ext uri="{FF2B5EF4-FFF2-40B4-BE49-F238E27FC236}">
                  <a16:creationId xmlns:a16="http://schemas.microsoft.com/office/drawing/2014/main" id="{C9F9D45F-30E1-51BC-B60E-C1A4C3B570BB}"/>
                </a:ext>
              </a:extLst>
            </p:cNvPr>
            <p:cNvSpPr/>
            <p:nvPr/>
          </p:nvSpPr>
          <p:spPr>
            <a:xfrm>
              <a:off x="7123749" y="25047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47">
              <a:extLst>
                <a:ext uri="{FF2B5EF4-FFF2-40B4-BE49-F238E27FC236}">
                  <a16:creationId xmlns:a16="http://schemas.microsoft.com/office/drawing/2014/main" id="{31F78DF2-CAB5-1A1F-4B49-60B7A6E4E854}"/>
                </a:ext>
              </a:extLst>
            </p:cNvPr>
            <p:cNvSpPr/>
            <p:nvPr/>
          </p:nvSpPr>
          <p:spPr>
            <a:xfrm>
              <a:off x="7123749" y="233406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48">
              <a:extLst>
                <a:ext uri="{FF2B5EF4-FFF2-40B4-BE49-F238E27FC236}">
                  <a16:creationId xmlns:a16="http://schemas.microsoft.com/office/drawing/2014/main" id="{368DE684-2B99-57EA-D1FF-27080144DFD8}"/>
                </a:ext>
              </a:extLst>
            </p:cNvPr>
            <p:cNvSpPr/>
            <p:nvPr/>
          </p:nvSpPr>
          <p:spPr>
            <a:xfrm>
              <a:off x="7123749" y="7811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49">
              <a:extLst>
                <a:ext uri="{FF2B5EF4-FFF2-40B4-BE49-F238E27FC236}">
                  <a16:creationId xmlns:a16="http://schemas.microsoft.com/office/drawing/2014/main" id="{45B6CF91-74C8-0DB8-A5F4-32169C4A812B}"/>
                </a:ext>
              </a:extLst>
            </p:cNvPr>
            <p:cNvSpPr/>
            <p:nvPr/>
          </p:nvSpPr>
          <p:spPr>
            <a:xfrm>
              <a:off x="7148575" y="1100684"/>
              <a:ext cx="0" cy="448580"/>
            </a:xfrm>
            <a:custGeom>
              <a:avLst/>
              <a:gdLst/>
              <a:ahLst/>
              <a:cxnLst/>
              <a:rect l="0" t="0" r="0" b="0"/>
              <a:pathLst>
                <a:path h="448580">
                  <a:moveTo>
                    <a:pt x="0" y="4485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50">
              <a:extLst>
                <a:ext uri="{FF2B5EF4-FFF2-40B4-BE49-F238E27FC236}">
                  <a16:creationId xmlns:a16="http://schemas.microsoft.com/office/drawing/2014/main" id="{524E814D-D130-E8BC-9839-3B76047B711F}"/>
                </a:ext>
              </a:extLst>
            </p:cNvPr>
            <p:cNvSpPr/>
            <p:nvPr/>
          </p:nvSpPr>
          <p:spPr>
            <a:xfrm>
              <a:off x="7148575" y="1854953"/>
              <a:ext cx="0" cy="441900"/>
            </a:xfrm>
            <a:custGeom>
              <a:avLst/>
              <a:gdLst/>
              <a:ahLst/>
              <a:cxnLst/>
              <a:rect l="0" t="0" r="0" b="0"/>
              <a:pathLst>
                <a:path h="441900">
                  <a:moveTo>
                    <a:pt x="0" y="0"/>
                  </a:moveTo>
                  <a:lnTo>
                    <a:pt x="0" y="4419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g51">
              <a:extLst>
                <a:ext uri="{FF2B5EF4-FFF2-40B4-BE49-F238E27FC236}">
                  <a16:creationId xmlns:a16="http://schemas.microsoft.com/office/drawing/2014/main" id="{52157A01-CA3A-A29E-CF19-DB9B1416975A}"/>
                </a:ext>
              </a:extLst>
            </p:cNvPr>
            <p:cNvSpPr/>
            <p:nvPr/>
          </p:nvSpPr>
          <p:spPr>
            <a:xfrm>
              <a:off x="6930265" y="1549264"/>
              <a:ext cx="436618" cy="305688"/>
            </a:xfrm>
            <a:custGeom>
              <a:avLst/>
              <a:gdLst/>
              <a:ahLst/>
              <a:cxnLst/>
              <a:rect l="0" t="0" r="0" b="0"/>
              <a:pathLst>
                <a:path w="436618" h="305688">
                  <a:moveTo>
                    <a:pt x="0" y="0"/>
                  </a:moveTo>
                  <a:lnTo>
                    <a:pt x="0" y="305688"/>
                  </a:lnTo>
                  <a:lnTo>
                    <a:pt x="436618" y="305688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52">
              <a:extLst>
                <a:ext uri="{FF2B5EF4-FFF2-40B4-BE49-F238E27FC236}">
                  <a16:creationId xmlns:a16="http://schemas.microsoft.com/office/drawing/2014/main" id="{80DB4B40-5F18-F269-2AB4-4E0DE81A48C5}"/>
                </a:ext>
              </a:extLst>
            </p:cNvPr>
            <p:cNvSpPr/>
            <p:nvPr/>
          </p:nvSpPr>
          <p:spPr>
            <a:xfrm>
              <a:off x="6930265" y="1710776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53">
              <a:extLst>
                <a:ext uri="{FF2B5EF4-FFF2-40B4-BE49-F238E27FC236}">
                  <a16:creationId xmlns:a16="http://schemas.microsoft.com/office/drawing/2014/main" id="{5A66344A-3FDC-D5B5-D313-A3D3092D1A1C}"/>
                </a:ext>
              </a:extLst>
            </p:cNvPr>
            <p:cNvSpPr/>
            <p:nvPr/>
          </p:nvSpPr>
          <p:spPr>
            <a:xfrm>
              <a:off x="7705907" y="15743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54">
              <a:extLst>
                <a:ext uri="{FF2B5EF4-FFF2-40B4-BE49-F238E27FC236}">
                  <a16:creationId xmlns:a16="http://schemas.microsoft.com/office/drawing/2014/main" id="{322BA334-6CE8-63E6-2A3D-2C8F9E47A5B6}"/>
                </a:ext>
              </a:extLst>
            </p:cNvPr>
            <p:cNvSpPr/>
            <p:nvPr/>
          </p:nvSpPr>
          <p:spPr>
            <a:xfrm>
              <a:off x="7705907" y="16276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55">
              <a:extLst>
                <a:ext uri="{FF2B5EF4-FFF2-40B4-BE49-F238E27FC236}">
                  <a16:creationId xmlns:a16="http://schemas.microsoft.com/office/drawing/2014/main" id="{6C0D604C-0422-C8C3-D1F2-235E9CDCB645}"/>
                </a:ext>
              </a:extLst>
            </p:cNvPr>
            <p:cNvSpPr/>
            <p:nvPr/>
          </p:nvSpPr>
          <p:spPr>
            <a:xfrm>
              <a:off x="7705907" y="16152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56">
              <a:extLst>
                <a:ext uri="{FF2B5EF4-FFF2-40B4-BE49-F238E27FC236}">
                  <a16:creationId xmlns:a16="http://schemas.microsoft.com/office/drawing/2014/main" id="{040CCFE3-4FEA-8134-9667-940E71B38D8D}"/>
                </a:ext>
              </a:extLst>
            </p:cNvPr>
            <p:cNvSpPr/>
            <p:nvPr/>
          </p:nvSpPr>
          <p:spPr>
            <a:xfrm>
              <a:off x="7705907" y="18258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57">
              <a:extLst>
                <a:ext uri="{FF2B5EF4-FFF2-40B4-BE49-F238E27FC236}">
                  <a16:creationId xmlns:a16="http://schemas.microsoft.com/office/drawing/2014/main" id="{6A404ED4-767F-FAF3-00D0-92F3D5F3A586}"/>
                </a:ext>
              </a:extLst>
            </p:cNvPr>
            <p:cNvSpPr/>
            <p:nvPr/>
          </p:nvSpPr>
          <p:spPr>
            <a:xfrm>
              <a:off x="7705907" y="19925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58">
              <a:extLst>
                <a:ext uri="{FF2B5EF4-FFF2-40B4-BE49-F238E27FC236}">
                  <a16:creationId xmlns:a16="http://schemas.microsoft.com/office/drawing/2014/main" id="{965F92C3-C72B-2B52-8A1F-570B5C404596}"/>
                </a:ext>
              </a:extLst>
            </p:cNvPr>
            <p:cNvSpPr/>
            <p:nvPr/>
          </p:nvSpPr>
          <p:spPr>
            <a:xfrm>
              <a:off x="7705907" y="16343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59">
              <a:extLst>
                <a:ext uri="{FF2B5EF4-FFF2-40B4-BE49-F238E27FC236}">
                  <a16:creationId xmlns:a16="http://schemas.microsoft.com/office/drawing/2014/main" id="{D3323A64-5910-A5CB-F037-14AEE65B50DC}"/>
                </a:ext>
              </a:extLst>
            </p:cNvPr>
            <p:cNvSpPr/>
            <p:nvPr/>
          </p:nvSpPr>
          <p:spPr>
            <a:xfrm>
              <a:off x="7730733" y="898481"/>
              <a:ext cx="0" cy="253594"/>
            </a:xfrm>
            <a:custGeom>
              <a:avLst/>
              <a:gdLst/>
              <a:ahLst/>
              <a:cxnLst/>
              <a:rect l="0" t="0" r="0" b="0"/>
              <a:pathLst>
                <a:path h="253594">
                  <a:moveTo>
                    <a:pt x="0" y="2535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60">
              <a:extLst>
                <a:ext uri="{FF2B5EF4-FFF2-40B4-BE49-F238E27FC236}">
                  <a16:creationId xmlns:a16="http://schemas.microsoft.com/office/drawing/2014/main" id="{06D54CCC-3166-4F5E-16AA-BF8C6EF193DC}"/>
                </a:ext>
              </a:extLst>
            </p:cNvPr>
            <p:cNvSpPr/>
            <p:nvPr/>
          </p:nvSpPr>
          <p:spPr>
            <a:xfrm>
              <a:off x="7730733" y="1327776"/>
              <a:ext cx="0" cy="259295"/>
            </a:xfrm>
            <a:custGeom>
              <a:avLst/>
              <a:gdLst/>
              <a:ahLst/>
              <a:cxnLst/>
              <a:rect l="0" t="0" r="0" b="0"/>
              <a:pathLst>
                <a:path h="259295">
                  <a:moveTo>
                    <a:pt x="0" y="0"/>
                  </a:moveTo>
                  <a:lnTo>
                    <a:pt x="0" y="2592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g61">
              <a:extLst>
                <a:ext uri="{FF2B5EF4-FFF2-40B4-BE49-F238E27FC236}">
                  <a16:creationId xmlns:a16="http://schemas.microsoft.com/office/drawing/2014/main" id="{B4034BC9-45D6-C9AD-CA49-2E2C00419468}"/>
                </a:ext>
              </a:extLst>
            </p:cNvPr>
            <p:cNvSpPr/>
            <p:nvPr/>
          </p:nvSpPr>
          <p:spPr>
            <a:xfrm>
              <a:off x="7512424" y="1152075"/>
              <a:ext cx="436618" cy="175700"/>
            </a:xfrm>
            <a:custGeom>
              <a:avLst/>
              <a:gdLst/>
              <a:ahLst/>
              <a:cxnLst/>
              <a:rect l="0" t="0" r="0" b="0"/>
              <a:pathLst>
                <a:path w="436618" h="175700">
                  <a:moveTo>
                    <a:pt x="0" y="0"/>
                  </a:moveTo>
                  <a:lnTo>
                    <a:pt x="0" y="175700"/>
                  </a:lnTo>
                  <a:lnTo>
                    <a:pt x="436618" y="175700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l62">
              <a:extLst>
                <a:ext uri="{FF2B5EF4-FFF2-40B4-BE49-F238E27FC236}">
                  <a16:creationId xmlns:a16="http://schemas.microsoft.com/office/drawing/2014/main" id="{BF57B3FE-F67D-3D03-99B5-5ED7393162AF}"/>
                </a:ext>
              </a:extLst>
            </p:cNvPr>
            <p:cNvSpPr/>
            <p:nvPr/>
          </p:nvSpPr>
          <p:spPr>
            <a:xfrm>
              <a:off x="7512424" y="1243849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63">
              <a:extLst>
                <a:ext uri="{FF2B5EF4-FFF2-40B4-BE49-F238E27FC236}">
                  <a16:creationId xmlns:a16="http://schemas.microsoft.com/office/drawing/2014/main" id="{B2B18305-B077-AEE9-1828-348A51F48271}"/>
                </a:ext>
              </a:extLst>
            </p:cNvPr>
            <p:cNvSpPr/>
            <p:nvPr/>
          </p:nvSpPr>
          <p:spPr>
            <a:xfrm>
              <a:off x="8288066" y="30842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64">
              <a:extLst>
                <a:ext uri="{FF2B5EF4-FFF2-40B4-BE49-F238E27FC236}">
                  <a16:creationId xmlns:a16="http://schemas.microsoft.com/office/drawing/2014/main" id="{3F885F2A-DB68-5366-D81D-7EB611A46EC4}"/>
                </a:ext>
              </a:extLst>
            </p:cNvPr>
            <p:cNvSpPr/>
            <p:nvPr/>
          </p:nvSpPr>
          <p:spPr>
            <a:xfrm>
              <a:off x="8288066" y="30920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65">
              <a:extLst>
                <a:ext uri="{FF2B5EF4-FFF2-40B4-BE49-F238E27FC236}">
                  <a16:creationId xmlns:a16="http://schemas.microsoft.com/office/drawing/2014/main" id="{87508BD5-319C-09DB-2F74-03B194AADFFC}"/>
                </a:ext>
              </a:extLst>
            </p:cNvPr>
            <p:cNvSpPr/>
            <p:nvPr/>
          </p:nvSpPr>
          <p:spPr>
            <a:xfrm>
              <a:off x="8288066" y="31411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66">
              <a:extLst>
                <a:ext uri="{FF2B5EF4-FFF2-40B4-BE49-F238E27FC236}">
                  <a16:creationId xmlns:a16="http://schemas.microsoft.com/office/drawing/2014/main" id="{4D396A20-6C6E-EDDD-6E14-BA22261652A4}"/>
                </a:ext>
              </a:extLst>
            </p:cNvPr>
            <p:cNvSpPr/>
            <p:nvPr/>
          </p:nvSpPr>
          <p:spPr>
            <a:xfrm>
              <a:off x="8288066" y="34108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67">
              <a:extLst>
                <a:ext uri="{FF2B5EF4-FFF2-40B4-BE49-F238E27FC236}">
                  <a16:creationId xmlns:a16="http://schemas.microsoft.com/office/drawing/2014/main" id="{338C3EC1-0CE0-1315-73B9-910D03FE9918}"/>
                </a:ext>
              </a:extLst>
            </p:cNvPr>
            <p:cNvSpPr/>
            <p:nvPr/>
          </p:nvSpPr>
          <p:spPr>
            <a:xfrm>
              <a:off x="8288066" y="31340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68">
              <a:extLst>
                <a:ext uri="{FF2B5EF4-FFF2-40B4-BE49-F238E27FC236}">
                  <a16:creationId xmlns:a16="http://schemas.microsoft.com/office/drawing/2014/main" id="{53A350E7-BA07-2FB4-3B2C-71067E10C721}"/>
                </a:ext>
              </a:extLst>
            </p:cNvPr>
            <p:cNvSpPr/>
            <p:nvPr/>
          </p:nvSpPr>
          <p:spPr>
            <a:xfrm>
              <a:off x="8288066" y="52101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69">
              <a:extLst>
                <a:ext uri="{FF2B5EF4-FFF2-40B4-BE49-F238E27FC236}">
                  <a16:creationId xmlns:a16="http://schemas.microsoft.com/office/drawing/2014/main" id="{15E6E26E-2FA0-163E-08C4-FFDE5BCED676}"/>
                </a:ext>
              </a:extLst>
            </p:cNvPr>
            <p:cNvSpPr/>
            <p:nvPr/>
          </p:nvSpPr>
          <p:spPr>
            <a:xfrm>
              <a:off x="8288066" y="36979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70">
              <a:extLst>
                <a:ext uri="{FF2B5EF4-FFF2-40B4-BE49-F238E27FC236}">
                  <a16:creationId xmlns:a16="http://schemas.microsoft.com/office/drawing/2014/main" id="{C91ED4CC-DD4D-FD31-4618-0ECBCBEC3A69}"/>
                </a:ext>
              </a:extLst>
            </p:cNvPr>
            <p:cNvSpPr/>
            <p:nvPr/>
          </p:nvSpPr>
          <p:spPr>
            <a:xfrm>
              <a:off x="8288066" y="29491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71">
              <a:extLst>
                <a:ext uri="{FF2B5EF4-FFF2-40B4-BE49-F238E27FC236}">
                  <a16:creationId xmlns:a16="http://schemas.microsoft.com/office/drawing/2014/main" id="{C44E8EB4-37B6-9E45-E8C0-13D5FD6CE799}"/>
                </a:ext>
              </a:extLst>
            </p:cNvPr>
            <p:cNvSpPr/>
            <p:nvPr/>
          </p:nvSpPr>
          <p:spPr>
            <a:xfrm>
              <a:off x="8288066" y="35381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72">
              <a:extLst>
                <a:ext uri="{FF2B5EF4-FFF2-40B4-BE49-F238E27FC236}">
                  <a16:creationId xmlns:a16="http://schemas.microsoft.com/office/drawing/2014/main" id="{576E9AC6-EAC7-83BF-1883-508752810103}"/>
                </a:ext>
              </a:extLst>
            </p:cNvPr>
            <p:cNvSpPr/>
            <p:nvPr/>
          </p:nvSpPr>
          <p:spPr>
            <a:xfrm>
              <a:off x="8288066" y="3341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73">
              <a:extLst>
                <a:ext uri="{FF2B5EF4-FFF2-40B4-BE49-F238E27FC236}">
                  <a16:creationId xmlns:a16="http://schemas.microsoft.com/office/drawing/2014/main" id="{692A7CCF-B3D8-4597-1C36-BD79F100673C}"/>
                </a:ext>
              </a:extLst>
            </p:cNvPr>
            <p:cNvSpPr/>
            <p:nvPr/>
          </p:nvSpPr>
          <p:spPr>
            <a:xfrm>
              <a:off x="8288066" y="33036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74">
              <a:extLst>
                <a:ext uri="{FF2B5EF4-FFF2-40B4-BE49-F238E27FC236}">
                  <a16:creationId xmlns:a16="http://schemas.microsoft.com/office/drawing/2014/main" id="{3361A614-46D5-1173-6898-31A32259CB53}"/>
                </a:ext>
              </a:extLst>
            </p:cNvPr>
            <p:cNvSpPr/>
            <p:nvPr/>
          </p:nvSpPr>
          <p:spPr>
            <a:xfrm>
              <a:off x="8288066" y="32682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75">
              <a:extLst>
                <a:ext uri="{FF2B5EF4-FFF2-40B4-BE49-F238E27FC236}">
                  <a16:creationId xmlns:a16="http://schemas.microsoft.com/office/drawing/2014/main" id="{F0EDE1BA-A899-D7D8-449E-8CCD9C83EC7C}"/>
                </a:ext>
              </a:extLst>
            </p:cNvPr>
            <p:cNvSpPr/>
            <p:nvPr/>
          </p:nvSpPr>
          <p:spPr>
            <a:xfrm>
              <a:off x="8288066" y="28514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76">
              <a:extLst>
                <a:ext uri="{FF2B5EF4-FFF2-40B4-BE49-F238E27FC236}">
                  <a16:creationId xmlns:a16="http://schemas.microsoft.com/office/drawing/2014/main" id="{811B9359-5903-7E11-5A62-648A227D0EFC}"/>
                </a:ext>
              </a:extLst>
            </p:cNvPr>
            <p:cNvSpPr/>
            <p:nvPr/>
          </p:nvSpPr>
          <p:spPr>
            <a:xfrm>
              <a:off x="8288066" y="32392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77">
              <a:extLst>
                <a:ext uri="{FF2B5EF4-FFF2-40B4-BE49-F238E27FC236}">
                  <a16:creationId xmlns:a16="http://schemas.microsoft.com/office/drawing/2014/main" id="{D6A447A0-B886-9EA0-72F4-0C7451A1AAFC}"/>
                </a:ext>
              </a:extLst>
            </p:cNvPr>
            <p:cNvSpPr/>
            <p:nvPr/>
          </p:nvSpPr>
          <p:spPr>
            <a:xfrm>
              <a:off x="8288066" y="34891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78">
              <a:extLst>
                <a:ext uri="{FF2B5EF4-FFF2-40B4-BE49-F238E27FC236}">
                  <a16:creationId xmlns:a16="http://schemas.microsoft.com/office/drawing/2014/main" id="{AA2E0F7E-F3D7-F870-9EF4-EF03A013E49A}"/>
                </a:ext>
              </a:extLst>
            </p:cNvPr>
            <p:cNvSpPr/>
            <p:nvPr/>
          </p:nvSpPr>
          <p:spPr>
            <a:xfrm>
              <a:off x="8312892" y="857678"/>
              <a:ext cx="0" cy="438075"/>
            </a:xfrm>
            <a:custGeom>
              <a:avLst/>
              <a:gdLst/>
              <a:ahLst/>
              <a:cxnLst/>
              <a:rect l="0" t="0" r="0" b="0"/>
              <a:pathLst>
                <a:path h="438075">
                  <a:moveTo>
                    <a:pt x="0" y="4380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79">
              <a:extLst>
                <a:ext uri="{FF2B5EF4-FFF2-40B4-BE49-F238E27FC236}">
                  <a16:creationId xmlns:a16="http://schemas.microsoft.com/office/drawing/2014/main" id="{671DEBFA-48A2-3168-9B59-93A688039B1E}"/>
                </a:ext>
              </a:extLst>
            </p:cNvPr>
            <p:cNvSpPr/>
            <p:nvPr/>
          </p:nvSpPr>
          <p:spPr>
            <a:xfrm>
              <a:off x="8312892" y="1918497"/>
              <a:ext cx="0" cy="893830"/>
            </a:xfrm>
            <a:custGeom>
              <a:avLst/>
              <a:gdLst/>
              <a:ahLst/>
              <a:cxnLst/>
              <a:rect l="0" t="0" r="0" b="0"/>
              <a:pathLst>
                <a:path h="893830">
                  <a:moveTo>
                    <a:pt x="0" y="0"/>
                  </a:moveTo>
                  <a:lnTo>
                    <a:pt x="0" y="8938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g80">
              <a:extLst>
                <a:ext uri="{FF2B5EF4-FFF2-40B4-BE49-F238E27FC236}">
                  <a16:creationId xmlns:a16="http://schemas.microsoft.com/office/drawing/2014/main" id="{81FD684F-C9D5-BD83-125C-E1B68FFE250E}"/>
                </a:ext>
              </a:extLst>
            </p:cNvPr>
            <p:cNvSpPr/>
            <p:nvPr/>
          </p:nvSpPr>
          <p:spPr>
            <a:xfrm>
              <a:off x="8094582" y="1295754"/>
              <a:ext cx="436618" cy="622743"/>
            </a:xfrm>
            <a:custGeom>
              <a:avLst/>
              <a:gdLst/>
              <a:ahLst/>
              <a:cxnLst/>
              <a:rect l="0" t="0" r="0" b="0"/>
              <a:pathLst>
                <a:path w="436618" h="622743">
                  <a:moveTo>
                    <a:pt x="0" y="0"/>
                  </a:moveTo>
                  <a:lnTo>
                    <a:pt x="0" y="622743"/>
                  </a:lnTo>
                  <a:lnTo>
                    <a:pt x="436618" y="622743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81">
              <a:extLst>
                <a:ext uri="{FF2B5EF4-FFF2-40B4-BE49-F238E27FC236}">
                  <a16:creationId xmlns:a16="http://schemas.microsoft.com/office/drawing/2014/main" id="{ED9FB8AE-0748-0EBA-B36F-2CCFC95918CC}"/>
                </a:ext>
              </a:extLst>
            </p:cNvPr>
            <p:cNvSpPr/>
            <p:nvPr/>
          </p:nvSpPr>
          <p:spPr>
            <a:xfrm>
              <a:off x="8094582" y="1582504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rc82">
              <a:extLst>
                <a:ext uri="{FF2B5EF4-FFF2-40B4-BE49-F238E27FC236}">
                  <a16:creationId xmlns:a16="http://schemas.microsoft.com/office/drawing/2014/main" id="{00EC0888-0B55-C52A-9322-CC95A528DB6F}"/>
                </a:ext>
              </a:extLst>
            </p:cNvPr>
            <p:cNvSpPr/>
            <p:nvPr/>
          </p:nvSpPr>
          <p:spPr>
            <a:xfrm>
              <a:off x="8856561" y="427380"/>
              <a:ext cx="3027223" cy="59219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l83">
              <a:extLst>
                <a:ext uri="{FF2B5EF4-FFF2-40B4-BE49-F238E27FC236}">
                  <a16:creationId xmlns:a16="http://schemas.microsoft.com/office/drawing/2014/main" id="{D50CF724-835E-91D6-9A49-C13DDC84D048}"/>
                </a:ext>
              </a:extLst>
            </p:cNvPr>
            <p:cNvSpPr/>
            <p:nvPr/>
          </p:nvSpPr>
          <p:spPr>
            <a:xfrm>
              <a:off x="8856561" y="6012317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84">
              <a:extLst>
                <a:ext uri="{FF2B5EF4-FFF2-40B4-BE49-F238E27FC236}">
                  <a16:creationId xmlns:a16="http://schemas.microsoft.com/office/drawing/2014/main" id="{D3C09F71-28DA-4D94-84F0-63B3715FE41E}"/>
                </a:ext>
              </a:extLst>
            </p:cNvPr>
            <p:cNvSpPr/>
            <p:nvPr/>
          </p:nvSpPr>
          <p:spPr>
            <a:xfrm>
              <a:off x="8856561" y="4300963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85">
              <a:extLst>
                <a:ext uri="{FF2B5EF4-FFF2-40B4-BE49-F238E27FC236}">
                  <a16:creationId xmlns:a16="http://schemas.microsoft.com/office/drawing/2014/main" id="{1BDE6B07-4E18-5956-02EA-9A10FA8D3DFC}"/>
                </a:ext>
              </a:extLst>
            </p:cNvPr>
            <p:cNvSpPr/>
            <p:nvPr/>
          </p:nvSpPr>
          <p:spPr>
            <a:xfrm>
              <a:off x="8856561" y="2589610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86">
              <a:extLst>
                <a:ext uri="{FF2B5EF4-FFF2-40B4-BE49-F238E27FC236}">
                  <a16:creationId xmlns:a16="http://schemas.microsoft.com/office/drawing/2014/main" id="{6E4B97AB-9F2E-4757-7456-16FCC08BD767}"/>
                </a:ext>
              </a:extLst>
            </p:cNvPr>
            <p:cNvSpPr/>
            <p:nvPr/>
          </p:nvSpPr>
          <p:spPr>
            <a:xfrm>
              <a:off x="8856561" y="878256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87">
              <a:extLst>
                <a:ext uri="{FF2B5EF4-FFF2-40B4-BE49-F238E27FC236}">
                  <a16:creationId xmlns:a16="http://schemas.microsoft.com/office/drawing/2014/main" id="{1E61297F-8CD1-A53B-8160-663AAD31AF93}"/>
                </a:ext>
              </a:extLst>
            </p:cNvPr>
            <p:cNvSpPr/>
            <p:nvPr/>
          </p:nvSpPr>
          <p:spPr>
            <a:xfrm>
              <a:off x="8856561" y="5156640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l88">
              <a:extLst>
                <a:ext uri="{FF2B5EF4-FFF2-40B4-BE49-F238E27FC236}">
                  <a16:creationId xmlns:a16="http://schemas.microsoft.com/office/drawing/2014/main" id="{80A15451-5F9E-B504-56C8-E296BB451C02}"/>
                </a:ext>
              </a:extLst>
            </p:cNvPr>
            <p:cNvSpPr/>
            <p:nvPr/>
          </p:nvSpPr>
          <p:spPr>
            <a:xfrm>
              <a:off x="8856561" y="3445287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89">
              <a:extLst>
                <a:ext uri="{FF2B5EF4-FFF2-40B4-BE49-F238E27FC236}">
                  <a16:creationId xmlns:a16="http://schemas.microsoft.com/office/drawing/2014/main" id="{AEF0E2E5-9C20-3062-86A2-454EA8BC766B}"/>
                </a:ext>
              </a:extLst>
            </p:cNvPr>
            <p:cNvSpPr/>
            <p:nvPr/>
          </p:nvSpPr>
          <p:spPr>
            <a:xfrm>
              <a:off x="8856561" y="1733933"/>
              <a:ext cx="3027223" cy="0"/>
            </a:xfrm>
            <a:custGeom>
              <a:avLst/>
              <a:gdLst/>
              <a:ahLst/>
              <a:cxnLst/>
              <a:rect l="0" t="0" r="0" b="0"/>
              <a:pathLst>
                <a:path w="3027223">
                  <a:moveTo>
                    <a:pt x="0" y="0"/>
                  </a:moveTo>
                  <a:lnTo>
                    <a:pt x="3027223" y="0"/>
                  </a:lnTo>
                  <a:lnTo>
                    <a:pt x="302722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l90">
              <a:extLst>
                <a:ext uri="{FF2B5EF4-FFF2-40B4-BE49-F238E27FC236}">
                  <a16:creationId xmlns:a16="http://schemas.microsoft.com/office/drawing/2014/main" id="{EEA0C951-6CF9-C257-C1BB-7E99A980F5D2}"/>
                </a:ext>
              </a:extLst>
            </p:cNvPr>
            <p:cNvSpPr/>
            <p:nvPr/>
          </p:nvSpPr>
          <p:spPr>
            <a:xfrm>
              <a:off x="9205857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91">
              <a:extLst>
                <a:ext uri="{FF2B5EF4-FFF2-40B4-BE49-F238E27FC236}">
                  <a16:creationId xmlns:a16="http://schemas.microsoft.com/office/drawing/2014/main" id="{8382E475-383A-0485-D9D1-4E4A16A3C268}"/>
                </a:ext>
              </a:extLst>
            </p:cNvPr>
            <p:cNvSpPr/>
            <p:nvPr/>
          </p:nvSpPr>
          <p:spPr>
            <a:xfrm>
              <a:off x="9788015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l92">
              <a:extLst>
                <a:ext uri="{FF2B5EF4-FFF2-40B4-BE49-F238E27FC236}">
                  <a16:creationId xmlns:a16="http://schemas.microsoft.com/office/drawing/2014/main" id="{C52B7F61-3943-6429-4F71-42753FE402D0}"/>
                </a:ext>
              </a:extLst>
            </p:cNvPr>
            <p:cNvSpPr/>
            <p:nvPr/>
          </p:nvSpPr>
          <p:spPr>
            <a:xfrm>
              <a:off x="10370173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l93">
              <a:extLst>
                <a:ext uri="{FF2B5EF4-FFF2-40B4-BE49-F238E27FC236}">
                  <a16:creationId xmlns:a16="http://schemas.microsoft.com/office/drawing/2014/main" id="{4B661F2A-25DE-FFFE-B9D8-22EC454564E2}"/>
                </a:ext>
              </a:extLst>
            </p:cNvPr>
            <p:cNvSpPr/>
            <p:nvPr/>
          </p:nvSpPr>
          <p:spPr>
            <a:xfrm>
              <a:off x="10952332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94">
              <a:extLst>
                <a:ext uri="{FF2B5EF4-FFF2-40B4-BE49-F238E27FC236}">
                  <a16:creationId xmlns:a16="http://schemas.microsoft.com/office/drawing/2014/main" id="{BF68C5FE-3AEC-B0BB-A797-0776086B32CD}"/>
                </a:ext>
              </a:extLst>
            </p:cNvPr>
            <p:cNvSpPr/>
            <p:nvPr/>
          </p:nvSpPr>
          <p:spPr>
            <a:xfrm>
              <a:off x="11534490" y="427380"/>
              <a:ext cx="0" cy="5921975"/>
            </a:xfrm>
            <a:custGeom>
              <a:avLst/>
              <a:gdLst/>
              <a:ahLst/>
              <a:cxnLst/>
              <a:rect l="0" t="0" r="0" b="0"/>
              <a:pathLst>
                <a:path h="5921975">
                  <a:moveTo>
                    <a:pt x="0" y="59219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95">
              <a:extLst>
                <a:ext uri="{FF2B5EF4-FFF2-40B4-BE49-F238E27FC236}">
                  <a16:creationId xmlns:a16="http://schemas.microsoft.com/office/drawing/2014/main" id="{9494738C-B800-E719-2367-2C4B8B901F41}"/>
                </a:ext>
              </a:extLst>
            </p:cNvPr>
            <p:cNvSpPr/>
            <p:nvPr/>
          </p:nvSpPr>
          <p:spPr>
            <a:xfrm>
              <a:off x="9181031" y="71631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96">
              <a:extLst>
                <a:ext uri="{FF2B5EF4-FFF2-40B4-BE49-F238E27FC236}">
                  <a16:creationId xmlns:a16="http://schemas.microsoft.com/office/drawing/2014/main" id="{09196352-0203-51AD-8AAC-C5523DA9D809}"/>
                </a:ext>
              </a:extLst>
            </p:cNvPr>
            <p:cNvSpPr/>
            <p:nvPr/>
          </p:nvSpPr>
          <p:spPr>
            <a:xfrm>
              <a:off x="9181031" y="48611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97">
              <a:extLst>
                <a:ext uri="{FF2B5EF4-FFF2-40B4-BE49-F238E27FC236}">
                  <a16:creationId xmlns:a16="http://schemas.microsoft.com/office/drawing/2014/main" id="{4B14E162-69DB-FCCC-3C8A-8CEB685B0D78}"/>
                </a:ext>
              </a:extLst>
            </p:cNvPr>
            <p:cNvSpPr/>
            <p:nvPr/>
          </p:nvSpPr>
          <p:spPr>
            <a:xfrm>
              <a:off x="9181031" y="51346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98">
              <a:extLst>
                <a:ext uri="{FF2B5EF4-FFF2-40B4-BE49-F238E27FC236}">
                  <a16:creationId xmlns:a16="http://schemas.microsoft.com/office/drawing/2014/main" id="{A5F7BAFD-265B-C332-6A85-70C82349FC7B}"/>
                </a:ext>
              </a:extLst>
            </p:cNvPr>
            <p:cNvSpPr/>
            <p:nvPr/>
          </p:nvSpPr>
          <p:spPr>
            <a:xfrm>
              <a:off x="9181031" y="47658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99">
              <a:extLst>
                <a:ext uri="{FF2B5EF4-FFF2-40B4-BE49-F238E27FC236}">
                  <a16:creationId xmlns:a16="http://schemas.microsoft.com/office/drawing/2014/main" id="{014C83C6-DBCB-C663-F1B1-1176A436A47A}"/>
                </a:ext>
              </a:extLst>
            </p:cNvPr>
            <p:cNvSpPr/>
            <p:nvPr/>
          </p:nvSpPr>
          <p:spPr>
            <a:xfrm>
              <a:off x="9181031" y="560391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100">
              <a:extLst>
                <a:ext uri="{FF2B5EF4-FFF2-40B4-BE49-F238E27FC236}">
                  <a16:creationId xmlns:a16="http://schemas.microsoft.com/office/drawing/2014/main" id="{EC139CF9-B093-E421-AA29-C83649EB707B}"/>
                </a:ext>
              </a:extLst>
            </p:cNvPr>
            <p:cNvSpPr/>
            <p:nvPr/>
          </p:nvSpPr>
          <p:spPr>
            <a:xfrm>
              <a:off x="9181031" y="13858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101">
              <a:extLst>
                <a:ext uri="{FF2B5EF4-FFF2-40B4-BE49-F238E27FC236}">
                  <a16:creationId xmlns:a16="http://schemas.microsoft.com/office/drawing/2014/main" id="{C3AE519C-1091-BD9B-3ED8-74BD147723A7}"/>
                </a:ext>
              </a:extLst>
            </p:cNvPr>
            <p:cNvSpPr/>
            <p:nvPr/>
          </p:nvSpPr>
          <p:spPr>
            <a:xfrm>
              <a:off x="9181031" y="48391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102">
              <a:extLst>
                <a:ext uri="{FF2B5EF4-FFF2-40B4-BE49-F238E27FC236}">
                  <a16:creationId xmlns:a16="http://schemas.microsoft.com/office/drawing/2014/main" id="{9CDB3B39-7F7D-C736-6B9F-18D128BFF6C0}"/>
                </a:ext>
              </a:extLst>
            </p:cNvPr>
            <p:cNvSpPr/>
            <p:nvPr/>
          </p:nvSpPr>
          <p:spPr>
            <a:xfrm>
              <a:off x="9181031" y="55354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103">
              <a:extLst>
                <a:ext uri="{FF2B5EF4-FFF2-40B4-BE49-F238E27FC236}">
                  <a16:creationId xmlns:a16="http://schemas.microsoft.com/office/drawing/2014/main" id="{26881194-4392-6833-EF0A-F27D68374911}"/>
                </a:ext>
              </a:extLst>
            </p:cNvPr>
            <p:cNvSpPr/>
            <p:nvPr/>
          </p:nvSpPr>
          <p:spPr>
            <a:xfrm>
              <a:off x="9181031" y="8746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104">
              <a:extLst>
                <a:ext uri="{FF2B5EF4-FFF2-40B4-BE49-F238E27FC236}">
                  <a16:creationId xmlns:a16="http://schemas.microsoft.com/office/drawing/2014/main" id="{C5863CF1-E0DE-AAE7-44EF-D3CA4150C2AA}"/>
                </a:ext>
              </a:extLst>
            </p:cNvPr>
            <p:cNvSpPr/>
            <p:nvPr/>
          </p:nvSpPr>
          <p:spPr>
            <a:xfrm>
              <a:off x="9181031" y="12977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105">
              <a:extLst>
                <a:ext uri="{FF2B5EF4-FFF2-40B4-BE49-F238E27FC236}">
                  <a16:creationId xmlns:a16="http://schemas.microsoft.com/office/drawing/2014/main" id="{BB2A42CA-4D64-F021-E1E8-5EBC5CCA45A6}"/>
                </a:ext>
              </a:extLst>
            </p:cNvPr>
            <p:cNvSpPr/>
            <p:nvPr/>
          </p:nvSpPr>
          <p:spPr>
            <a:xfrm>
              <a:off x="9181031" y="11375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106">
              <a:extLst>
                <a:ext uri="{FF2B5EF4-FFF2-40B4-BE49-F238E27FC236}">
                  <a16:creationId xmlns:a16="http://schemas.microsoft.com/office/drawing/2014/main" id="{5DC4A94B-5045-57B1-9B3A-0AD99255EBE8}"/>
                </a:ext>
              </a:extLst>
            </p:cNvPr>
            <p:cNvSpPr/>
            <p:nvPr/>
          </p:nvSpPr>
          <p:spPr>
            <a:xfrm>
              <a:off x="9181031" y="60553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107">
              <a:extLst>
                <a:ext uri="{FF2B5EF4-FFF2-40B4-BE49-F238E27FC236}">
                  <a16:creationId xmlns:a16="http://schemas.microsoft.com/office/drawing/2014/main" id="{44644546-22C6-1B2E-7773-9323FF0AD595}"/>
                </a:ext>
              </a:extLst>
            </p:cNvPr>
            <p:cNvSpPr/>
            <p:nvPr/>
          </p:nvSpPr>
          <p:spPr>
            <a:xfrm>
              <a:off x="9181031" y="48742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108">
              <a:extLst>
                <a:ext uri="{FF2B5EF4-FFF2-40B4-BE49-F238E27FC236}">
                  <a16:creationId xmlns:a16="http://schemas.microsoft.com/office/drawing/2014/main" id="{90465ADA-D5B0-DD50-8BF2-ACDE4AE3AE38}"/>
                </a:ext>
              </a:extLst>
            </p:cNvPr>
            <p:cNvSpPr/>
            <p:nvPr/>
          </p:nvSpPr>
          <p:spPr>
            <a:xfrm>
              <a:off x="9181031" y="54213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109">
              <a:extLst>
                <a:ext uri="{FF2B5EF4-FFF2-40B4-BE49-F238E27FC236}">
                  <a16:creationId xmlns:a16="http://schemas.microsoft.com/office/drawing/2014/main" id="{CE26906D-9557-24A7-B89F-35723FE00DCA}"/>
                </a:ext>
              </a:extLst>
            </p:cNvPr>
            <p:cNvSpPr/>
            <p:nvPr/>
          </p:nvSpPr>
          <p:spPr>
            <a:xfrm>
              <a:off x="9205857" y="1529659"/>
              <a:ext cx="0" cy="1095892"/>
            </a:xfrm>
            <a:custGeom>
              <a:avLst/>
              <a:gdLst/>
              <a:ahLst/>
              <a:cxnLst/>
              <a:rect l="0" t="0" r="0" b="0"/>
              <a:pathLst>
                <a:path h="1095892">
                  <a:moveTo>
                    <a:pt x="0" y="10958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110">
              <a:extLst>
                <a:ext uri="{FF2B5EF4-FFF2-40B4-BE49-F238E27FC236}">
                  <a16:creationId xmlns:a16="http://schemas.microsoft.com/office/drawing/2014/main" id="{58DDA51E-9DAD-6770-E8E6-A1DBB830256F}"/>
                </a:ext>
              </a:extLst>
            </p:cNvPr>
            <p:cNvSpPr/>
            <p:nvPr/>
          </p:nvSpPr>
          <p:spPr>
            <a:xfrm>
              <a:off x="9205857" y="3411945"/>
              <a:ext cx="0" cy="1179464"/>
            </a:xfrm>
            <a:custGeom>
              <a:avLst/>
              <a:gdLst/>
              <a:ahLst/>
              <a:cxnLst/>
              <a:rect l="0" t="0" r="0" b="0"/>
              <a:pathLst>
                <a:path h="1179464">
                  <a:moveTo>
                    <a:pt x="0" y="0"/>
                  </a:moveTo>
                  <a:lnTo>
                    <a:pt x="0" y="11794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g111">
              <a:extLst>
                <a:ext uri="{FF2B5EF4-FFF2-40B4-BE49-F238E27FC236}">
                  <a16:creationId xmlns:a16="http://schemas.microsoft.com/office/drawing/2014/main" id="{AC7FA065-C3CC-B924-1341-BD70E73902DA}"/>
                </a:ext>
              </a:extLst>
            </p:cNvPr>
            <p:cNvSpPr/>
            <p:nvPr/>
          </p:nvSpPr>
          <p:spPr>
            <a:xfrm>
              <a:off x="8987547" y="2625551"/>
              <a:ext cx="436618" cy="786394"/>
            </a:xfrm>
            <a:custGeom>
              <a:avLst/>
              <a:gdLst/>
              <a:ahLst/>
              <a:cxnLst/>
              <a:rect l="0" t="0" r="0" b="0"/>
              <a:pathLst>
                <a:path w="436618" h="786394">
                  <a:moveTo>
                    <a:pt x="0" y="0"/>
                  </a:moveTo>
                  <a:lnTo>
                    <a:pt x="0" y="786394"/>
                  </a:lnTo>
                  <a:lnTo>
                    <a:pt x="436618" y="786394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112">
              <a:extLst>
                <a:ext uri="{FF2B5EF4-FFF2-40B4-BE49-F238E27FC236}">
                  <a16:creationId xmlns:a16="http://schemas.microsoft.com/office/drawing/2014/main" id="{91DFC9B1-A6EB-706B-276A-3C02FE108629}"/>
                </a:ext>
              </a:extLst>
            </p:cNvPr>
            <p:cNvSpPr/>
            <p:nvPr/>
          </p:nvSpPr>
          <p:spPr>
            <a:xfrm>
              <a:off x="8987547" y="2997858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113">
              <a:extLst>
                <a:ext uri="{FF2B5EF4-FFF2-40B4-BE49-F238E27FC236}">
                  <a16:creationId xmlns:a16="http://schemas.microsoft.com/office/drawing/2014/main" id="{353D820A-CEF4-9789-722F-0F1C19E1D826}"/>
                </a:ext>
              </a:extLst>
            </p:cNvPr>
            <p:cNvSpPr/>
            <p:nvPr/>
          </p:nvSpPr>
          <p:spPr>
            <a:xfrm>
              <a:off x="9763189" y="54352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114">
              <a:extLst>
                <a:ext uri="{FF2B5EF4-FFF2-40B4-BE49-F238E27FC236}">
                  <a16:creationId xmlns:a16="http://schemas.microsoft.com/office/drawing/2014/main" id="{CF173129-044B-7244-362E-A43D20777267}"/>
                </a:ext>
              </a:extLst>
            </p:cNvPr>
            <p:cNvSpPr/>
            <p:nvPr/>
          </p:nvSpPr>
          <p:spPr>
            <a:xfrm>
              <a:off x="9788015" y="1563901"/>
              <a:ext cx="0" cy="817095"/>
            </a:xfrm>
            <a:custGeom>
              <a:avLst/>
              <a:gdLst/>
              <a:ahLst/>
              <a:cxnLst/>
              <a:rect l="0" t="0" r="0" b="0"/>
              <a:pathLst>
                <a:path h="817095">
                  <a:moveTo>
                    <a:pt x="0" y="817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115">
              <a:extLst>
                <a:ext uri="{FF2B5EF4-FFF2-40B4-BE49-F238E27FC236}">
                  <a16:creationId xmlns:a16="http://schemas.microsoft.com/office/drawing/2014/main" id="{E63BEDF6-8DD5-D5FD-2567-8535FCF9FEC8}"/>
                </a:ext>
              </a:extLst>
            </p:cNvPr>
            <p:cNvSpPr/>
            <p:nvPr/>
          </p:nvSpPr>
          <p:spPr>
            <a:xfrm>
              <a:off x="9788015" y="3211266"/>
              <a:ext cx="0" cy="1178069"/>
            </a:xfrm>
            <a:custGeom>
              <a:avLst/>
              <a:gdLst/>
              <a:ahLst/>
              <a:cxnLst/>
              <a:rect l="0" t="0" r="0" b="0"/>
              <a:pathLst>
                <a:path h="1178069">
                  <a:moveTo>
                    <a:pt x="0" y="0"/>
                  </a:moveTo>
                  <a:lnTo>
                    <a:pt x="0" y="11780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g116">
              <a:extLst>
                <a:ext uri="{FF2B5EF4-FFF2-40B4-BE49-F238E27FC236}">
                  <a16:creationId xmlns:a16="http://schemas.microsoft.com/office/drawing/2014/main" id="{31E5812E-ECC2-F327-3F8C-48224E93F9BC}"/>
                </a:ext>
              </a:extLst>
            </p:cNvPr>
            <p:cNvSpPr/>
            <p:nvPr/>
          </p:nvSpPr>
          <p:spPr>
            <a:xfrm>
              <a:off x="9569706" y="2380997"/>
              <a:ext cx="436618" cy="830269"/>
            </a:xfrm>
            <a:custGeom>
              <a:avLst/>
              <a:gdLst/>
              <a:ahLst/>
              <a:cxnLst/>
              <a:rect l="0" t="0" r="0" b="0"/>
              <a:pathLst>
                <a:path w="436618" h="830269">
                  <a:moveTo>
                    <a:pt x="0" y="0"/>
                  </a:moveTo>
                  <a:lnTo>
                    <a:pt x="0" y="830269"/>
                  </a:lnTo>
                  <a:lnTo>
                    <a:pt x="436618" y="830269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117">
              <a:extLst>
                <a:ext uri="{FF2B5EF4-FFF2-40B4-BE49-F238E27FC236}">
                  <a16:creationId xmlns:a16="http://schemas.microsoft.com/office/drawing/2014/main" id="{2C2C184E-E46B-1873-DD58-FD2D242CC5E1}"/>
                </a:ext>
              </a:extLst>
            </p:cNvPr>
            <p:cNvSpPr/>
            <p:nvPr/>
          </p:nvSpPr>
          <p:spPr>
            <a:xfrm>
              <a:off x="9569706" y="2805075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118">
              <a:extLst>
                <a:ext uri="{FF2B5EF4-FFF2-40B4-BE49-F238E27FC236}">
                  <a16:creationId xmlns:a16="http://schemas.microsoft.com/office/drawing/2014/main" id="{A8EBBC4D-5E3E-DDB3-E222-E2952EB8965D}"/>
                </a:ext>
              </a:extLst>
            </p:cNvPr>
            <p:cNvSpPr/>
            <p:nvPr/>
          </p:nvSpPr>
          <p:spPr>
            <a:xfrm>
              <a:off x="10345348" y="38536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119">
              <a:extLst>
                <a:ext uri="{FF2B5EF4-FFF2-40B4-BE49-F238E27FC236}">
                  <a16:creationId xmlns:a16="http://schemas.microsoft.com/office/drawing/2014/main" id="{89541A5C-FEE2-BF36-8127-0DE9D5C8896A}"/>
                </a:ext>
              </a:extLst>
            </p:cNvPr>
            <p:cNvSpPr/>
            <p:nvPr/>
          </p:nvSpPr>
          <p:spPr>
            <a:xfrm>
              <a:off x="10345348" y="11743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120">
              <a:extLst>
                <a:ext uri="{FF2B5EF4-FFF2-40B4-BE49-F238E27FC236}">
                  <a16:creationId xmlns:a16="http://schemas.microsoft.com/office/drawing/2014/main" id="{1FCB6149-9AD6-EC2C-1898-59A7EE4302E1}"/>
                </a:ext>
              </a:extLst>
            </p:cNvPr>
            <p:cNvSpPr/>
            <p:nvPr/>
          </p:nvSpPr>
          <p:spPr>
            <a:xfrm>
              <a:off x="10345348" y="34770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121">
              <a:extLst>
                <a:ext uri="{FF2B5EF4-FFF2-40B4-BE49-F238E27FC236}">
                  <a16:creationId xmlns:a16="http://schemas.microsoft.com/office/drawing/2014/main" id="{F6E65284-94A2-AD32-4F16-B98E6C9231D1}"/>
                </a:ext>
              </a:extLst>
            </p:cNvPr>
            <p:cNvSpPr/>
            <p:nvPr/>
          </p:nvSpPr>
          <p:spPr>
            <a:xfrm>
              <a:off x="10345348" y="39447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122">
              <a:extLst>
                <a:ext uri="{FF2B5EF4-FFF2-40B4-BE49-F238E27FC236}">
                  <a16:creationId xmlns:a16="http://schemas.microsoft.com/office/drawing/2014/main" id="{88086016-E8CA-A3AD-7CD0-E19714BDBBF8}"/>
                </a:ext>
              </a:extLst>
            </p:cNvPr>
            <p:cNvSpPr/>
            <p:nvPr/>
          </p:nvSpPr>
          <p:spPr>
            <a:xfrm>
              <a:off x="10345348" y="38936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123">
              <a:extLst>
                <a:ext uri="{FF2B5EF4-FFF2-40B4-BE49-F238E27FC236}">
                  <a16:creationId xmlns:a16="http://schemas.microsoft.com/office/drawing/2014/main" id="{0C0408D5-428F-E8F1-529F-B2956F0D4AF4}"/>
                </a:ext>
              </a:extLst>
            </p:cNvPr>
            <p:cNvSpPr/>
            <p:nvPr/>
          </p:nvSpPr>
          <p:spPr>
            <a:xfrm>
              <a:off x="10345348" y="10655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124">
              <a:extLst>
                <a:ext uri="{FF2B5EF4-FFF2-40B4-BE49-F238E27FC236}">
                  <a16:creationId xmlns:a16="http://schemas.microsoft.com/office/drawing/2014/main" id="{6F84D679-12E8-9B3B-9401-5F6F5D028466}"/>
                </a:ext>
              </a:extLst>
            </p:cNvPr>
            <p:cNvSpPr/>
            <p:nvPr/>
          </p:nvSpPr>
          <p:spPr>
            <a:xfrm>
              <a:off x="10345348" y="32532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125">
              <a:extLst>
                <a:ext uri="{FF2B5EF4-FFF2-40B4-BE49-F238E27FC236}">
                  <a16:creationId xmlns:a16="http://schemas.microsoft.com/office/drawing/2014/main" id="{A2DB8845-98F6-5CA6-8A2D-6C65AE25D61E}"/>
                </a:ext>
              </a:extLst>
            </p:cNvPr>
            <p:cNvSpPr/>
            <p:nvPr/>
          </p:nvSpPr>
          <p:spPr>
            <a:xfrm>
              <a:off x="10345348" y="49057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126">
              <a:extLst>
                <a:ext uri="{FF2B5EF4-FFF2-40B4-BE49-F238E27FC236}">
                  <a16:creationId xmlns:a16="http://schemas.microsoft.com/office/drawing/2014/main" id="{C041EB8B-5B34-9854-71C9-083EA77C1894}"/>
                </a:ext>
              </a:extLst>
            </p:cNvPr>
            <p:cNvSpPr/>
            <p:nvPr/>
          </p:nvSpPr>
          <p:spPr>
            <a:xfrm>
              <a:off x="10345348" y="8793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127">
              <a:extLst>
                <a:ext uri="{FF2B5EF4-FFF2-40B4-BE49-F238E27FC236}">
                  <a16:creationId xmlns:a16="http://schemas.microsoft.com/office/drawing/2014/main" id="{A5A5F1B0-C358-CB5B-E614-21A8260ADF9F}"/>
                </a:ext>
              </a:extLst>
            </p:cNvPr>
            <p:cNvSpPr/>
            <p:nvPr/>
          </p:nvSpPr>
          <p:spPr>
            <a:xfrm>
              <a:off x="10345348" y="34137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128">
              <a:extLst>
                <a:ext uri="{FF2B5EF4-FFF2-40B4-BE49-F238E27FC236}">
                  <a16:creationId xmlns:a16="http://schemas.microsoft.com/office/drawing/2014/main" id="{C33081AB-840C-401A-0A39-596FA3054BCC}"/>
                </a:ext>
              </a:extLst>
            </p:cNvPr>
            <p:cNvSpPr/>
            <p:nvPr/>
          </p:nvSpPr>
          <p:spPr>
            <a:xfrm>
              <a:off x="10345348" y="36625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129">
              <a:extLst>
                <a:ext uri="{FF2B5EF4-FFF2-40B4-BE49-F238E27FC236}">
                  <a16:creationId xmlns:a16="http://schemas.microsoft.com/office/drawing/2014/main" id="{B4F87D24-9A6B-A332-3B72-0EFB68470226}"/>
                </a:ext>
              </a:extLst>
            </p:cNvPr>
            <p:cNvSpPr/>
            <p:nvPr/>
          </p:nvSpPr>
          <p:spPr>
            <a:xfrm>
              <a:off x="10345348" y="32439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130">
              <a:extLst>
                <a:ext uri="{FF2B5EF4-FFF2-40B4-BE49-F238E27FC236}">
                  <a16:creationId xmlns:a16="http://schemas.microsoft.com/office/drawing/2014/main" id="{A2EC30B5-00AE-8E42-070A-4D494C28D674}"/>
                </a:ext>
              </a:extLst>
            </p:cNvPr>
            <p:cNvSpPr/>
            <p:nvPr/>
          </p:nvSpPr>
          <p:spPr>
            <a:xfrm>
              <a:off x="10345348" y="34327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l131">
              <a:extLst>
                <a:ext uri="{FF2B5EF4-FFF2-40B4-BE49-F238E27FC236}">
                  <a16:creationId xmlns:a16="http://schemas.microsoft.com/office/drawing/2014/main" id="{E3CC11A5-EA54-8697-6E55-1C99B1A64109}"/>
                </a:ext>
              </a:extLst>
            </p:cNvPr>
            <p:cNvSpPr/>
            <p:nvPr/>
          </p:nvSpPr>
          <p:spPr>
            <a:xfrm>
              <a:off x="10370173" y="1240073"/>
              <a:ext cx="0" cy="743623"/>
            </a:xfrm>
            <a:custGeom>
              <a:avLst/>
              <a:gdLst/>
              <a:ahLst/>
              <a:cxnLst/>
              <a:rect l="0" t="0" r="0" b="0"/>
              <a:pathLst>
                <a:path h="743623">
                  <a:moveTo>
                    <a:pt x="0" y="7436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l132">
              <a:extLst>
                <a:ext uri="{FF2B5EF4-FFF2-40B4-BE49-F238E27FC236}">
                  <a16:creationId xmlns:a16="http://schemas.microsoft.com/office/drawing/2014/main" id="{84A13611-69D6-2176-3F59-00DCEED4ADB2}"/>
                </a:ext>
              </a:extLst>
            </p:cNvPr>
            <p:cNvSpPr/>
            <p:nvPr/>
          </p:nvSpPr>
          <p:spPr>
            <a:xfrm>
              <a:off x="10370173" y="2491452"/>
              <a:ext cx="0" cy="663576"/>
            </a:xfrm>
            <a:custGeom>
              <a:avLst/>
              <a:gdLst/>
              <a:ahLst/>
              <a:cxnLst/>
              <a:rect l="0" t="0" r="0" b="0"/>
              <a:pathLst>
                <a:path h="663576">
                  <a:moveTo>
                    <a:pt x="0" y="0"/>
                  </a:moveTo>
                  <a:lnTo>
                    <a:pt x="0" y="6635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g133">
              <a:extLst>
                <a:ext uri="{FF2B5EF4-FFF2-40B4-BE49-F238E27FC236}">
                  <a16:creationId xmlns:a16="http://schemas.microsoft.com/office/drawing/2014/main" id="{AFCF6B3C-3FA7-7BD2-F447-57F36FCEA024}"/>
                </a:ext>
              </a:extLst>
            </p:cNvPr>
            <p:cNvSpPr/>
            <p:nvPr/>
          </p:nvSpPr>
          <p:spPr>
            <a:xfrm>
              <a:off x="10151864" y="1983696"/>
              <a:ext cx="436618" cy="507756"/>
            </a:xfrm>
            <a:custGeom>
              <a:avLst/>
              <a:gdLst/>
              <a:ahLst/>
              <a:cxnLst/>
              <a:rect l="0" t="0" r="0" b="0"/>
              <a:pathLst>
                <a:path w="436618" h="507756">
                  <a:moveTo>
                    <a:pt x="0" y="0"/>
                  </a:moveTo>
                  <a:lnTo>
                    <a:pt x="0" y="507756"/>
                  </a:lnTo>
                  <a:lnTo>
                    <a:pt x="436618" y="507756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134">
              <a:extLst>
                <a:ext uri="{FF2B5EF4-FFF2-40B4-BE49-F238E27FC236}">
                  <a16:creationId xmlns:a16="http://schemas.microsoft.com/office/drawing/2014/main" id="{CB3C922C-4EF7-A125-61E3-EF33CC90A331}"/>
                </a:ext>
              </a:extLst>
            </p:cNvPr>
            <p:cNvSpPr/>
            <p:nvPr/>
          </p:nvSpPr>
          <p:spPr>
            <a:xfrm>
              <a:off x="10151864" y="2211066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135">
              <a:extLst>
                <a:ext uri="{FF2B5EF4-FFF2-40B4-BE49-F238E27FC236}">
                  <a16:creationId xmlns:a16="http://schemas.microsoft.com/office/drawing/2014/main" id="{78AAEDD8-4DD3-A839-FB32-602D0D676ACD}"/>
                </a:ext>
              </a:extLst>
            </p:cNvPr>
            <p:cNvSpPr/>
            <p:nvPr/>
          </p:nvSpPr>
          <p:spPr>
            <a:xfrm>
              <a:off x="10927506" y="25211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136">
              <a:extLst>
                <a:ext uri="{FF2B5EF4-FFF2-40B4-BE49-F238E27FC236}">
                  <a16:creationId xmlns:a16="http://schemas.microsoft.com/office/drawing/2014/main" id="{3BB9F2EC-4946-8D28-03E3-D2CEA08BDDB1}"/>
                </a:ext>
              </a:extLst>
            </p:cNvPr>
            <p:cNvSpPr/>
            <p:nvPr/>
          </p:nvSpPr>
          <p:spPr>
            <a:xfrm>
              <a:off x="10927506" y="24589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137">
              <a:extLst>
                <a:ext uri="{FF2B5EF4-FFF2-40B4-BE49-F238E27FC236}">
                  <a16:creationId xmlns:a16="http://schemas.microsoft.com/office/drawing/2014/main" id="{736BE751-6C9B-C7F2-03BB-FB7ECD59BB42}"/>
                </a:ext>
              </a:extLst>
            </p:cNvPr>
            <p:cNvSpPr/>
            <p:nvPr/>
          </p:nvSpPr>
          <p:spPr>
            <a:xfrm>
              <a:off x="10927506" y="25688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138">
              <a:extLst>
                <a:ext uri="{FF2B5EF4-FFF2-40B4-BE49-F238E27FC236}">
                  <a16:creationId xmlns:a16="http://schemas.microsoft.com/office/drawing/2014/main" id="{16B58A05-AC64-9B7F-9002-6E28E32182A4}"/>
                </a:ext>
              </a:extLst>
            </p:cNvPr>
            <p:cNvSpPr/>
            <p:nvPr/>
          </p:nvSpPr>
          <p:spPr>
            <a:xfrm>
              <a:off x="10927506" y="25247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139">
              <a:extLst>
                <a:ext uri="{FF2B5EF4-FFF2-40B4-BE49-F238E27FC236}">
                  <a16:creationId xmlns:a16="http://schemas.microsoft.com/office/drawing/2014/main" id="{C29BC000-A9EC-6915-7148-33EAB3B133F6}"/>
                </a:ext>
              </a:extLst>
            </p:cNvPr>
            <p:cNvSpPr/>
            <p:nvPr/>
          </p:nvSpPr>
          <p:spPr>
            <a:xfrm>
              <a:off x="10927506" y="27384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140">
              <a:extLst>
                <a:ext uri="{FF2B5EF4-FFF2-40B4-BE49-F238E27FC236}">
                  <a16:creationId xmlns:a16="http://schemas.microsoft.com/office/drawing/2014/main" id="{DDB58C4D-3D3E-71FF-8D06-9985CA961E0B}"/>
                </a:ext>
              </a:extLst>
            </p:cNvPr>
            <p:cNvSpPr/>
            <p:nvPr/>
          </p:nvSpPr>
          <p:spPr>
            <a:xfrm>
              <a:off x="10927506" y="23849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141">
              <a:extLst>
                <a:ext uri="{FF2B5EF4-FFF2-40B4-BE49-F238E27FC236}">
                  <a16:creationId xmlns:a16="http://schemas.microsoft.com/office/drawing/2014/main" id="{06359465-A3CB-4A63-E636-68225C7E38CA}"/>
                </a:ext>
              </a:extLst>
            </p:cNvPr>
            <p:cNvSpPr/>
            <p:nvPr/>
          </p:nvSpPr>
          <p:spPr>
            <a:xfrm>
              <a:off x="10927506" y="26965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142">
              <a:extLst>
                <a:ext uri="{FF2B5EF4-FFF2-40B4-BE49-F238E27FC236}">
                  <a16:creationId xmlns:a16="http://schemas.microsoft.com/office/drawing/2014/main" id="{DCD81CC5-0264-E76F-DA47-83B2C16AB990}"/>
                </a:ext>
              </a:extLst>
            </p:cNvPr>
            <p:cNvSpPr/>
            <p:nvPr/>
          </p:nvSpPr>
          <p:spPr>
            <a:xfrm>
              <a:off x="10927506" y="24554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143">
              <a:extLst>
                <a:ext uri="{FF2B5EF4-FFF2-40B4-BE49-F238E27FC236}">
                  <a16:creationId xmlns:a16="http://schemas.microsoft.com/office/drawing/2014/main" id="{C5156FA8-F632-2A82-32A1-646FF8062AEB}"/>
                </a:ext>
              </a:extLst>
            </p:cNvPr>
            <p:cNvSpPr/>
            <p:nvPr/>
          </p:nvSpPr>
          <p:spPr>
            <a:xfrm>
              <a:off x="10927506" y="23432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144">
              <a:extLst>
                <a:ext uri="{FF2B5EF4-FFF2-40B4-BE49-F238E27FC236}">
                  <a16:creationId xmlns:a16="http://schemas.microsoft.com/office/drawing/2014/main" id="{4AD77A96-CF70-3936-DFDE-EF17A943C5C5}"/>
                </a:ext>
              </a:extLst>
            </p:cNvPr>
            <p:cNvSpPr/>
            <p:nvPr/>
          </p:nvSpPr>
          <p:spPr>
            <a:xfrm>
              <a:off x="10927506" y="33498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145">
              <a:extLst>
                <a:ext uri="{FF2B5EF4-FFF2-40B4-BE49-F238E27FC236}">
                  <a16:creationId xmlns:a16="http://schemas.microsoft.com/office/drawing/2014/main" id="{418E1AF6-E5D5-5469-5A1F-50D08537D708}"/>
                </a:ext>
              </a:extLst>
            </p:cNvPr>
            <p:cNvSpPr/>
            <p:nvPr/>
          </p:nvSpPr>
          <p:spPr>
            <a:xfrm>
              <a:off x="10952332" y="1234213"/>
              <a:ext cx="0" cy="367823"/>
            </a:xfrm>
            <a:custGeom>
              <a:avLst/>
              <a:gdLst/>
              <a:ahLst/>
              <a:cxnLst/>
              <a:rect l="0" t="0" r="0" b="0"/>
              <a:pathLst>
                <a:path h="367823">
                  <a:moveTo>
                    <a:pt x="0" y="3678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146">
              <a:extLst>
                <a:ext uri="{FF2B5EF4-FFF2-40B4-BE49-F238E27FC236}">
                  <a16:creationId xmlns:a16="http://schemas.microsoft.com/office/drawing/2014/main" id="{F92BEC3A-28D4-25CC-80E8-4A0C3A7A00CA}"/>
                </a:ext>
              </a:extLst>
            </p:cNvPr>
            <p:cNvSpPr/>
            <p:nvPr/>
          </p:nvSpPr>
          <p:spPr>
            <a:xfrm>
              <a:off x="10952332" y="1903209"/>
              <a:ext cx="0" cy="272469"/>
            </a:xfrm>
            <a:custGeom>
              <a:avLst/>
              <a:gdLst/>
              <a:ahLst/>
              <a:cxnLst/>
              <a:rect l="0" t="0" r="0" b="0"/>
              <a:pathLst>
                <a:path h="272469">
                  <a:moveTo>
                    <a:pt x="0" y="0"/>
                  </a:moveTo>
                  <a:lnTo>
                    <a:pt x="0" y="2724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g147">
              <a:extLst>
                <a:ext uri="{FF2B5EF4-FFF2-40B4-BE49-F238E27FC236}">
                  <a16:creationId xmlns:a16="http://schemas.microsoft.com/office/drawing/2014/main" id="{1A77336F-6966-4615-8016-674175E9CF81}"/>
                </a:ext>
              </a:extLst>
            </p:cNvPr>
            <p:cNvSpPr/>
            <p:nvPr/>
          </p:nvSpPr>
          <p:spPr>
            <a:xfrm>
              <a:off x="10734023" y="1602036"/>
              <a:ext cx="436618" cy="301173"/>
            </a:xfrm>
            <a:custGeom>
              <a:avLst/>
              <a:gdLst/>
              <a:ahLst/>
              <a:cxnLst/>
              <a:rect l="0" t="0" r="0" b="0"/>
              <a:pathLst>
                <a:path w="436618" h="301173">
                  <a:moveTo>
                    <a:pt x="0" y="0"/>
                  </a:moveTo>
                  <a:lnTo>
                    <a:pt x="0" y="301173"/>
                  </a:lnTo>
                  <a:lnTo>
                    <a:pt x="436618" y="301173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148">
              <a:extLst>
                <a:ext uri="{FF2B5EF4-FFF2-40B4-BE49-F238E27FC236}">
                  <a16:creationId xmlns:a16="http://schemas.microsoft.com/office/drawing/2014/main" id="{5C0981AA-E1C1-8D1A-58E4-0DA1CCC5CD92}"/>
                </a:ext>
              </a:extLst>
            </p:cNvPr>
            <p:cNvSpPr/>
            <p:nvPr/>
          </p:nvSpPr>
          <p:spPr>
            <a:xfrm>
              <a:off x="10734023" y="1738065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149">
              <a:extLst>
                <a:ext uri="{FF2B5EF4-FFF2-40B4-BE49-F238E27FC236}">
                  <a16:creationId xmlns:a16="http://schemas.microsoft.com/office/drawing/2014/main" id="{289D0826-61CD-0BC9-6842-34AE40BDB509}"/>
                </a:ext>
              </a:extLst>
            </p:cNvPr>
            <p:cNvSpPr/>
            <p:nvPr/>
          </p:nvSpPr>
          <p:spPr>
            <a:xfrm>
              <a:off x="11509664" y="48054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150">
              <a:extLst>
                <a:ext uri="{FF2B5EF4-FFF2-40B4-BE49-F238E27FC236}">
                  <a16:creationId xmlns:a16="http://schemas.microsoft.com/office/drawing/2014/main" id="{32D35089-C817-119F-64AD-0734F94ECEFD}"/>
                </a:ext>
              </a:extLst>
            </p:cNvPr>
            <p:cNvSpPr/>
            <p:nvPr/>
          </p:nvSpPr>
          <p:spPr>
            <a:xfrm>
              <a:off x="11509664" y="378652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151">
              <a:extLst>
                <a:ext uri="{FF2B5EF4-FFF2-40B4-BE49-F238E27FC236}">
                  <a16:creationId xmlns:a16="http://schemas.microsoft.com/office/drawing/2014/main" id="{B931088C-3B2F-3364-670C-159BA3F6B645}"/>
                </a:ext>
              </a:extLst>
            </p:cNvPr>
            <p:cNvSpPr/>
            <p:nvPr/>
          </p:nvSpPr>
          <p:spPr>
            <a:xfrm>
              <a:off x="11509664" y="347273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152">
              <a:extLst>
                <a:ext uri="{FF2B5EF4-FFF2-40B4-BE49-F238E27FC236}">
                  <a16:creationId xmlns:a16="http://schemas.microsoft.com/office/drawing/2014/main" id="{25499A82-E982-389C-DE8F-8AE1300DCE26}"/>
                </a:ext>
              </a:extLst>
            </p:cNvPr>
            <p:cNvSpPr/>
            <p:nvPr/>
          </p:nvSpPr>
          <p:spPr>
            <a:xfrm>
              <a:off x="11509664" y="49620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153">
              <a:extLst>
                <a:ext uri="{FF2B5EF4-FFF2-40B4-BE49-F238E27FC236}">
                  <a16:creationId xmlns:a16="http://schemas.microsoft.com/office/drawing/2014/main" id="{FCE2AF96-AA00-4EF8-1CA5-69BE3B63708C}"/>
                </a:ext>
              </a:extLst>
            </p:cNvPr>
            <p:cNvSpPr/>
            <p:nvPr/>
          </p:nvSpPr>
          <p:spPr>
            <a:xfrm>
              <a:off x="11509664" y="34989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154">
              <a:extLst>
                <a:ext uri="{FF2B5EF4-FFF2-40B4-BE49-F238E27FC236}">
                  <a16:creationId xmlns:a16="http://schemas.microsoft.com/office/drawing/2014/main" id="{79EEF145-4662-B644-1ACE-2BFC903FBCCC}"/>
                </a:ext>
              </a:extLst>
            </p:cNvPr>
            <p:cNvSpPr/>
            <p:nvPr/>
          </p:nvSpPr>
          <p:spPr>
            <a:xfrm>
              <a:off x="11509664" y="37713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155">
              <a:extLst>
                <a:ext uri="{FF2B5EF4-FFF2-40B4-BE49-F238E27FC236}">
                  <a16:creationId xmlns:a16="http://schemas.microsoft.com/office/drawing/2014/main" id="{4C6E6589-12FA-4561-3E45-43D28DC28F8E}"/>
                </a:ext>
              </a:extLst>
            </p:cNvPr>
            <p:cNvSpPr/>
            <p:nvPr/>
          </p:nvSpPr>
          <p:spPr>
            <a:xfrm>
              <a:off x="11509664" y="543233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156">
              <a:extLst>
                <a:ext uri="{FF2B5EF4-FFF2-40B4-BE49-F238E27FC236}">
                  <a16:creationId xmlns:a16="http://schemas.microsoft.com/office/drawing/2014/main" id="{3CDBC1E4-C6D0-9CCA-B187-8C81B72CD03F}"/>
                </a:ext>
              </a:extLst>
            </p:cNvPr>
            <p:cNvSpPr/>
            <p:nvPr/>
          </p:nvSpPr>
          <p:spPr>
            <a:xfrm>
              <a:off x="11509664" y="37768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157">
              <a:extLst>
                <a:ext uri="{FF2B5EF4-FFF2-40B4-BE49-F238E27FC236}">
                  <a16:creationId xmlns:a16="http://schemas.microsoft.com/office/drawing/2014/main" id="{4ACDAA9F-41D6-8C30-B528-B54327CEE5DB}"/>
                </a:ext>
              </a:extLst>
            </p:cNvPr>
            <p:cNvSpPr/>
            <p:nvPr/>
          </p:nvSpPr>
          <p:spPr>
            <a:xfrm>
              <a:off x="11509664" y="32236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158">
              <a:extLst>
                <a:ext uri="{FF2B5EF4-FFF2-40B4-BE49-F238E27FC236}">
                  <a16:creationId xmlns:a16="http://schemas.microsoft.com/office/drawing/2014/main" id="{11DA9DBA-9987-6AE9-D681-512CA7830316}"/>
                </a:ext>
              </a:extLst>
            </p:cNvPr>
            <p:cNvSpPr/>
            <p:nvPr/>
          </p:nvSpPr>
          <p:spPr>
            <a:xfrm>
              <a:off x="11509664" y="3647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159">
              <a:extLst>
                <a:ext uri="{FF2B5EF4-FFF2-40B4-BE49-F238E27FC236}">
                  <a16:creationId xmlns:a16="http://schemas.microsoft.com/office/drawing/2014/main" id="{8772E8D6-B83B-6CDB-03FC-1AD52B09C601}"/>
                </a:ext>
              </a:extLst>
            </p:cNvPr>
            <p:cNvSpPr/>
            <p:nvPr/>
          </p:nvSpPr>
          <p:spPr>
            <a:xfrm>
              <a:off x="11509664" y="32029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160">
              <a:extLst>
                <a:ext uri="{FF2B5EF4-FFF2-40B4-BE49-F238E27FC236}">
                  <a16:creationId xmlns:a16="http://schemas.microsoft.com/office/drawing/2014/main" id="{8FB67749-6AB5-F965-93B3-E46AB9731AA6}"/>
                </a:ext>
              </a:extLst>
            </p:cNvPr>
            <p:cNvSpPr/>
            <p:nvPr/>
          </p:nvSpPr>
          <p:spPr>
            <a:xfrm>
              <a:off x="11509664" y="38104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161">
              <a:extLst>
                <a:ext uri="{FF2B5EF4-FFF2-40B4-BE49-F238E27FC236}">
                  <a16:creationId xmlns:a16="http://schemas.microsoft.com/office/drawing/2014/main" id="{EA2DD086-4164-3578-3577-677B1C237623}"/>
                </a:ext>
              </a:extLst>
            </p:cNvPr>
            <p:cNvSpPr/>
            <p:nvPr/>
          </p:nvSpPr>
          <p:spPr>
            <a:xfrm>
              <a:off x="11509664" y="6717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162">
              <a:extLst>
                <a:ext uri="{FF2B5EF4-FFF2-40B4-BE49-F238E27FC236}">
                  <a16:creationId xmlns:a16="http://schemas.microsoft.com/office/drawing/2014/main" id="{091A2D93-B2C3-902E-793F-797297852FCA}"/>
                </a:ext>
              </a:extLst>
            </p:cNvPr>
            <p:cNvSpPr/>
            <p:nvPr/>
          </p:nvSpPr>
          <p:spPr>
            <a:xfrm>
              <a:off x="11509664" y="37526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163">
              <a:extLst>
                <a:ext uri="{FF2B5EF4-FFF2-40B4-BE49-F238E27FC236}">
                  <a16:creationId xmlns:a16="http://schemas.microsoft.com/office/drawing/2014/main" id="{4C845C4B-5921-2053-7C06-04C6CCF118F6}"/>
                </a:ext>
              </a:extLst>
            </p:cNvPr>
            <p:cNvSpPr/>
            <p:nvPr/>
          </p:nvSpPr>
          <p:spPr>
            <a:xfrm>
              <a:off x="11509664" y="39098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164">
              <a:extLst>
                <a:ext uri="{FF2B5EF4-FFF2-40B4-BE49-F238E27FC236}">
                  <a16:creationId xmlns:a16="http://schemas.microsoft.com/office/drawing/2014/main" id="{6C02FE01-2FB9-606E-39D4-A2D82A83D454}"/>
                </a:ext>
              </a:extLst>
            </p:cNvPr>
            <p:cNvSpPr/>
            <p:nvPr/>
          </p:nvSpPr>
          <p:spPr>
            <a:xfrm>
              <a:off x="11509664" y="36418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165">
              <a:extLst>
                <a:ext uri="{FF2B5EF4-FFF2-40B4-BE49-F238E27FC236}">
                  <a16:creationId xmlns:a16="http://schemas.microsoft.com/office/drawing/2014/main" id="{880F97A5-5FAB-F92E-EF99-6874197A0A15}"/>
                </a:ext>
              </a:extLst>
            </p:cNvPr>
            <p:cNvSpPr/>
            <p:nvPr/>
          </p:nvSpPr>
          <p:spPr>
            <a:xfrm>
              <a:off x="11509664" y="34075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166">
              <a:extLst>
                <a:ext uri="{FF2B5EF4-FFF2-40B4-BE49-F238E27FC236}">
                  <a16:creationId xmlns:a16="http://schemas.microsoft.com/office/drawing/2014/main" id="{803F9F0E-35E5-BC21-C9F0-D9C9375BED41}"/>
                </a:ext>
              </a:extLst>
            </p:cNvPr>
            <p:cNvSpPr/>
            <p:nvPr/>
          </p:nvSpPr>
          <p:spPr>
            <a:xfrm>
              <a:off x="11509664" y="36797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167">
              <a:extLst>
                <a:ext uri="{FF2B5EF4-FFF2-40B4-BE49-F238E27FC236}">
                  <a16:creationId xmlns:a16="http://schemas.microsoft.com/office/drawing/2014/main" id="{B99D8BE8-4CC5-CB9F-9474-A218C08FE17C}"/>
                </a:ext>
              </a:extLst>
            </p:cNvPr>
            <p:cNvSpPr/>
            <p:nvPr/>
          </p:nvSpPr>
          <p:spPr>
            <a:xfrm>
              <a:off x="11509664" y="35709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168">
              <a:extLst>
                <a:ext uri="{FF2B5EF4-FFF2-40B4-BE49-F238E27FC236}">
                  <a16:creationId xmlns:a16="http://schemas.microsoft.com/office/drawing/2014/main" id="{60061327-B8E1-DAA8-B1CA-265E2AE42928}"/>
                </a:ext>
              </a:extLst>
            </p:cNvPr>
            <p:cNvSpPr/>
            <p:nvPr/>
          </p:nvSpPr>
          <p:spPr>
            <a:xfrm>
              <a:off x="11509664" y="32432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169">
              <a:extLst>
                <a:ext uri="{FF2B5EF4-FFF2-40B4-BE49-F238E27FC236}">
                  <a16:creationId xmlns:a16="http://schemas.microsoft.com/office/drawing/2014/main" id="{0006D2DA-FC4B-6436-351B-74816E3F572F}"/>
                </a:ext>
              </a:extLst>
            </p:cNvPr>
            <p:cNvSpPr/>
            <p:nvPr/>
          </p:nvSpPr>
          <p:spPr>
            <a:xfrm>
              <a:off x="11509664" y="328603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170">
              <a:extLst>
                <a:ext uri="{FF2B5EF4-FFF2-40B4-BE49-F238E27FC236}">
                  <a16:creationId xmlns:a16="http://schemas.microsoft.com/office/drawing/2014/main" id="{08D9E6FA-416D-0E2F-A647-3604881B25C0}"/>
                </a:ext>
              </a:extLst>
            </p:cNvPr>
            <p:cNvSpPr/>
            <p:nvPr/>
          </p:nvSpPr>
          <p:spPr>
            <a:xfrm>
              <a:off x="11509664" y="35059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171">
              <a:extLst>
                <a:ext uri="{FF2B5EF4-FFF2-40B4-BE49-F238E27FC236}">
                  <a16:creationId xmlns:a16="http://schemas.microsoft.com/office/drawing/2014/main" id="{816B39C7-E138-31B5-73FE-0222EA5FAA54}"/>
                </a:ext>
              </a:extLst>
            </p:cNvPr>
            <p:cNvSpPr/>
            <p:nvPr/>
          </p:nvSpPr>
          <p:spPr>
            <a:xfrm>
              <a:off x="11509664" y="35722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172">
              <a:extLst>
                <a:ext uri="{FF2B5EF4-FFF2-40B4-BE49-F238E27FC236}">
                  <a16:creationId xmlns:a16="http://schemas.microsoft.com/office/drawing/2014/main" id="{C1B52AB9-C8C2-9413-1473-7BE526D674FE}"/>
                </a:ext>
              </a:extLst>
            </p:cNvPr>
            <p:cNvSpPr/>
            <p:nvPr/>
          </p:nvSpPr>
          <p:spPr>
            <a:xfrm>
              <a:off x="11509664" y="37175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173">
              <a:extLst>
                <a:ext uri="{FF2B5EF4-FFF2-40B4-BE49-F238E27FC236}">
                  <a16:creationId xmlns:a16="http://schemas.microsoft.com/office/drawing/2014/main" id="{365C3AFB-F4F4-8B3C-42A8-B7220CDC8E5F}"/>
                </a:ext>
              </a:extLst>
            </p:cNvPr>
            <p:cNvSpPr/>
            <p:nvPr/>
          </p:nvSpPr>
          <p:spPr>
            <a:xfrm>
              <a:off x="11534490" y="1017040"/>
              <a:ext cx="0" cy="739639"/>
            </a:xfrm>
            <a:custGeom>
              <a:avLst/>
              <a:gdLst/>
              <a:ahLst/>
              <a:cxnLst/>
              <a:rect l="0" t="0" r="0" b="0"/>
              <a:pathLst>
                <a:path h="739639">
                  <a:moveTo>
                    <a:pt x="0" y="7396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174">
              <a:extLst>
                <a:ext uri="{FF2B5EF4-FFF2-40B4-BE49-F238E27FC236}">
                  <a16:creationId xmlns:a16="http://schemas.microsoft.com/office/drawing/2014/main" id="{2CDF5974-2593-81A0-05A8-28B33CA0BB76}"/>
                </a:ext>
              </a:extLst>
            </p:cNvPr>
            <p:cNvSpPr/>
            <p:nvPr/>
          </p:nvSpPr>
          <p:spPr>
            <a:xfrm>
              <a:off x="11534490" y="2342090"/>
              <a:ext cx="0" cy="809463"/>
            </a:xfrm>
            <a:custGeom>
              <a:avLst/>
              <a:gdLst/>
              <a:ahLst/>
              <a:cxnLst/>
              <a:rect l="0" t="0" r="0" b="0"/>
              <a:pathLst>
                <a:path h="809463">
                  <a:moveTo>
                    <a:pt x="0" y="0"/>
                  </a:moveTo>
                  <a:lnTo>
                    <a:pt x="0" y="8094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g175">
              <a:extLst>
                <a:ext uri="{FF2B5EF4-FFF2-40B4-BE49-F238E27FC236}">
                  <a16:creationId xmlns:a16="http://schemas.microsoft.com/office/drawing/2014/main" id="{15E66A61-AA76-5C86-A9D1-3B7E90FFB16C}"/>
                </a:ext>
              </a:extLst>
            </p:cNvPr>
            <p:cNvSpPr/>
            <p:nvPr/>
          </p:nvSpPr>
          <p:spPr>
            <a:xfrm>
              <a:off x="11316181" y="1756680"/>
              <a:ext cx="436618" cy="585410"/>
            </a:xfrm>
            <a:custGeom>
              <a:avLst/>
              <a:gdLst/>
              <a:ahLst/>
              <a:cxnLst/>
              <a:rect l="0" t="0" r="0" b="0"/>
              <a:pathLst>
                <a:path w="436618" h="585410">
                  <a:moveTo>
                    <a:pt x="0" y="0"/>
                  </a:moveTo>
                  <a:lnTo>
                    <a:pt x="0" y="585410"/>
                  </a:lnTo>
                  <a:lnTo>
                    <a:pt x="436618" y="585410"/>
                  </a:lnTo>
                  <a:lnTo>
                    <a:pt x="4366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176">
              <a:extLst>
                <a:ext uri="{FF2B5EF4-FFF2-40B4-BE49-F238E27FC236}">
                  <a16:creationId xmlns:a16="http://schemas.microsoft.com/office/drawing/2014/main" id="{BB6B515A-E411-4268-C211-326B5099CF4D}"/>
                </a:ext>
              </a:extLst>
            </p:cNvPr>
            <p:cNvSpPr/>
            <p:nvPr/>
          </p:nvSpPr>
          <p:spPr>
            <a:xfrm>
              <a:off x="11316181" y="1992314"/>
              <a:ext cx="436618" cy="0"/>
            </a:xfrm>
            <a:custGeom>
              <a:avLst/>
              <a:gdLst/>
              <a:ahLst/>
              <a:cxnLst/>
              <a:rect l="0" t="0" r="0" b="0"/>
              <a:pathLst>
                <a:path w="436618">
                  <a:moveTo>
                    <a:pt x="0" y="0"/>
                  </a:moveTo>
                  <a:lnTo>
                    <a:pt x="43661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rc177">
              <a:extLst>
                <a:ext uri="{FF2B5EF4-FFF2-40B4-BE49-F238E27FC236}">
                  <a16:creationId xmlns:a16="http://schemas.microsoft.com/office/drawing/2014/main" id="{843D4B13-EDF9-73F9-D3B4-B45E7E34B41E}"/>
                </a:ext>
              </a:extLst>
            </p:cNvPr>
            <p:cNvSpPr/>
            <p:nvPr/>
          </p:nvSpPr>
          <p:spPr>
            <a:xfrm>
              <a:off x="5634963" y="212518"/>
              <a:ext cx="302722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tx178">
              <a:extLst>
                <a:ext uri="{FF2B5EF4-FFF2-40B4-BE49-F238E27FC236}">
                  <a16:creationId xmlns:a16="http://schemas.microsoft.com/office/drawing/2014/main" id="{836E0012-E887-DBF3-65EE-68E93A4D7540}"/>
                </a:ext>
              </a:extLst>
            </p:cNvPr>
            <p:cNvSpPr/>
            <p:nvPr/>
          </p:nvSpPr>
          <p:spPr>
            <a:xfrm>
              <a:off x="6757278" y="277166"/>
              <a:ext cx="782592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FACOMS blood</a:t>
              </a:r>
            </a:p>
          </p:txBody>
        </p:sp>
        <p:sp>
          <p:nvSpPr>
            <p:cNvPr id="479" name="rc179">
              <a:extLst>
                <a:ext uri="{FF2B5EF4-FFF2-40B4-BE49-F238E27FC236}">
                  <a16:creationId xmlns:a16="http://schemas.microsoft.com/office/drawing/2014/main" id="{3B4F2B04-63D2-C83D-04F7-E4E23CA70FBA}"/>
                </a:ext>
              </a:extLst>
            </p:cNvPr>
            <p:cNvSpPr/>
            <p:nvPr/>
          </p:nvSpPr>
          <p:spPr>
            <a:xfrm>
              <a:off x="8856561" y="212518"/>
              <a:ext cx="302722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tx180">
              <a:extLst>
                <a:ext uri="{FF2B5EF4-FFF2-40B4-BE49-F238E27FC236}">
                  <a16:creationId xmlns:a16="http://schemas.microsoft.com/office/drawing/2014/main" id="{FAB546D3-4EC2-2216-9587-8C31E74626C1}"/>
                </a:ext>
              </a:extLst>
            </p:cNvPr>
            <p:cNvSpPr/>
            <p:nvPr/>
          </p:nvSpPr>
          <p:spPr>
            <a:xfrm>
              <a:off x="9954075" y="277166"/>
              <a:ext cx="832197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FACOMS buccal</a:t>
              </a:r>
            </a:p>
          </p:txBody>
        </p:sp>
        <p:sp>
          <p:nvSpPr>
            <p:cNvPr id="481" name="pl181">
              <a:extLst>
                <a:ext uri="{FF2B5EF4-FFF2-40B4-BE49-F238E27FC236}">
                  <a16:creationId xmlns:a16="http://schemas.microsoft.com/office/drawing/2014/main" id="{8AF38191-A0BA-4E93-1672-DA78CA43C3B3}"/>
                </a:ext>
              </a:extLst>
            </p:cNvPr>
            <p:cNvSpPr/>
            <p:nvPr/>
          </p:nvSpPr>
          <p:spPr>
            <a:xfrm>
              <a:off x="5984258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l182">
              <a:extLst>
                <a:ext uri="{FF2B5EF4-FFF2-40B4-BE49-F238E27FC236}">
                  <a16:creationId xmlns:a16="http://schemas.microsoft.com/office/drawing/2014/main" id="{745E198F-B686-702C-B4EC-292B89482D3B}"/>
                </a:ext>
              </a:extLst>
            </p:cNvPr>
            <p:cNvSpPr/>
            <p:nvPr/>
          </p:nvSpPr>
          <p:spPr>
            <a:xfrm>
              <a:off x="6566416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183">
              <a:extLst>
                <a:ext uri="{FF2B5EF4-FFF2-40B4-BE49-F238E27FC236}">
                  <a16:creationId xmlns:a16="http://schemas.microsoft.com/office/drawing/2014/main" id="{DAAFCC80-ADA9-888F-1BF3-18CB425A4874}"/>
                </a:ext>
              </a:extLst>
            </p:cNvPr>
            <p:cNvSpPr/>
            <p:nvPr/>
          </p:nvSpPr>
          <p:spPr>
            <a:xfrm>
              <a:off x="7148575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l184">
              <a:extLst>
                <a:ext uri="{FF2B5EF4-FFF2-40B4-BE49-F238E27FC236}">
                  <a16:creationId xmlns:a16="http://schemas.microsoft.com/office/drawing/2014/main" id="{B2D60F22-4372-A13B-8E3F-B1171C9130C9}"/>
                </a:ext>
              </a:extLst>
            </p:cNvPr>
            <p:cNvSpPr/>
            <p:nvPr/>
          </p:nvSpPr>
          <p:spPr>
            <a:xfrm>
              <a:off x="7730733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l185">
              <a:extLst>
                <a:ext uri="{FF2B5EF4-FFF2-40B4-BE49-F238E27FC236}">
                  <a16:creationId xmlns:a16="http://schemas.microsoft.com/office/drawing/2014/main" id="{4BD1D39A-E43D-76C0-25EF-BC9A639E4D61}"/>
                </a:ext>
              </a:extLst>
            </p:cNvPr>
            <p:cNvSpPr/>
            <p:nvPr/>
          </p:nvSpPr>
          <p:spPr>
            <a:xfrm>
              <a:off x="8312892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tx186">
              <a:extLst>
                <a:ext uri="{FF2B5EF4-FFF2-40B4-BE49-F238E27FC236}">
                  <a16:creationId xmlns:a16="http://schemas.microsoft.com/office/drawing/2014/main" id="{82143A2D-23D2-4466-06B0-AC345E0A93CA}"/>
                </a:ext>
              </a:extLst>
            </p:cNvPr>
            <p:cNvSpPr/>
            <p:nvPr/>
          </p:nvSpPr>
          <p:spPr>
            <a:xfrm>
              <a:off x="5816481" y="6389775"/>
              <a:ext cx="335552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patient</a:t>
              </a:r>
            </a:p>
          </p:txBody>
        </p:sp>
        <p:sp>
          <p:nvSpPr>
            <p:cNvPr id="487" name="tx187">
              <a:extLst>
                <a:ext uri="{FF2B5EF4-FFF2-40B4-BE49-F238E27FC236}">
                  <a16:creationId xmlns:a16="http://schemas.microsoft.com/office/drawing/2014/main" id="{D27B6532-7D2F-A2C7-4175-52F037223FB4}"/>
                </a:ext>
              </a:extLst>
            </p:cNvPr>
            <p:cNvSpPr/>
            <p:nvPr/>
          </p:nvSpPr>
          <p:spPr>
            <a:xfrm>
              <a:off x="6308572" y="6389775"/>
              <a:ext cx="51568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patient.ext</a:t>
              </a:r>
            </a:p>
          </p:txBody>
        </p:sp>
        <p:sp>
          <p:nvSpPr>
            <p:cNvPr id="488" name="tx188">
              <a:extLst>
                <a:ext uri="{FF2B5EF4-FFF2-40B4-BE49-F238E27FC236}">
                  <a16:creationId xmlns:a16="http://schemas.microsoft.com/office/drawing/2014/main" id="{0B828598-B8FA-A8B3-EA0F-F5A2A5F02048}"/>
                </a:ext>
              </a:extLst>
            </p:cNvPr>
            <p:cNvSpPr/>
            <p:nvPr/>
          </p:nvSpPr>
          <p:spPr>
            <a:xfrm>
              <a:off x="6990239" y="6410676"/>
              <a:ext cx="31667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carrier</a:t>
              </a:r>
            </a:p>
          </p:txBody>
        </p:sp>
        <p:sp>
          <p:nvSpPr>
            <p:cNvPr id="489" name="tx189">
              <a:extLst>
                <a:ext uri="{FF2B5EF4-FFF2-40B4-BE49-F238E27FC236}">
                  <a16:creationId xmlns:a16="http://schemas.microsoft.com/office/drawing/2014/main" id="{078DDE18-DC80-53E5-38AF-17E48AC9CA7E}"/>
                </a:ext>
              </a:extLst>
            </p:cNvPr>
            <p:cNvSpPr/>
            <p:nvPr/>
          </p:nvSpPr>
          <p:spPr>
            <a:xfrm>
              <a:off x="7563011" y="6410676"/>
              <a:ext cx="33544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490" name="tx190">
              <a:extLst>
                <a:ext uri="{FF2B5EF4-FFF2-40B4-BE49-F238E27FC236}">
                  <a16:creationId xmlns:a16="http://schemas.microsoft.com/office/drawing/2014/main" id="{6B039F2C-65F5-3BD3-76E0-A124C5E45324}"/>
                </a:ext>
              </a:extLst>
            </p:cNvPr>
            <p:cNvSpPr/>
            <p:nvPr/>
          </p:nvSpPr>
          <p:spPr>
            <a:xfrm>
              <a:off x="8089208" y="6410676"/>
              <a:ext cx="44736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unknown</a:t>
              </a:r>
            </a:p>
          </p:txBody>
        </p:sp>
        <p:sp>
          <p:nvSpPr>
            <p:cNvPr id="491" name="pl191">
              <a:extLst>
                <a:ext uri="{FF2B5EF4-FFF2-40B4-BE49-F238E27FC236}">
                  <a16:creationId xmlns:a16="http://schemas.microsoft.com/office/drawing/2014/main" id="{322A6E16-8464-813B-BA02-589B702B84F5}"/>
                </a:ext>
              </a:extLst>
            </p:cNvPr>
            <p:cNvSpPr/>
            <p:nvPr/>
          </p:nvSpPr>
          <p:spPr>
            <a:xfrm>
              <a:off x="9205857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192">
              <a:extLst>
                <a:ext uri="{FF2B5EF4-FFF2-40B4-BE49-F238E27FC236}">
                  <a16:creationId xmlns:a16="http://schemas.microsoft.com/office/drawing/2014/main" id="{872BBF94-B4C8-3714-A6F2-42186E6E40A9}"/>
                </a:ext>
              </a:extLst>
            </p:cNvPr>
            <p:cNvSpPr/>
            <p:nvPr/>
          </p:nvSpPr>
          <p:spPr>
            <a:xfrm>
              <a:off x="9788015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193">
              <a:extLst>
                <a:ext uri="{FF2B5EF4-FFF2-40B4-BE49-F238E27FC236}">
                  <a16:creationId xmlns:a16="http://schemas.microsoft.com/office/drawing/2014/main" id="{79503786-D3DB-EC32-DF3E-0C1D39748A58}"/>
                </a:ext>
              </a:extLst>
            </p:cNvPr>
            <p:cNvSpPr/>
            <p:nvPr/>
          </p:nvSpPr>
          <p:spPr>
            <a:xfrm>
              <a:off x="10370173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194">
              <a:extLst>
                <a:ext uri="{FF2B5EF4-FFF2-40B4-BE49-F238E27FC236}">
                  <a16:creationId xmlns:a16="http://schemas.microsoft.com/office/drawing/2014/main" id="{E566D0B3-9651-3FE2-B293-5ABF10C2D1FC}"/>
                </a:ext>
              </a:extLst>
            </p:cNvPr>
            <p:cNvSpPr/>
            <p:nvPr/>
          </p:nvSpPr>
          <p:spPr>
            <a:xfrm>
              <a:off x="10952332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195">
              <a:extLst>
                <a:ext uri="{FF2B5EF4-FFF2-40B4-BE49-F238E27FC236}">
                  <a16:creationId xmlns:a16="http://schemas.microsoft.com/office/drawing/2014/main" id="{E5D54A7F-8201-0276-37E5-8943AB89F662}"/>
                </a:ext>
              </a:extLst>
            </p:cNvPr>
            <p:cNvSpPr/>
            <p:nvPr/>
          </p:nvSpPr>
          <p:spPr>
            <a:xfrm>
              <a:off x="11534490" y="634935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tx196">
              <a:extLst>
                <a:ext uri="{FF2B5EF4-FFF2-40B4-BE49-F238E27FC236}">
                  <a16:creationId xmlns:a16="http://schemas.microsoft.com/office/drawing/2014/main" id="{D2EBA236-9CF1-CF4F-680A-6BE4CC204245}"/>
                </a:ext>
              </a:extLst>
            </p:cNvPr>
            <p:cNvSpPr/>
            <p:nvPr/>
          </p:nvSpPr>
          <p:spPr>
            <a:xfrm>
              <a:off x="9038080" y="6389775"/>
              <a:ext cx="335552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patient</a:t>
              </a:r>
            </a:p>
          </p:txBody>
        </p:sp>
        <p:sp>
          <p:nvSpPr>
            <p:cNvPr id="497" name="tx197">
              <a:extLst>
                <a:ext uri="{FF2B5EF4-FFF2-40B4-BE49-F238E27FC236}">
                  <a16:creationId xmlns:a16="http://schemas.microsoft.com/office/drawing/2014/main" id="{DEFB353C-96C9-D39A-4AB9-84A35716471D}"/>
                </a:ext>
              </a:extLst>
            </p:cNvPr>
            <p:cNvSpPr/>
            <p:nvPr/>
          </p:nvSpPr>
          <p:spPr>
            <a:xfrm>
              <a:off x="9530170" y="6389775"/>
              <a:ext cx="51568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patient.ext</a:t>
              </a:r>
            </a:p>
          </p:txBody>
        </p:sp>
        <p:sp>
          <p:nvSpPr>
            <p:cNvPr id="498" name="tx198">
              <a:extLst>
                <a:ext uri="{FF2B5EF4-FFF2-40B4-BE49-F238E27FC236}">
                  <a16:creationId xmlns:a16="http://schemas.microsoft.com/office/drawing/2014/main" id="{C7F3D856-5CB3-7D82-61A4-C8D9DD2F2619}"/>
                </a:ext>
              </a:extLst>
            </p:cNvPr>
            <p:cNvSpPr/>
            <p:nvPr/>
          </p:nvSpPr>
          <p:spPr>
            <a:xfrm>
              <a:off x="10211838" y="6410676"/>
              <a:ext cx="31667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carrier</a:t>
              </a:r>
            </a:p>
          </p:txBody>
        </p:sp>
        <p:sp>
          <p:nvSpPr>
            <p:cNvPr id="499" name="tx199">
              <a:extLst>
                <a:ext uri="{FF2B5EF4-FFF2-40B4-BE49-F238E27FC236}">
                  <a16:creationId xmlns:a16="http://schemas.microsoft.com/office/drawing/2014/main" id="{9B054613-68E0-B3C0-B3AD-84384A9F630D}"/>
                </a:ext>
              </a:extLst>
            </p:cNvPr>
            <p:cNvSpPr/>
            <p:nvPr/>
          </p:nvSpPr>
          <p:spPr>
            <a:xfrm>
              <a:off x="10784610" y="6410676"/>
              <a:ext cx="33544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500" name="tx200">
              <a:extLst>
                <a:ext uri="{FF2B5EF4-FFF2-40B4-BE49-F238E27FC236}">
                  <a16:creationId xmlns:a16="http://schemas.microsoft.com/office/drawing/2014/main" id="{18F31F52-1735-A82E-E791-78B139DC461C}"/>
                </a:ext>
              </a:extLst>
            </p:cNvPr>
            <p:cNvSpPr/>
            <p:nvPr/>
          </p:nvSpPr>
          <p:spPr>
            <a:xfrm>
              <a:off x="11310807" y="6410676"/>
              <a:ext cx="44736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unknown</a:t>
              </a:r>
            </a:p>
          </p:txBody>
        </p:sp>
        <p:sp>
          <p:nvSpPr>
            <p:cNvPr id="501" name="tx201">
              <a:extLst>
                <a:ext uri="{FF2B5EF4-FFF2-40B4-BE49-F238E27FC236}">
                  <a16:creationId xmlns:a16="http://schemas.microsoft.com/office/drawing/2014/main" id="{AEDCB263-7DE4-A7A6-B28C-DC917304974A}"/>
                </a:ext>
              </a:extLst>
            </p:cNvPr>
            <p:cNvSpPr/>
            <p:nvPr/>
          </p:nvSpPr>
          <p:spPr>
            <a:xfrm>
              <a:off x="8731776" y="511494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2" name="tx202">
              <a:extLst>
                <a:ext uri="{FF2B5EF4-FFF2-40B4-BE49-F238E27FC236}">
                  <a16:creationId xmlns:a16="http://schemas.microsoft.com/office/drawing/2014/main" id="{EB433646-A03A-9C49-CB4D-EEB5B2864E23}"/>
                </a:ext>
              </a:extLst>
            </p:cNvPr>
            <p:cNvSpPr/>
            <p:nvPr/>
          </p:nvSpPr>
          <p:spPr>
            <a:xfrm>
              <a:off x="8731776" y="340495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3" name="tx203">
              <a:extLst>
                <a:ext uri="{FF2B5EF4-FFF2-40B4-BE49-F238E27FC236}">
                  <a16:creationId xmlns:a16="http://schemas.microsoft.com/office/drawing/2014/main" id="{035CE8F8-E758-F6A5-3ADF-8A79FA064838}"/>
                </a:ext>
              </a:extLst>
            </p:cNvPr>
            <p:cNvSpPr/>
            <p:nvPr/>
          </p:nvSpPr>
          <p:spPr>
            <a:xfrm>
              <a:off x="8731776" y="1693606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4" name="pl204">
              <a:extLst>
                <a:ext uri="{FF2B5EF4-FFF2-40B4-BE49-F238E27FC236}">
                  <a16:creationId xmlns:a16="http://schemas.microsoft.com/office/drawing/2014/main" id="{73B83474-E011-D3AE-6A35-5CC2DC0DBA89}"/>
                </a:ext>
              </a:extLst>
            </p:cNvPr>
            <p:cNvSpPr/>
            <p:nvPr/>
          </p:nvSpPr>
          <p:spPr>
            <a:xfrm>
              <a:off x="8821767" y="5156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205">
              <a:extLst>
                <a:ext uri="{FF2B5EF4-FFF2-40B4-BE49-F238E27FC236}">
                  <a16:creationId xmlns:a16="http://schemas.microsoft.com/office/drawing/2014/main" id="{B62737C6-4A07-4442-D5A8-477F7A131F63}"/>
                </a:ext>
              </a:extLst>
            </p:cNvPr>
            <p:cNvSpPr/>
            <p:nvPr/>
          </p:nvSpPr>
          <p:spPr>
            <a:xfrm>
              <a:off x="8821767" y="34452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206">
              <a:extLst>
                <a:ext uri="{FF2B5EF4-FFF2-40B4-BE49-F238E27FC236}">
                  <a16:creationId xmlns:a16="http://schemas.microsoft.com/office/drawing/2014/main" id="{39D837B0-0EAB-992E-BB60-4FF5C4C48EB3}"/>
                </a:ext>
              </a:extLst>
            </p:cNvPr>
            <p:cNvSpPr/>
            <p:nvPr/>
          </p:nvSpPr>
          <p:spPr>
            <a:xfrm>
              <a:off x="8821767" y="17339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tx207">
              <a:extLst>
                <a:ext uri="{FF2B5EF4-FFF2-40B4-BE49-F238E27FC236}">
                  <a16:creationId xmlns:a16="http://schemas.microsoft.com/office/drawing/2014/main" id="{B0878600-A190-9E36-0D38-FD2089245919}"/>
                </a:ext>
              </a:extLst>
            </p:cNvPr>
            <p:cNvSpPr/>
            <p:nvPr/>
          </p:nvSpPr>
          <p:spPr>
            <a:xfrm>
              <a:off x="5416971" y="576892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08" name="tx208">
              <a:extLst>
                <a:ext uri="{FF2B5EF4-FFF2-40B4-BE49-F238E27FC236}">
                  <a16:creationId xmlns:a16="http://schemas.microsoft.com/office/drawing/2014/main" id="{E44EC327-BBEA-B75D-4726-F75E77C84463}"/>
                </a:ext>
              </a:extLst>
            </p:cNvPr>
            <p:cNvSpPr/>
            <p:nvPr/>
          </p:nvSpPr>
          <p:spPr>
            <a:xfrm>
              <a:off x="5416971" y="4629182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509" name="tx209">
              <a:extLst>
                <a:ext uri="{FF2B5EF4-FFF2-40B4-BE49-F238E27FC236}">
                  <a16:creationId xmlns:a16="http://schemas.microsoft.com/office/drawing/2014/main" id="{8050527D-B5F4-8204-5684-095166E9E71F}"/>
                </a:ext>
              </a:extLst>
            </p:cNvPr>
            <p:cNvSpPr/>
            <p:nvPr/>
          </p:nvSpPr>
          <p:spPr>
            <a:xfrm>
              <a:off x="5416971" y="348944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510" name="tx210">
              <a:extLst>
                <a:ext uri="{FF2B5EF4-FFF2-40B4-BE49-F238E27FC236}">
                  <a16:creationId xmlns:a16="http://schemas.microsoft.com/office/drawing/2014/main" id="{3DF02272-15E6-D4ED-509F-E443495B8AB8}"/>
                </a:ext>
              </a:extLst>
            </p:cNvPr>
            <p:cNvSpPr/>
            <p:nvPr/>
          </p:nvSpPr>
          <p:spPr>
            <a:xfrm>
              <a:off x="5416971" y="234970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511" name="tx211">
              <a:extLst>
                <a:ext uri="{FF2B5EF4-FFF2-40B4-BE49-F238E27FC236}">
                  <a16:creationId xmlns:a16="http://schemas.microsoft.com/office/drawing/2014/main" id="{79E7BA9A-C272-9FAA-BBA0-C6BD100E7732}"/>
                </a:ext>
              </a:extLst>
            </p:cNvPr>
            <p:cNvSpPr/>
            <p:nvPr/>
          </p:nvSpPr>
          <p:spPr>
            <a:xfrm>
              <a:off x="5416971" y="1209967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512" name="pl212">
              <a:extLst>
                <a:ext uri="{FF2B5EF4-FFF2-40B4-BE49-F238E27FC236}">
                  <a16:creationId xmlns:a16="http://schemas.microsoft.com/office/drawing/2014/main" id="{078D20D1-2FFC-6F82-8295-1F05B9E112D7}"/>
                </a:ext>
              </a:extLst>
            </p:cNvPr>
            <p:cNvSpPr/>
            <p:nvPr/>
          </p:nvSpPr>
          <p:spPr>
            <a:xfrm>
              <a:off x="5600168" y="58106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213">
              <a:extLst>
                <a:ext uri="{FF2B5EF4-FFF2-40B4-BE49-F238E27FC236}">
                  <a16:creationId xmlns:a16="http://schemas.microsoft.com/office/drawing/2014/main" id="{9D5336E8-78B2-77D7-D956-0FBDC085AD7D}"/>
                </a:ext>
              </a:extLst>
            </p:cNvPr>
            <p:cNvSpPr/>
            <p:nvPr/>
          </p:nvSpPr>
          <p:spPr>
            <a:xfrm>
              <a:off x="5600168" y="46708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214">
              <a:extLst>
                <a:ext uri="{FF2B5EF4-FFF2-40B4-BE49-F238E27FC236}">
                  <a16:creationId xmlns:a16="http://schemas.microsoft.com/office/drawing/2014/main" id="{B97B8F6E-206B-B23C-3656-62079186F20D}"/>
                </a:ext>
              </a:extLst>
            </p:cNvPr>
            <p:cNvSpPr/>
            <p:nvPr/>
          </p:nvSpPr>
          <p:spPr>
            <a:xfrm>
              <a:off x="5600168" y="35311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215">
              <a:extLst>
                <a:ext uri="{FF2B5EF4-FFF2-40B4-BE49-F238E27FC236}">
                  <a16:creationId xmlns:a16="http://schemas.microsoft.com/office/drawing/2014/main" id="{B771F333-EF09-8879-6EEA-50ED31500F5A}"/>
                </a:ext>
              </a:extLst>
            </p:cNvPr>
            <p:cNvSpPr/>
            <p:nvPr/>
          </p:nvSpPr>
          <p:spPr>
            <a:xfrm>
              <a:off x="5600168" y="23913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216">
              <a:extLst>
                <a:ext uri="{FF2B5EF4-FFF2-40B4-BE49-F238E27FC236}">
                  <a16:creationId xmlns:a16="http://schemas.microsoft.com/office/drawing/2014/main" id="{330FB3A7-389B-4479-4136-C8C01B257C9C}"/>
                </a:ext>
              </a:extLst>
            </p:cNvPr>
            <p:cNvSpPr/>
            <p:nvPr/>
          </p:nvSpPr>
          <p:spPr>
            <a:xfrm>
              <a:off x="5600168" y="12516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tx217">
              <a:extLst>
                <a:ext uri="{FF2B5EF4-FFF2-40B4-BE49-F238E27FC236}">
                  <a16:creationId xmlns:a16="http://schemas.microsoft.com/office/drawing/2014/main" id="{57596367-10D7-958B-38E8-F71AC0D37B59}"/>
                </a:ext>
              </a:extLst>
            </p:cNvPr>
            <p:cNvSpPr/>
            <p:nvPr/>
          </p:nvSpPr>
          <p:spPr>
            <a:xfrm>
              <a:off x="8573016" y="6550914"/>
              <a:ext cx="372715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status</a:t>
              </a:r>
            </a:p>
          </p:txBody>
        </p:sp>
        <p:sp>
          <p:nvSpPr>
            <p:cNvPr id="518" name="tx218">
              <a:extLst>
                <a:ext uri="{FF2B5EF4-FFF2-40B4-BE49-F238E27FC236}">
                  <a16:creationId xmlns:a16="http://schemas.microsoft.com/office/drawing/2014/main" id="{A878E8E3-1FCB-61D4-9E0D-0F9664DA03EC}"/>
                </a:ext>
              </a:extLst>
            </p:cNvPr>
            <p:cNvSpPr/>
            <p:nvPr/>
          </p:nvSpPr>
          <p:spPr>
            <a:xfrm rot="-5400000">
              <a:off x="4487496" y="3322815"/>
              <a:ext cx="159945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FXN, log10, [% of normal]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85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Content Placeholder 4">
            <a:extLst>
              <a:ext uri="{FF2B5EF4-FFF2-40B4-BE49-F238E27FC236}">
                <a16:creationId xmlns:a16="http://schemas.microsoft.com/office/drawing/2014/main" id="{CFEB83DA-61CE-D459-4A5A-D5CEF974D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185210"/>
              </p:ext>
            </p:extLst>
          </p:nvPr>
        </p:nvGraphicFramePr>
        <p:xfrm>
          <a:off x="2533121" y="376236"/>
          <a:ext cx="6770688" cy="61055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46336">
                  <a:extLst>
                    <a:ext uri="{9D8B030D-6E8A-4147-A177-3AD203B41FA5}">
                      <a16:colId xmlns:a16="http://schemas.microsoft.com/office/drawing/2014/main" val="2945848740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494434696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3253252861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1419126327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1020392603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716619372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472087326"/>
                    </a:ext>
                  </a:extLst>
                </a:gridCol>
                <a:gridCol w="846336">
                  <a:extLst>
                    <a:ext uri="{9D8B030D-6E8A-4147-A177-3AD203B41FA5}">
                      <a16:colId xmlns:a16="http://schemas.microsoft.com/office/drawing/2014/main" val="1493631836"/>
                    </a:ext>
                  </a:extLst>
                </a:gridCol>
              </a:tblGrid>
              <a:tr h="469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Obs.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03861075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7.4E-11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346182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FACOMS</a:t>
                      </a: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buccal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fxn-gaa1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-0.30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7.6E-13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69239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aoo-gaa1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3.5E-81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966066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-aoo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2.6E-32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45513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FACOMS</a:t>
                      </a: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fxn-gaa1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-0.56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3.5E-36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799391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aoo-gaa1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3.8E-71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484238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fxn-aoo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7.0E-04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48410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FACHILD</a:t>
                      </a: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fxn-gaa1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-0.55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3.2E-08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7493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aoo-gaa1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1.2E-06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4977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fxn-aoo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1.1E-03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766969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FACHILD</a:t>
                      </a: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blood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isoform.e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fxn-gaa1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-0.47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4.0E-06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69474"/>
                  </a:ext>
                </a:extLst>
              </a:tr>
              <a:tr h="46965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aoo-gaa1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1.2E-06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085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5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Content Placeholder 2">
            <a:extLst>
              <a:ext uri="{FF2B5EF4-FFF2-40B4-BE49-F238E27FC236}">
                <a16:creationId xmlns:a16="http://schemas.microsoft.com/office/drawing/2014/main" id="{5756A79E-127A-011D-6D4F-ADF9CB8DD565}"/>
              </a:ext>
            </a:extLst>
          </p:cNvPr>
          <p:cNvGrpSpPr/>
          <p:nvPr/>
        </p:nvGrpSpPr>
        <p:grpSpPr>
          <a:xfrm>
            <a:off x="75610" y="251640"/>
            <a:ext cx="6770187" cy="6606360"/>
            <a:chOff x="5183188" y="142929"/>
            <a:chExt cx="6770187" cy="6606360"/>
          </a:xfrm>
        </p:grpSpPr>
        <p:sp>
          <p:nvSpPr>
            <p:cNvPr id="1315" name="rc3">
              <a:extLst>
                <a:ext uri="{FF2B5EF4-FFF2-40B4-BE49-F238E27FC236}">
                  <a16:creationId xmlns:a16="http://schemas.microsoft.com/office/drawing/2014/main" id="{C7B4C731-CF4F-1EDA-7D01-2CBA5DAB4569}"/>
                </a:ext>
              </a:extLst>
            </p:cNvPr>
            <p:cNvSpPr/>
            <p:nvPr/>
          </p:nvSpPr>
          <p:spPr>
            <a:xfrm>
              <a:off x="5183187" y="142929"/>
              <a:ext cx="6770187" cy="6606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l4">
              <a:extLst>
                <a:ext uri="{FF2B5EF4-FFF2-40B4-BE49-F238E27FC236}">
                  <a16:creationId xmlns:a16="http://schemas.microsoft.com/office/drawing/2014/main" id="{ECA917DA-9F1A-CB8C-30B2-ED0C25D41002}"/>
                </a:ext>
              </a:extLst>
            </p:cNvPr>
            <p:cNvSpPr/>
            <p:nvPr/>
          </p:nvSpPr>
          <p:spPr>
            <a:xfrm>
              <a:off x="5704743" y="3007106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l5">
              <a:extLst>
                <a:ext uri="{FF2B5EF4-FFF2-40B4-BE49-F238E27FC236}">
                  <a16:creationId xmlns:a16="http://schemas.microsoft.com/office/drawing/2014/main" id="{4F8E5456-1534-DEC0-E8E2-FDD6D1D8CB6A}"/>
                </a:ext>
              </a:extLst>
            </p:cNvPr>
            <p:cNvSpPr/>
            <p:nvPr/>
          </p:nvSpPr>
          <p:spPr>
            <a:xfrm>
              <a:off x="5704743" y="2249891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l6">
              <a:extLst>
                <a:ext uri="{FF2B5EF4-FFF2-40B4-BE49-F238E27FC236}">
                  <a16:creationId xmlns:a16="http://schemas.microsoft.com/office/drawing/2014/main" id="{EC6D3C61-C647-7C85-8281-D1502EC781BA}"/>
                </a:ext>
              </a:extLst>
            </p:cNvPr>
            <p:cNvSpPr/>
            <p:nvPr/>
          </p:nvSpPr>
          <p:spPr>
            <a:xfrm>
              <a:off x="5704743" y="1492676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l7">
              <a:extLst>
                <a:ext uri="{FF2B5EF4-FFF2-40B4-BE49-F238E27FC236}">
                  <a16:creationId xmlns:a16="http://schemas.microsoft.com/office/drawing/2014/main" id="{4F6525A3-E9B0-4969-F657-4150424C2B71}"/>
                </a:ext>
              </a:extLst>
            </p:cNvPr>
            <p:cNvSpPr/>
            <p:nvPr/>
          </p:nvSpPr>
          <p:spPr>
            <a:xfrm>
              <a:off x="5704743" y="735461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l8">
              <a:extLst>
                <a:ext uri="{FF2B5EF4-FFF2-40B4-BE49-F238E27FC236}">
                  <a16:creationId xmlns:a16="http://schemas.microsoft.com/office/drawing/2014/main" id="{B7ACCD4A-0270-F577-0633-63F779E5E713}"/>
                </a:ext>
              </a:extLst>
            </p:cNvPr>
            <p:cNvSpPr/>
            <p:nvPr/>
          </p:nvSpPr>
          <p:spPr>
            <a:xfrm>
              <a:off x="6412038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l9">
              <a:extLst>
                <a:ext uri="{FF2B5EF4-FFF2-40B4-BE49-F238E27FC236}">
                  <a16:creationId xmlns:a16="http://schemas.microsoft.com/office/drawing/2014/main" id="{F69867AF-35C1-7A81-9EDB-45FBFB09BE24}"/>
                </a:ext>
              </a:extLst>
            </p:cNvPr>
            <p:cNvSpPr/>
            <p:nvPr/>
          </p:nvSpPr>
          <p:spPr>
            <a:xfrm>
              <a:off x="7422461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l10">
              <a:extLst>
                <a:ext uri="{FF2B5EF4-FFF2-40B4-BE49-F238E27FC236}">
                  <a16:creationId xmlns:a16="http://schemas.microsoft.com/office/drawing/2014/main" id="{754458A4-1403-B7C3-DF5B-537E14BDADD8}"/>
                </a:ext>
              </a:extLst>
            </p:cNvPr>
            <p:cNvSpPr/>
            <p:nvPr/>
          </p:nvSpPr>
          <p:spPr>
            <a:xfrm>
              <a:off x="8432883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l11">
              <a:extLst>
                <a:ext uri="{FF2B5EF4-FFF2-40B4-BE49-F238E27FC236}">
                  <a16:creationId xmlns:a16="http://schemas.microsoft.com/office/drawing/2014/main" id="{42E7BB64-0825-C40A-88FA-FB2FFC1FB385}"/>
                </a:ext>
              </a:extLst>
            </p:cNvPr>
            <p:cNvSpPr/>
            <p:nvPr/>
          </p:nvSpPr>
          <p:spPr>
            <a:xfrm>
              <a:off x="9443305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l12">
              <a:extLst>
                <a:ext uri="{FF2B5EF4-FFF2-40B4-BE49-F238E27FC236}">
                  <a16:creationId xmlns:a16="http://schemas.microsoft.com/office/drawing/2014/main" id="{B6227D70-65D1-8B0A-3007-5C40EB92D748}"/>
                </a:ext>
              </a:extLst>
            </p:cNvPr>
            <p:cNvSpPr/>
            <p:nvPr/>
          </p:nvSpPr>
          <p:spPr>
            <a:xfrm>
              <a:off x="5704743" y="2628499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l13">
              <a:extLst>
                <a:ext uri="{FF2B5EF4-FFF2-40B4-BE49-F238E27FC236}">
                  <a16:creationId xmlns:a16="http://schemas.microsoft.com/office/drawing/2014/main" id="{EA6DE894-2C61-1186-0AB3-071BAF5F06E3}"/>
                </a:ext>
              </a:extLst>
            </p:cNvPr>
            <p:cNvSpPr/>
            <p:nvPr/>
          </p:nvSpPr>
          <p:spPr>
            <a:xfrm>
              <a:off x="5704743" y="1871284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l14">
              <a:extLst>
                <a:ext uri="{FF2B5EF4-FFF2-40B4-BE49-F238E27FC236}">
                  <a16:creationId xmlns:a16="http://schemas.microsoft.com/office/drawing/2014/main" id="{1BCB684C-7EAB-4BF9-5F77-DE3F82B82ABB}"/>
                </a:ext>
              </a:extLst>
            </p:cNvPr>
            <p:cNvSpPr/>
            <p:nvPr/>
          </p:nvSpPr>
          <p:spPr>
            <a:xfrm>
              <a:off x="5704743" y="1114069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l15">
              <a:extLst>
                <a:ext uri="{FF2B5EF4-FFF2-40B4-BE49-F238E27FC236}">
                  <a16:creationId xmlns:a16="http://schemas.microsoft.com/office/drawing/2014/main" id="{24A47A37-11C1-234B-E7C0-605AFC92552C}"/>
                </a:ext>
              </a:extLst>
            </p:cNvPr>
            <p:cNvSpPr/>
            <p:nvPr/>
          </p:nvSpPr>
          <p:spPr>
            <a:xfrm>
              <a:off x="5906827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l16">
              <a:extLst>
                <a:ext uri="{FF2B5EF4-FFF2-40B4-BE49-F238E27FC236}">
                  <a16:creationId xmlns:a16="http://schemas.microsoft.com/office/drawing/2014/main" id="{03A1B1A0-539C-F881-83BE-5BEE0650DAB2}"/>
                </a:ext>
              </a:extLst>
            </p:cNvPr>
            <p:cNvSpPr/>
            <p:nvPr/>
          </p:nvSpPr>
          <p:spPr>
            <a:xfrm>
              <a:off x="6917249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l17">
              <a:extLst>
                <a:ext uri="{FF2B5EF4-FFF2-40B4-BE49-F238E27FC236}">
                  <a16:creationId xmlns:a16="http://schemas.microsoft.com/office/drawing/2014/main" id="{F7BC96B6-8CCF-FF32-6853-A9CB09BD5577}"/>
                </a:ext>
              </a:extLst>
            </p:cNvPr>
            <p:cNvSpPr/>
            <p:nvPr/>
          </p:nvSpPr>
          <p:spPr>
            <a:xfrm>
              <a:off x="7927672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l18">
              <a:extLst>
                <a:ext uri="{FF2B5EF4-FFF2-40B4-BE49-F238E27FC236}">
                  <a16:creationId xmlns:a16="http://schemas.microsoft.com/office/drawing/2014/main" id="{5C97159C-2967-5D9E-401A-390D7A029247}"/>
                </a:ext>
              </a:extLst>
            </p:cNvPr>
            <p:cNvSpPr/>
            <p:nvPr/>
          </p:nvSpPr>
          <p:spPr>
            <a:xfrm>
              <a:off x="8938094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l19">
              <a:extLst>
                <a:ext uri="{FF2B5EF4-FFF2-40B4-BE49-F238E27FC236}">
                  <a16:creationId xmlns:a16="http://schemas.microsoft.com/office/drawing/2014/main" id="{028EC1F6-2DD5-6745-F262-E72A01E0B484}"/>
                </a:ext>
              </a:extLst>
            </p:cNvPr>
            <p:cNvSpPr/>
            <p:nvPr/>
          </p:nvSpPr>
          <p:spPr>
            <a:xfrm>
              <a:off x="9948516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20">
              <a:extLst>
                <a:ext uri="{FF2B5EF4-FFF2-40B4-BE49-F238E27FC236}">
                  <a16:creationId xmlns:a16="http://schemas.microsoft.com/office/drawing/2014/main" id="{1073DB35-6AFD-59EF-3A20-E91AC94A6E09}"/>
                </a:ext>
              </a:extLst>
            </p:cNvPr>
            <p:cNvSpPr/>
            <p:nvPr/>
          </p:nvSpPr>
          <p:spPr>
            <a:xfrm>
              <a:off x="6387212" y="16404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21">
              <a:extLst>
                <a:ext uri="{FF2B5EF4-FFF2-40B4-BE49-F238E27FC236}">
                  <a16:creationId xmlns:a16="http://schemas.microsoft.com/office/drawing/2014/main" id="{B15F963C-DBFA-2734-55E7-ADB12E03BD4B}"/>
                </a:ext>
              </a:extLst>
            </p:cNvPr>
            <p:cNvSpPr/>
            <p:nvPr/>
          </p:nvSpPr>
          <p:spPr>
            <a:xfrm>
              <a:off x="6387212" y="18451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22">
              <a:extLst>
                <a:ext uri="{FF2B5EF4-FFF2-40B4-BE49-F238E27FC236}">
                  <a16:creationId xmlns:a16="http://schemas.microsoft.com/office/drawing/2014/main" id="{703C70B9-8A39-523E-D9B6-3FABB18DEF29}"/>
                </a:ext>
              </a:extLst>
            </p:cNvPr>
            <p:cNvSpPr/>
            <p:nvPr/>
          </p:nvSpPr>
          <p:spPr>
            <a:xfrm>
              <a:off x="7498677" y="16137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23">
              <a:extLst>
                <a:ext uri="{FF2B5EF4-FFF2-40B4-BE49-F238E27FC236}">
                  <a16:creationId xmlns:a16="http://schemas.microsoft.com/office/drawing/2014/main" id="{B4D741B9-EEA7-C0B3-2B12-B39A98AC5AF6}"/>
                </a:ext>
              </a:extLst>
            </p:cNvPr>
            <p:cNvSpPr/>
            <p:nvPr/>
          </p:nvSpPr>
          <p:spPr>
            <a:xfrm>
              <a:off x="6993466" y="17872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24">
              <a:extLst>
                <a:ext uri="{FF2B5EF4-FFF2-40B4-BE49-F238E27FC236}">
                  <a16:creationId xmlns:a16="http://schemas.microsoft.com/office/drawing/2014/main" id="{D6CA12AF-7CC5-F5CC-8729-A32EC4E5BAF8}"/>
                </a:ext>
              </a:extLst>
            </p:cNvPr>
            <p:cNvSpPr/>
            <p:nvPr/>
          </p:nvSpPr>
          <p:spPr>
            <a:xfrm>
              <a:off x="7296592" y="15835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25">
              <a:extLst>
                <a:ext uri="{FF2B5EF4-FFF2-40B4-BE49-F238E27FC236}">
                  <a16:creationId xmlns:a16="http://schemas.microsoft.com/office/drawing/2014/main" id="{AC2BF7D0-F5F6-6EEC-AF4E-90D0D82DB6FF}"/>
                </a:ext>
              </a:extLst>
            </p:cNvPr>
            <p:cNvSpPr/>
            <p:nvPr/>
          </p:nvSpPr>
          <p:spPr>
            <a:xfrm>
              <a:off x="7498677" y="15973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26">
              <a:extLst>
                <a:ext uri="{FF2B5EF4-FFF2-40B4-BE49-F238E27FC236}">
                  <a16:creationId xmlns:a16="http://schemas.microsoft.com/office/drawing/2014/main" id="{D3394D54-DCF6-EBB5-6E7A-7C8BF7AC3531}"/>
                </a:ext>
              </a:extLst>
            </p:cNvPr>
            <p:cNvSpPr/>
            <p:nvPr/>
          </p:nvSpPr>
          <p:spPr>
            <a:xfrm>
              <a:off x="6690339" y="188459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27">
              <a:extLst>
                <a:ext uri="{FF2B5EF4-FFF2-40B4-BE49-F238E27FC236}">
                  <a16:creationId xmlns:a16="http://schemas.microsoft.com/office/drawing/2014/main" id="{334B60A9-8EFE-C869-399F-CF39ECFC005B}"/>
                </a:ext>
              </a:extLst>
            </p:cNvPr>
            <p:cNvSpPr/>
            <p:nvPr/>
          </p:nvSpPr>
          <p:spPr>
            <a:xfrm>
              <a:off x="8003888" y="149847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28">
              <a:extLst>
                <a:ext uri="{FF2B5EF4-FFF2-40B4-BE49-F238E27FC236}">
                  <a16:creationId xmlns:a16="http://schemas.microsoft.com/office/drawing/2014/main" id="{E428D343-5342-BFC4-1CC8-31D18BDCE6E5}"/>
                </a:ext>
              </a:extLst>
            </p:cNvPr>
            <p:cNvSpPr/>
            <p:nvPr/>
          </p:nvSpPr>
          <p:spPr>
            <a:xfrm>
              <a:off x="6286170" y="14073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29">
              <a:extLst>
                <a:ext uri="{FF2B5EF4-FFF2-40B4-BE49-F238E27FC236}">
                  <a16:creationId xmlns:a16="http://schemas.microsoft.com/office/drawing/2014/main" id="{49145B7B-BFC2-B1AE-4D6B-CAE3A466B44B}"/>
                </a:ext>
              </a:extLst>
            </p:cNvPr>
            <p:cNvSpPr/>
            <p:nvPr/>
          </p:nvSpPr>
          <p:spPr>
            <a:xfrm>
              <a:off x="6387212" y="180241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30">
              <a:extLst>
                <a:ext uri="{FF2B5EF4-FFF2-40B4-BE49-F238E27FC236}">
                  <a16:creationId xmlns:a16="http://schemas.microsoft.com/office/drawing/2014/main" id="{05E4D66B-DB22-2D29-DC28-47E72D9750E4}"/>
                </a:ext>
              </a:extLst>
            </p:cNvPr>
            <p:cNvSpPr/>
            <p:nvPr/>
          </p:nvSpPr>
          <p:spPr>
            <a:xfrm>
              <a:off x="6791381" y="15594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31">
              <a:extLst>
                <a:ext uri="{FF2B5EF4-FFF2-40B4-BE49-F238E27FC236}">
                  <a16:creationId xmlns:a16="http://schemas.microsoft.com/office/drawing/2014/main" id="{E4EC8770-7E5C-4CFA-96E3-61EA8054FF2A}"/>
                </a:ext>
              </a:extLst>
            </p:cNvPr>
            <p:cNvSpPr/>
            <p:nvPr/>
          </p:nvSpPr>
          <p:spPr>
            <a:xfrm>
              <a:off x="6791381" y="14860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32">
              <a:extLst>
                <a:ext uri="{FF2B5EF4-FFF2-40B4-BE49-F238E27FC236}">
                  <a16:creationId xmlns:a16="http://schemas.microsoft.com/office/drawing/2014/main" id="{00FE2AD1-0D2E-8DBC-5010-0E1490D899DE}"/>
                </a:ext>
              </a:extLst>
            </p:cNvPr>
            <p:cNvSpPr/>
            <p:nvPr/>
          </p:nvSpPr>
          <p:spPr>
            <a:xfrm>
              <a:off x="6993466" y="14811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33">
              <a:extLst>
                <a:ext uri="{FF2B5EF4-FFF2-40B4-BE49-F238E27FC236}">
                  <a16:creationId xmlns:a16="http://schemas.microsoft.com/office/drawing/2014/main" id="{FA058B37-DEF0-3DE3-5AEA-22EF1E7CB0BB}"/>
                </a:ext>
              </a:extLst>
            </p:cNvPr>
            <p:cNvSpPr/>
            <p:nvPr/>
          </p:nvSpPr>
          <p:spPr>
            <a:xfrm>
              <a:off x="6286170" y="137612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34">
              <a:extLst>
                <a:ext uri="{FF2B5EF4-FFF2-40B4-BE49-F238E27FC236}">
                  <a16:creationId xmlns:a16="http://schemas.microsoft.com/office/drawing/2014/main" id="{23851356-8CA5-7DFC-FCCA-6169920F35EB}"/>
                </a:ext>
              </a:extLst>
            </p:cNvPr>
            <p:cNvSpPr/>
            <p:nvPr/>
          </p:nvSpPr>
          <p:spPr>
            <a:xfrm>
              <a:off x="7801804" y="14156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35">
              <a:extLst>
                <a:ext uri="{FF2B5EF4-FFF2-40B4-BE49-F238E27FC236}">
                  <a16:creationId xmlns:a16="http://schemas.microsoft.com/office/drawing/2014/main" id="{573C48F1-BA98-DBA6-8232-4555886121E1}"/>
                </a:ext>
              </a:extLst>
            </p:cNvPr>
            <p:cNvSpPr/>
            <p:nvPr/>
          </p:nvSpPr>
          <p:spPr>
            <a:xfrm>
              <a:off x="6892423" y="168153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36">
              <a:extLst>
                <a:ext uri="{FF2B5EF4-FFF2-40B4-BE49-F238E27FC236}">
                  <a16:creationId xmlns:a16="http://schemas.microsoft.com/office/drawing/2014/main" id="{893BFBF0-C4CA-4AC2-5059-07FFC6ECB00B}"/>
                </a:ext>
              </a:extLst>
            </p:cNvPr>
            <p:cNvSpPr/>
            <p:nvPr/>
          </p:nvSpPr>
          <p:spPr>
            <a:xfrm>
              <a:off x="7296592" y="14095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37">
              <a:extLst>
                <a:ext uri="{FF2B5EF4-FFF2-40B4-BE49-F238E27FC236}">
                  <a16:creationId xmlns:a16="http://schemas.microsoft.com/office/drawing/2014/main" id="{B817E9C0-F5F8-4F00-CD74-C5354F2BC4DB}"/>
                </a:ext>
              </a:extLst>
            </p:cNvPr>
            <p:cNvSpPr/>
            <p:nvPr/>
          </p:nvSpPr>
          <p:spPr>
            <a:xfrm>
              <a:off x="7195550" y="15471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38">
              <a:extLst>
                <a:ext uri="{FF2B5EF4-FFF2-40B4-BE49-F238E27FC236}">
                  <a16:creationId xmlns:a16="http://schemas.microsoft.com/office/drawing/2014/main" id="{128FB4FC-721D-FD79-D979-DAC615B44883}"/>
                </a:ext>
              </a:extLst>
            </p:cNvPr>
            <p:cNvSpPr/>
            <p:nvPr/>
          </p:nvSpPr>
          <p:spPr>
            <a:xfrm>
              <a:off x="7700761" y="13340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39">
              <a:extLst>
                <a:ext uri="{FF2B5EF4-FFF2-40B4-BE49-F238E27FC236}">
                  <a16:creationId xmlns:a16="http://schemas.microsoft.com/office/drawing/2014/main" id="{00279088-846D-A7B9-5BEB-97B30F62908F}"/>
                </a:ext>
              </a:extLst>
            </p:cNvPr>
            <p:cNvSpPr/>
            <p:nvPr/>
          </p:nvSpPr>
          <p:spPr>
            <a:xfrm>
              <a:off x="7094508" y="14578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40">
              <a:extLst>
                <a:ext uri="{FF2B5EF4-FFF2-40B4-BE49-F238E27FC236}">
                  <a16:creationId xmlns:a16="http://schemas.microsoft.com/office/drawing/2014/main" id="{CA9AB052-A5B4-0AAC-A417-5A4BDDC96B19}"/>
                </a:ext>
              </a:extLst>
            </p:cNvPr>
            <p:cNvSpPr/>
            <p:nvPr/>
          </p:nvSpPr>
          <p:spPr>
            <a:xfrm>
              <a:off x="6892423" y="14721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41">
              <a:extLst>
                <a:ext uri="{FF2B5EF4-FFF2-40B4-BE49-F238E27FC236}">
                  <a16:creationId xmlns:a16="http://schemas.microsoft.com/office/drawing/2014/main" id="{8C84110C-1099-ECF7-AAD8-51234A8A2D50}"/>
                </a:ext>
              </a:extLst>
            </p:cNvPr>
            <p:cNvSpPr/>
            <p:nvPr/>
          </p:nvSpPr>
          <p:spPr>
            <a:xfrm>
              <a:off x="8408057" y="15968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42">
              <a:extLst>
                <a:ext uri="{FF2B5EF4-FFF2-40B4-BE49-F238E27FC236}">
                  <a16:creationId xmlns:a16="http://schemas.microsoft.com/office/drawing/2014/main" id="{4A5B76F4-D9DB-3620-2332-7324C785BE06}"/>
                </a:ext>
              </a:extLst>
            </p:cNvPr>
            <p:cNvSpPr/>
            <p:nvPr/>
          </p:nvSpPr>
          <p:spPr>
            <a:xfrm>
              <a:off x="7397635" y="17468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43">
              <a:extLst>
                <a:ext uri="{FF2B5EF4-FFF2-40B4-BE49-F238E27FC236}">
                  <a16:creationId xmlns:a16="http://schemas.microsoft.com/office/drawing/2014/main" id="{B3989670-9F86-C838-D9D9-8980558FE9A5}"/>
                </a:ext>
              </a:extLst>
            </p:cNvPr>
            <p:cNvSpPr/>
            <p:nvPr/>
          </p:nvSpPr>
          <p:spPr>
            <a:xfrm>
              <a:off x="7094508" y="16443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44">
              <a:extLst>
                <a:ext uri="{FF2B5EF4-FFF2-40B4-BE49-F238E27FC236}">
                  <a16:creationId xmlns:a16="http://schemas.microsoft.com/office/drawing/2014/main" id="{785EE6A8-CD44-43DE-4A32-572494051214}"/>
                </a:ext>
              </a:extLst>
            </p:cNvPr>
            <p:cNvSpPr/>
            <p:nvPr/>
          </p:nvSpPr>
          <p:spPr>
            <a:xfrm>
              <a:off x="7195550" y="15980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45">
              <a:extLst>
                <a:ext uri="{FF2B5EF4-FFF2-40B4-BE49-F238E27FC236}">
                  <a16:creationId xmlns:a16="http://schemas.microsoft.com/office/drawing/2014/main" id="{E5A4B147-5436-069A-582D-50915FB0F1CD}"/>
                </a:ext>
              </a:extLst>
            </p:cNvPr>
            <p:cNvSpPr/>
            <p:nvPr/>
          </p:nvSpPr>
          <p:spPr>
            <a:xfrm>
              <a:off x="6589297" y="15733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46">
              <a:extLst>
                <a:ext uri="{FF2B5EF4-FFF2-40B4-BE49-F238E27FC236}">
                  <a16:creationId xmlns:a16="http://schemas.microsoft.com/office/drawing/2014/main" id="{C188EE5C-9E44-264B-14E1-1AC593BD7624}"/>
                </a:ext>
              </a:extLst>
            </p:cNvPr>
            <p:cNvSpPr/>
            <p:nvPr/>
          </p:nvSpPr>
          <p:spPr>
            <a:xfrm>
              <a:off x="9721606" y="14533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47">
              <a:extLst>
                <a:ext uri="{FF2B5EF4-FFF2-40B4-BE49-F238E27FC236}">
                  <a16:creationId xmlns:a16="http://schemas.microsoft.com/office/drawing/2014/main" id="{56FAD1A9-D45E-3FD9-1BC8-114D103855D4}"/>
                </a:ext>
              </a:extLst>
            </p:cNvPr>
            <p:cNvSpPr/>
            <p:nvPr/>
          </p:nvSpPr>
          <p:spPr>
            <a:xfrm>
              <a:off x="6084086" y="154280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48">
              <a:extLst>
                <a:ext uri="{FF2B5EF4-FFF2-40B4-BE49-F238E27FC236}">
                  <a16:creationId xmlns:a16="http://schemas.microsoft.com/office/drawing/2014/main" id="{90B79184-EC85-7043-86D5-F4665AA3C425}"/>
                </a:ext>
              </a:extLst>
            </p:cNvPr>
            <p:cNvSpPr/>
            <p:nvPr/>
          </p:nvSpPr>
          <p:spPr>
            <a:xfrm>
              <a:off x="7498677" y="15391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49">
              <a:extLst>
                <a:ext uri="{FF2B5EF4-FFF2-40B4-BE49-F238E27FC236}">
                  <a16:creationId xmlns:a16="http://schemas.microsoft.com/office/drawing/2014/main" id="{079423ED-1469-5682-58A8-89A696671559}"/>
                </a:ext>
              </a:extLst>
            </p:cNvPr>
            <p:cNvSpPr/>
            <p:nvPr/>
          </p:nvSpPr>
          <p:spPr>
            <a:xfrm>
              <a:off x="7700761" y="14937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50">
              <a:extLst>
                <a:ext uri="{FF2B5EF4-FFF2-40B4-BE49-F238E27FC236}">
                  <a16:creationId xmlns:a16="http://schemas.microsoft.com/office/drawing/2014/main" id="{C9F0A41C-7385-757D-1D54-C7357DB9984F}"/>
                </a:ext>
              </a:extLst>
            </p:cNvPr>
            <p:cNvSpPr/>
            <p:nvPr/>
          </p:nvSpPr>
          <p:spPr>
            <a:xfrm>
              <a:off x="6690339" y="18278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51">
              <a:extLst>
                <a:ext uri="{FF2B5EF4-FFF2-40B4-BE49-F238E27FC236}">
                  <a16:creationId xmlns:a16="http://schemas.microsoft.com/office/drawing/2014/main" id="{19988E58-159B-2760-91BE-77863A714518}"/>
                </a:ext>
              </a:extLst>
            </p:cNvPr>
            <p:cNvSpPr/>
            <p:nvPr/>
          </p:nvSpPr>
          <p:spPr>
            <a:xfrm>
              <a:off x="7195550" y="132858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52">
              <a:extLst>
                <a:ext uri="{FF2B5EF4-FFF2-40B4-BE49-F238E27FC236}">
                  <a16:creationId xmlns:a16="http://schemas.microsoft.com/office/drawing/2014/main" id="{B4F8019B-2A63-3CA3-AF54-22B1BBE6322A}"/>
                </a:ext>
              </a:extLst>
            </p:cNvPr>
            <p:cNvSpPr/>
            <p:nvPr/>
          </p:nvSpPr>
          <p:spPr>
            <a:xfrm>
              <a:off x="6286170" y="22419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53">
              <a:extLst>
                <a:ext uri="{FF2B5EF4-FFF2-40B4-BE49-F238E27FC236}">
                  <a16:creationId xmlns:a16="http://schemas.microsoft.com/office/drawing/2014/main" id="{D34A8523-F14E-4E8A-D392-FA136D11F3F3}"/>
                </a:ext>
              </a:extLst>
            </p:cNvPr>
            <p:cNvSpPr/>
            <p:nvPr/>
          </p:nvSpPr>
          <p:spPr>
            <a:xfrm>
              <a:off x="7296592" y="13273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54">
              <a:extLst>
                <a:ext uri="{FF2B5EF4-FFF2-40B4-BE49-F238E27FC236}">
                  <a16:creationId xmlns:a16="http://schemas.microsoft.com/office/drawing/2014/main" id="{AD719905-67DF-0C00-662F-ED66D4108804}"/>
                </a:ext>
              </a:extLst>
            </p:cNvPr>
            <p:cNvSpPr/>
            <p:nvPr/>
          </p:nvSpPr>
          <p:spPr>
            <a:xfrm>
              <a:off x="6387212" y="18443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55">
              <a:extLst>
                <a:ext uri="{FF2B5EF4-FFF2-40B4-BE49-F238E27FC236}">
                  <a16:creationId xmlns:a16="http://schemas.microsoft.com/office/drawing/2014/main" id="{2E23E5A3-1CE3-EFA0-A1C9-BA8F230A8A49}"/>
                </a:ext>
              </a:extLst>
            </p:cNvPr>
            <p:cNvSpPr/>
            <p:nvPr/>
          </p:nvSpPr>
          <p:spPr>
            <a:xfrm>
              <a:off x="8408057" y="13621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56">
              <a:extLst>
                <a:ext uri="{FF2B5EF4-FFF2-40B4-BE49-F238E27FC236}">
                  <a16:creationId xmlns:a16="http://schemas.microsoft.com/office/drawing/2014/main" id="{C5C3AC11-A5BB-E220-B929-5E9C10A8CC4A}"/>
                </a:ext>
              </a:extLst>
            </p:cNvPr>
            <p:cNvSpPr/>
            <p:nvPr/>
          </p:nvSpPr>
          <p:spPr>
            <a:xfrm>
              <a:off x="9317437" y="16069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57">
              <a:extLst>
                <a:ext uri="{FF2B5EF4-FFF2-40B4-BE49-F238E27FC236}">
                  <a16:creationId xmlns:a16="http://schemas.microsoft.com/office/drawing/2014/main" id="{71971105-FD1A-7EC5-47F7-EA87280E93E1}"/>
                </a:ext>
              </a:extLst>
            </p:cNvPr>
            <p:cNvSpPr/>
            <p:nvPr/>
          </p:nvSpPr>
          <p:spPr>
            <a:xfrm>
              <a:off x="6993466" y="15735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58">
              <a:extLst>
                <a:ext uri="{FF2B5EF4-FFF2-40B4-BE49-F238E27FC236}">
                  <a16:creationId xmlns:a16="http://schemas.microsoft.com/office/drawing/2014/main" id="{167EEE7D-890F-7D4F-673B-DD5944CBEB4E}"/>
                </a:ext>
              </a:extLst>
            </p:cNvPr>
            <p:cNvSpPr/>
            <p:nvPr/>
          </p:nvSpPr>
          <p:spPr>
            <a:xfrm>
              <a:off x="6791381" y="189187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59">
              <a:extLst>
                <a:ext uri="{FF2B5EF4-FFF2-40B4-BE49-F238E27FC236}">
                  <a16:creationId xmlns:a16="http://schemas.microsoft.com/office/drawing/2014/main" id="{3239434A-966D-FD83-A0FD-44803C4A10E5}"/>
                </a:ext>
              </a:extLst>
            </p:cNvPr>
            <p:cNvSpPr/>
            <p:nvPr/>
          </p:nvSpPr>
          <p:spPr>
            <a:xfrm>
              <a:off x="6589297" y="19681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60">
              <a:extLst>
                <a:ext uri="{FF2B5EF4-FFF2-40B4-BE49-F238E27FC236}">
                  <a16:creationId xmlns:a16="http://schemas.microsoft.com/office/drawing/2014/main" id="{639A0DEC-68F7-2121-CAE9-4F8398FC92A5}"/>
                </a:ext>
              </a:extLst>
            </p:cNvPr>
            <p:cNvSpPr/>
            <p:nvPr/>
          </p:nvSpPr>
          <p:spPr>
            <a:xfrm>
              <a:off x="7700761" y="14937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61">
              <a:extLst>
                <a:ext uri="{FF2B5EF4-FFF2-40B4-BE49-F238E27FC236}">
                  <a16:creationId xmlns:a16="http://schemas.microsoft.com/office/drawing/2014/main" id="{A9B93CEA-5D25-8D3E-40E9-770E9A4B427F}"/>
                </a:ext>
              </a:extLst>
            </p:cNvPr>
            <p:cNvSpPr/>
            <p:nvPr/>
          </p:nvSpPr>
          <p:spPr>
            <a:xfrm>
              <a:off x="7902846" y="15158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62">
              <a:extLst>
                <a:ext uri="{FF2B5EF4-FFF2-40B4-BE49-F238E27FC236}">
                  <a16:creationId xmlns:a16="http://schemas.microsoft.com/office/drawing/2014/main" id="{6F2457C5-E313-977C-4F39-78E96526A2BF}"/>
                </a:ext>
              </a:extLst>
            </p:cNvPr>
            <p:cNvSpPr/>
            <p:nvPr/>
          </p:nvSpPr>
          <p:spPr>
            <a:xfrm>
              <a:off x="6892423" y="14651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63">
              <a:extLst>
                <a:ext uri="{FF2B5EF4-FFF2-40B4-BE49-F238E27FC236}">
                  <a16:creationId xmlns:a16="http://schemas.microsoft.com/office/drawing/2014/main" id="{D7F1F797-4068-D269-00F7-0794C0185A3B}"/>
                </a:ext>
              </a:extLst>
            </p:cNvPr>
            <p:cNvSpPr/>
            <p:nvPr/>
          </p:nvSpPr>
          <p:spPr>
            <a:xfrm>
              <a:off x="7700761" y="15024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64">
              <a:extLst>
                <a:ext uri="{FF2B5EF4-FFF2-40B4-BE49-F238E27FC236}">
                  <a16:creationId xmlns:a16="http://schemas.microsoft.com/office/drawing/2014/main" id="{6A4C365C-F08C-4AED-4FB9-CC832DD0462D}"/>
                </a:ext>
              </a:extLst>
            </p:cNvPr>
            <p:cNvSpPr/>
            <p:nvPr/>
          </p:nvSpPr>
          <p:spPr>
            <a:xfrm>
              <a:off x="6185128" y="203490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65">
              <a:extLst>
                <a:ext uri="{FF2B5EF4-FFF2-40B4-BE49-F238E27FC236}">
                  <a16:creationId xmlns:a16="http://schemas.microsoft.com/office/drawing/2014/main" id="{58498A6E-5006-57F0-4852-1809C12F3A18}"/>
                </a:ext>
              </a:extLst>
            </p:cNvPr>
            <p:cNvSpPr/>
            <p:nvPr/>
          </p:nvSpPr>
          <p:spPr>
            <a:xfrm>
              <a:off x="7498677" y="13974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66">
              <a:extLst>
                <a:ext uri="{FF2B5EF4-FFF2-40B4-BE49-F238E27FC236}">
                  <a16:creationId xmlns:a16="http://schemas.microsoft.com/office/drawing/2014/main" id="{F8ED17A7-CE0E-1176-18E2-7513ABC63E3A}"/>
                </a:ext>
              </a:extLst>
            </p:cNvPr>
            <p:cNvSpPr/>
            <p:nvPr/>
          </p:nvSpPr>
          <p:spPr>
            <a:xfrm>
              <a:off x="6589297" y="17569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67">
              <a:extLst>
                <a:ext uri="{FF2B5EF4-FFF2-40B4-BE49-F238E27FC236}">
                  <a16:creationId xmlns:a16="http://schemas.microsoft.com/office/drawing/2014/main" id="{0F5B8E2D-CAB5-E459-0C14-31B3EF9F0895}"/>
                </a:ext>
              </a:extLst>
            </p:cNvPr>
            <p:cNvSpPr/>
            <p:nvPr/>
          </p:nvSpPr>
          <p:spPr>
            <a:xfrm>
              <a:off x="6892423" y="186442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68">
              <a:extLst>
                <a:ext uri="{FF2B5EF4-FFF2-40B4-BE49-F238E27FC236}">
                  <a16:creationId xmlns:a16="http://schemas.microsoft.com/office/drawing/2014/main" id="{A546C87D-6309-4D27-6A32-86A94F33221B}"/>
                </a:ext>
              </a:extLst>
            </p:cNvPr>
            <p:cNvSpPr/>
            <p:nvPr/>
          </p:nvSpPr>
          <p:spPr>
            <a:xfrm>
              <a:off x="6488255" y="17377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69">
              <a:extLst>
                <a:ext uri="{FF2B5EF4-FFF2-40B4-BE49-F238E27FC236}">
                  <a16:creationId xmlns:a16="http://schemas.microsoft.com/office/drawing/2014/main" id="{0BB7E592-0EFD-1DED-60B4-ADABCF352CDE}"/>
                </a:ext>
              </a:extLst>
            </p:cNvPr>
            <p:cNvSpPr/>
            <p:nvPr/>
          </p:nvSpPr>
          <p:spPr>
            <a:xfrm>
              <a:off x="6791381" y="13574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70">
              <a:extLst>
                <a:ext uri="{FF2B5EF4-FFF2-40B4-BE49-F238E27FC236}">
                  <a16:creationId xmlns:a16="http://schemas.microsoft.com/office/drawing/2014/main" id="{8411D313-276B-AE16-2E64-69C1FDE41E6B}"/>
                </a:ext>
              </a:extLst>
            </p:cNvPr>
            <p:cNvSpPr/>
            <p:nvPr/>
          </p:nvSpPr>
          <p:spPr>
            <a:xfrm>
              <a:off x="9721606" y="13269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71">
              <a:extLst>
                <a:ext uri="{FF2B5EF4-FFF2-40B4-BE49-F238E27FC236}">
                  <a16:creationId xmlns:a16="http://schemas.microsoft.com/office/drawing/2014/main" id="{EF046BE8-BB45-9886-E6F2-C1EC8740F307}"/>
                </a:ext>
              </a:extLst>
            </p:cNvPr>
            <p:cNvSpPr/>
            <p:nvPr/>
          </p:nvSpPr>
          <p:spPr>
            <a:xfrm>
              <a:off x="6690339" y="141511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72">
              <a:extLst>
                <a:ext uri="{FF2B5EF4-FFF2-40B4-BE49-F238E27FC236}">
                  <a16:creationId xmlns:a16="http://schemas.microsoft.com/office/drawing/2014/main" id="{75C717D4-FF72-CECA-228B-F1AC730A4F81}"/>
                </a:ext>
              </a:extLst>
            </p:cNvPr>
            <p:cNvSpPr/>
            <p:nvPr/>
          </p:nvSpPr>
          <p:spPr>
            <a:xfrm>
              <a:off x="6690339" y="17749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73">
              <a:extLst>
                <a:ext uri="{FF2B5EF4-FFF2-40B4-BE49-F238E27FC236}">
                  <a16:creationId xmlns:a16="http://schemas.microsoft.com/office/drawing/2014/main" id="{C067A091-6008-3EDD-1270-AEA3319462E0}"/>
                </a:ext>
              </a:extLst>
            </p:cNvPr>
            <p:cNvSpPr/>
            <p:nvPr/>
          </p:nvSpPr>
          <p:spPr>
            <a:xfrm>
              <a:off x="7094508" y="17927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74">
              <a:extLst>
                <a:ext uri="{FF2B5EF4-FFF2-40B4-BE49-F238E27FC236}">
                  <a16:creationId xmlns:a16="http://schemas.microsoft.com/office/drawing/2014/main" id="{73FA96B1-516F-9386-D60A-D347BFCC5878}"/>
                </a:ext>
              </a:extLst>
            </p:cNvPr>
            <p:cNvSpPr/>
            <p:nvPr/>
          </p:nvSpPr>
          <p:spPr>
            <a:xfrm>
              <a:off x="9822648" y="135911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75">
              <a:extLst>
                <a:ext uri="{FF2B5EF4-FFF2-40B4-BE49-F238E27FC236}">
                  <a16:creationId xmlns:a16="http://schemas.microsoft.com/office/drawing/2014/main" id="{8AF69E5A-AD8B-974E-F6EA-225B111E6864}"/>
                </a:ext>
              </a:extLst>
            </p:cNvPr>
            <p:cNvSpPr/>
            <p:nvPr/>
          </p:nvSpPr>
          <p:spPr>
            <a:xfrm>
              <a:off x="6892423" y="16029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76">
              <a:extLst>
                <a:ext uri="{FF2B5EF4-FFF2-40B4-BE49-F238E27FC236}">
                  <a16:creationId xmlns:a16="http://schemas.microsoft.com/office/drawing/2014/main" id="{5C1A5CDC-1EE6-790A-7798-ADD8758A5D85}"/>
                </a:ext>
              </a:extLst>
            </p:cNvPr>
            <p:cNvSpPr/>
            <p:nvPr/>
          </p:nvSpPr>
          <p:spPr>
            <a:xfrm>
              <a:off x="8711184" y="13898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77">
              <a:extLst>
                <a:ext uri="{FF2B5EF4-FFF2-40B4-BE49-F238E27FC236}">
                  <a16:creationId xmlns:a16="http://schemas.microsoft.com/office/drawing/2014/main" id="{F4ADEFE5-80FB-4FCA-BAC7-954435389AEA}"/>
                </a:ext>
              </a:extLst>
            </p:cNvPr>
            <p:cNvSpPr/>
            <p:nvPr/>
          </p:nvSpPr>
          <p:spPr>
            <a:xfrm>
              <a:off x="6387212" y="188151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78">
              <a:extLst>
                <a:ext uri="{FF2B5EF4-FFF2-40B4-BE49-F238E27FC236}">
                  <a16:creationId xmlns:a16="http://schemas.microsoft.com/office/drawing/2014/main" id="{E32C3931-12D3-2483-B31E-B9B90761EE55}"/>
                </a:ext>
              </a:extLst>
            </p:cNvPr>
            <p:cNvSpPr/>
            <p:nvPr/>
          </p:nvSpPr>
          <p:spPr>
            <a:xfrm>
              <a:off x="8205973" y="14068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79">
              <a:extLst>
                <a:ext uri="{FF2B5EF4-FFF2-40B4-BE49-F238E27FC236}">
                  <a16:creationId xmlns:a16="http://schemas.microsoft.com/office/drawing/2014/main" id="{D5C778C2-2618-53A8-285E-1E6EE6A9B2DE}"/>
                </a:ext>
              </a:extLst>
            </p:cNvPr>
            <p:cNvSpPr/>
            <p:nvPr/>
          </p:nvSpPr>
          <p:spPr>
            <a:xfrm>
              <a:off x="6589297" y="20038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80">
              <a:extLst>
                <a:ext uri="{FF2B5EF4-FFF2-40B4-BE49-F238E27FC236}">
                  <a16:creationId xmlns:a16="http://schemas.microsoft.com/office/drawing/2014/main" id="{51AB908C-AE9B-29A3-5F86-EBD25126EFED}"/>
                </a:ext>
              </a:extLst>
            </p:cNvPr>
            <p:cNvSpPr/>
            <p:nvPr/>
          </p:nvSpPr>
          <p:spPr>
            <a:xfrm>
              <a:off x="6185128" y="17680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81">
              <a:extLst>
                <a:ext uri="{FF2B5EF4-FFF2-40B4-BE49-F238E27FC236}">
                  <a16:creationId xmlns:a16="http://schemas.microsoft.com/office/drawing/2014/main" id="{B377788E-21E1-9ED2-C854-E0B210242B3E}"/>
                </a:ext>
              </a:extLst>
            </p:cNvPr>
            <p:cNvSpPr/>
            <p:nvPr/>
          </p:nvSpPr>
          <p:spPr>
            <a:xfrm>
              <a:off x="7397635" y="13708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82">
              <a:extLst>
                <a:ext uri="{FF2B5EF4-FFF2-40B4-BE49-F238E27FC236}">
                  <a16:creationId xmlns:a16="http://schemas.microsoft.com/office/drawing/2014/main" id="{C6417F91-E2B1-5575-AA8A-499B3A70D3DE}"/>
                </a:ext>
              </a:extLst>
            </p:cNvPr>
            <p:cNvSpPr/>
            <p:nvPr/>
          </p:nvSpPr>
          <p:spPr>
            <a:xfrm>
              <a:off x="6488255" y="17749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83">
              <a:extLst>
                <a:ext uri="{FF2B5EF4-FFF2-40B4-BE49-F238E27FC236}">
                  <a16:creationId xmlns:a16="http://schemas.microsoft.com/office/drawing/2014/main" id="{AE2CC7B4-4080-6D7B-16D9-4886438D3A8B}"/>
                </a:ext>
              </a:extLst>
            </p:cNvPr>
            <p:cNvSpPr/>
            <p:nvPr/>
          </p:nvSpPr>
          <p:spPr>
            <a:xfrm>
              <a:off x="6387212" y="16688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84">
              <a:extLst>
                <a:ext uri="{FF2B5EF4-FFF2-40B4-BE49-F238E27FC236}">
                  <a16:creationId xmlns:a16="http://schemas.microsoft.com/office/drawing/2014/main" id="{C674CE5D-EDA2-5119-3A0A-0CE159D94564}"/>
                </a:ext>
              </a:extLst>
            </p:cNvPr>
            <p:cNvSpPr/>
            <p:nvPr/>
          </p:nvSpPr>
          <p:spPr>
            <a:xfrm>
              <a:off x="6690339" y="18566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85">
              <a:extLst>
                <a:ext uri="{FF2B5EF4-FFF2-40B4-BE49-F238E27FC236}">
                  <a16:creationId xmlns:a16="http://schemas.microsoft.com/office/drawing/2014/main" id="{741B445F-B3E1-921C-774D-CD92C8C04587}"/>
                </a:ext>
              </a:extLst>
            </p:cNvPr>
            <p:cNvSpPr/>
            <p:nvPr/>
          </p:nvSpPr>
          <p:spPr>
            <a:xfrm>
              <a:off x="7599719" y="13267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86">
              <a:extLst>
                <a:ext uri="{FF2B5EF4-FFF2-40B4-BE49-F238E27FC236}">
                  <a16:creationId xmlns:a16="http://schemas.microsoft.com/office/drawing/2014/main" id="{7F939FAF-85E5-39AA-07AF-C286EF1CC789}"/>
                </a:ext>
              </a:extLst>
            </p:cNvPr>
            <p:cNvSpPr/>
            <p:nvPr/>
          </p:nvSpPr>
          <p:spPr>
            <a:xfrm>
              <a:off x="6690339" y="14888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87">
              <a:extLst>
                <a:ext uri="{FF2B5EF4-FFF2-40B4-BE49-F238E27FC236}">
                  <a16:creationId xmlns:a16="http://schemas.microsoft.com/office/drawing/2014/main" id="{2D857719-26AC-E80B-4C79-58B9701239B8}"/>
                </a:ext>
              </a:extLst>
            </p:cNvPr>
            <p:cNvSpPr/>
            <p:nvPr/>
          </p:nvSpPr>
          <p:spPr>
            <a:xfrm>
              <a:off x="7397635" y="135140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88">
              <a:extLst>
                <a:ext uri="{FF2B5EF4-FFF2-40B4-BE49-F238E27FC236}">
                  <a16:creationId xmlns:a16="http://schemas.microsoft.com/office/drawing/2014/main" id="{B9E6181C-53DB-9B95-A8BC-0A4658B8F5A1}"/>
                </a:ext>
              </a:extLst>
            </p:cNvPr>
            <p:cNvSpPr/>
            <p:nvPr/>
          </p:nvSpPr>
          <p:spPr>
            <a:xfrm>
              <a:off x="7599719" y="14719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89">
              <a:extLst>
                <a:ext uri="{FF2B5EF4-FFF2-40B4-BE49-F238E27FC236}">
                  <a16:creationId xmlns:a16="http://schemas.microsoft.com/office/drawing/2014/main" id="{B296B2AD-0221-D6E4-B883-A3C04E40B0E3}"/>
                </a:ext>
              </a:extLst>
            </p:cNvPr>
            <p:cNvSpPr/>
            <p:nvPr/>
          </p:nvSpPr>
          <p:spPr>
            <a:xfrm>
              <a:off x="6488255" y="17806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90">
              <a:extLst>
                <a:ext uri="{FF2B5EF4-FFF2-40B4-BE49-F238E27FC236}">
                  <a16:creationId xmlns:a16="http://schemas.microsoft.com/office/drawing/2014/main" id="{84F6E444-D4CC-4B5A-E0D5-30AD9583A2DA}"/>
                </a:ext>
              </a:extLst>
            </p:cNvPr>
            <p:cNvSpPr/>
            <p:nvPr/>
          </p:nvSpPr>
          <p:spPr>
            <a:xfrm>
              <a:off x="6286170" y="18045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91">
              <a:extLst>
                <a:ext uri="{FF2B5EF4-FFF2-40B4-BE49-F238E27FC236}">
                  <a16:creationId xmlns:a16="http://schemas.microsoft.com/office/drawing/2014/main" id="{6A497C57-F70A-7343-5AFA-335314E82643}"/>
                </a:ext>
              </a:extLst>
            </p:cNvPr>
            <p:cNvSpPr/>
            <p:nvPr/>
          </p:nvSpPr>
          <p:spPr>
            <a:xfrm>
              <a:off x="6690339" y="15019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92">
              <a:extLst>
                <a:ext uri="{FF2B5EF4-FFF2-40B4-BE49-F238E27FC236}">
                  <a16:creationId xmlns:a16="http://schemas.microsoft.com/office/drawing/2014/main" id="{73054C66-1B5F-0FEE-6A5E-28D67BF01FFB}"/>
                </a:ext>
              </a:extLst>
            </p:cNvPr>
            <p:cNvSpPr/>
            <p:nvPr/>
          </p:nvSpPr>
          <p:spPr>
            <a:xfrm>
              <a:off x="6387212" y="205959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93">
              <a:extLst>
                <a:ext uri="{FF2B5EF4-FFF2-40B4-BE49-F238E27FC236}">
                  <a16:creationId xmlns:a16="http://schemas.microsoft.com/office/drawing/2014/main" id="{C1284A6B-CDFE-2F08-694B-164D7503953C}"/>
                </a:ext>
              </a:extLst>
            </p:cNvPr>
            <p:cNvSpPr/>
            <p:nvPr/>
          </p:nvSpPr>
          <p:spPr>
            <a:xfrm>
              <a:off x="7902846" y="13652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94">
              <a:extLst>
                <a:ext uri="{FF2B5EF4-FFF2-40B4-BE49-F238E27FC236}">
                  <a16:creationId xmlns:a16="http://schemas.microsoft.com/office/drawing/2014/main" id="{B2D98529-6B1A-925A-D663-7A3E334BBA80}"/>
                </a:ext>
              </a:extLst>
            </p:cNvPr>
            <p:cNvSpPr/>
            <p:nvPr/>
          </p:nvSpPr>
          <p:spPr>
            <a:xfrm>
              <a:off x="9923691" y="145620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95">
              <a:extLst>
                <a:ext uri="{FF2B5EF4-FFF2-40B4-BE49-F238E27FC236}">
                  <a16:creationId xmlns:a16="http://schemas.microsoft.com/office/drawing/2014/main" id="{36D55E43-21CE-4C04-8EAD-10912BC5499F}"/>
                </a:ext>
              </a:extLst>
            </p:cNvPr>
            <p:cNvSpPr/>
            <p:nvPr/>
          </p:nvSpPr>
          <p:spPr>
            <a:xfrm>
              <a:off x="8003888" y="211738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96">
              <a:extLst>
                <a:ext uri="{FF2B5EF4-FFF2-40B4-BE49-F238E27FC236}">
                  <a16:creationId xmlns:a16="http://schemas.microsoft.com/office/drawing/2014/main" id="{4AF7F0E1-CC4F-C4F2-7AE4-705A06A381BA}"/>
                </a:ext>
              </a:extLst>
            </p:cNvPr>
            <p:cNvSpPr/>
            <p:nvPr/>
          </p:nvSpPr>
          <p:spPr>
            <a:xfrm>
              <a:off x="7700761" y="13163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97">
              <a:extLst>
                <a:ext uri="{FF2B5EF4-FFF2-40B4-BE49-F238E27FC236}">
                  <a16:creationId xmlns:a16="http://schemas.microsoft.com/office/drawing/2014/main" id="{BD1FEC90-FDEE-85C4-BC76-FEB22AF7CB74}"/>
                </a:ext>
              </a:extLst>
            </p:cNvPr>
            <p:cNvSpPr/>
            <p:nvPr/>
          </p:nvSpPr>
          <p:spPr>
            <a:xfrm>
              <a:off x="6993466" y="17969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98">
              <a:extLst>
                <a:ext uri="{FF2B5EF4-FFF2-40B4-BE49-F238E27FC236}">
                  <a16:creationId xmlns:a16="http://schemas.microsoft.com/office/drawing/2014/main" id="{F63B20DE-9673-629D-B602-72440560376A}"/>
                </a:ext>
              </a:extLst>
            </p:cNvPr>
            <p:cNvSpPr/>
            <p:nvPr/>
          </p:nvSpPr>
          <p:spPr>
            <a:xfrm>
              <a:off x="8711184" y="13962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99">
              <a:extLst>
                <a:ext uri="{FF2B5EF4-FFF2-40B4-BE49-F238E27FC236}">
                  <a16:creationId xmlns:a16="http://schemas.microsoft.com/office/drawing/2014/main" id="{E83377BD-E8CA-C2D0-1C68-F9DCB7687C75}"/>
                </a:ext>
              </a:extLst>
            </p:cNvPr>
            <p:cNvSpPr/>
            <p:nvPr/>
          </p:nvSpPr>
          <p:spPr>
            <a:xfrm>
              <a:off x="6892423" y="13753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00">
              <a:extLst>
                <a:ext uri="{FF2B5EF4-FFF2-40B4-BE49-F238E27FC236}">
                  <a16:creationId xmlns:a16="http://schemas.microsoft.com/office/drawing/2014/main" id="{5B1CAC58-5D45-D1F3-6B6F-A4700F439E0E}"/>
                </a:ext>
              </a:extLst>
            </p:cNvPr>
            <p:cNvSpPr/>
            <p:nvPr/>
          </p:nvSpPr>
          <p:spPr>
            <a:xfrm>
              <a:off x="7397635" y="12878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01">
              <a:extLst>
                <a:ext uri="{FF2B5EF4-FFF2-40B4-BE49-F238E27FC236}">
                  <a16:creationId xmlns:a16="http://schemas.microsoft.com/office/drawing/2014/main" id="{F7416350-103C-9F9D-BA70-106166B74D10}"/>
                </a:ext>
              </a:extLst>
            </p:cNvPr>
            <p:cNvSpPr/>
            <p:nvPr/>
          </p:nvSpPr>
          <p:spPr>
            <a:xfrm>
              <a:off x="7397635" y="12201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02">
              <a:extLst>
                <a:ext uri="{FF2B5EF4-FFF2-40B4-BE49-F238E27FC236}">
                  <a16:creationId xmlns:a16="http://schemas.microsoft.com/office/drawing/2014/main" id="{C7DB7ACD-B855-7EB3-C780-EF9F96BDE9ED}"/>
                </a:ext>
              </a:extLst>
            </p:cNvPr>
            <p:cNvSpPr/>
            <p:nvPr/>
          </p:nvSpPr>
          <p:spPr>
            <a:xfrm>
              <a:off x="7498677" y="17185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03">
              <a:extLst>
                <a:ext uri="{FF2B5EF4-FFF2-40B4-BE49-F238E27FC236}">
                  <a16:creationId xmlns:a16="http://schemas.microsoft.com/office/drawing/2014/main" id="{DEDD2605-4497-40C3-B5F3-584E1054220D}"/>
                </a:ext>
              </a:extLst>
            </p:cNvPr>
            <p:cNvSpPr/>
            <p:nvPr/>
          </p:nvSpPr>
          <p:spPr>
            <a:xfrm>
              <a:off x="9923691" y="116957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04">
              <a:extLst>
                <a:ext uri="{FF2B5EF4-FFF2-40B4-BE49-F238E27FC236}">
                  <a16:creationId xmlns:a16="http://schemas.microsoft.com/office/drawing/2014/main" id="{D7E1CE08-E88D-D791-67DD-55DA549D692E}"/>
                </a:ext>
              </a:extLst>
            </p:cNvPr>
            <p:cNvSpPr/>
            <p:nvPr/>
          </p:nvSpPr>
          <p:spPr>
            <a:xfrm>
              <a:off x="6488255" y="168790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05">
              <a:extLst>
                <a:ext uri="{FF2B5EF4-FFF2-40B4-BE49-F238E27FC236}">
                  <a16:creationId xmlns:a16="http://schemas.microsoft.com/office/drawing/2014/main" id="{14A0380A-061D-53AD-082C-D64F725EDC26}"/>
                </a:ext>
              </a:extLst>
            </p:cNvPr>
            <p:cNvSpPr/>
            <p:nvPr/>
          </p:nvSpPr>
          <p:spPr>
            <a:xfrm>
              <a:off x="6892423" y="12818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06">
              <a:extLst>
                <a:ext uri="{FF2B5EF4-FFF2-40B4-BE49-F238E27FC236}">
                  <a16:creationId xmlns:a16="http://schemas.microsoft.com/office/drawing/2014/main" id="{772B5A1E-13AB-B353-675B-3E9B88077BB1}"/>
                </a:ext>
              </a:extLst>
            </p:cNvPr>
            <p:cNvSpPr/>
            <p:nvPr/>
          </p:nvSpPr>
          <p:spPr>
            <a:xfrm>
              <a:off x="7700761" y="128251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07">
              <a:extLst>
                <a:ext uri="{FF2B5EF4-FFF2-40B4-BE49-F238E27FC236}">
                  <a16:creationId xmlns:a16="http://schemas.microsoft.com/office/drawing/2014/main" id="{26A5557E-6978-3862-B2F8-6C5F08B5F488}"/>
                </a:ext>
              </a:extLst>
            </p:cNvPr>
            <p:cNvSpPr/>
            <p:nvPr/>
          </p:nvSpPr>
          <p:spPr>
            <a:xfrm>
              <a:off x="7094508" y="15357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08">
              <a:extLst>
                <a:ext uri="{FF2B5EF4-FFF2-40B4-BE49-F238E27FC236}">
                  <a16:creationId xmlns:a16="http://schemas.microsoft.com/office/drawing/2014/main" id="{AD6462DA-E610-486A-FE95-045C006BE5AA}"/>
                </a:ext>
              </a:extLst>
            </p:cNvPr>
            <p:cNvSpPr/>
            <p:nvPr/>
          </p:nvSpPr>
          <p:spPr>
            <a:xfrm>
              <a:off x="6993466" y="12403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09">
              <a:extLst>
                <a:ext uri="{FF2B5EF4-FFF2-40B4-BE49-F238E27FC236}">
                  <a16:creationId xmlns:a16="http://schemas.microsoft.com/office/drawing/2014/main" id="{7F1CFB87-DC08-9A77-89BF-0BAE584D8C30}"/>
                </a:ext>
              </a:extLst>
            </p:cNvPr>
            <p:cNvSpPr/>
            <p:nvPr/>
          </p:nvSpPr>
          <p:spPr>
            <a:xfrm>
              <a:off x="6589297" y="24439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10">
              <a:extLst>
                <a:ext uri="{FF2B5EF4-FFF2-40B4-BE49-F238E27FC236}">
                  <a16:creationId xmlns:a16="http://schemas.microsoft.com/office/drawing/2014/main" id="{1368BD0D-741C-7846-5385-10120EA783C8}"/>
                </a:ext>
              </a:extLst>
            </p:cNvPr>
            <p:cNvSpPr/>
            <p:nvPr/>
          </p:nvSpPr>
          <p:spPr>
            <a:xfrm>
              <a:off x="6589297" y="16030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11">
              <a:extLst>
                <a:ext uri="{FF2B5EF4-FFF2-40B4-BE49-F238E27FC236}">
                  <a16:creationId xmlns:a16="http://schemas.microsoft.com/office/drawing/2014/main" id="{65DF09C8-6460-DE41-83FF-94ADA5990CF7}"/>
                </a:ext>
              </a:extLst>
            </p:cNvPr>
            <p:cNvSpPr/>
            <p:nvPr/>
          </p:nvSpPr>
          <p:spPr>
            <a:xfrm>
              <a:off x="8408057" y="12988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12">
              <a:extLst>
                <a:ext uri="{FF2B5EF4-FFF2-40B4-BE49-F238E27FC236}">
                  <a16:creationId xmlns:a16="http://schemas.microsoft.com/office/drawing/2014/main" id="{B4BF634B-F944-7FA8-6D5D-C3EB0E9772DE}"/>
                </a:ext>
              </a:extLst>
            </p:cNvPr>
            <p:cNvSpPr/>
            <p:nvPr/>
          </p:nvSpPr>
          <p:spPr>
            <a:xfrm>
              <a:off x="7498677" y="148331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13">
              <a:extLst>
                <a:ext uri="{FF2B5EF4-FFF2-40B4-BE49-F238E27FC236}">
                  <a16:creationId xmlns:a16="http://schemas.microsoft.com/office/drawing/2014/main" id="{5B8E47A4-5593-0F1A-D893-82FE5C36666F}"/>
                </a:ext>
              </a:extLst>
            </p:cNvPr>
            <p:cNvSpPr/>
            <p:nvPr/>
          </p:nvSpPr>
          <p:spPr>
            <a:xfrm>
              <a:off x="7296592" y="1880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14">
              <a:extLst>
                <a:ext uri="{FF2B5EF4-FFF2-40B4-BE49-F238E27FC236}">
                  <a16:creationId xmlns:a16="http://schemas.microsoft.com/office/drawing/2014/main" id="{DE328076-F4BF-198E-4656-9DA6D7D2911B}"/>
                </a:ext>
              </a:extLst>
            </p:cNvPr>
            <p:cNvSpPr/>
            <p:nvPr/>
          </p:nvSpPr>
          <p:spPr>
            <a:xfrm>
              <a:off x="7397635" y="19624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15">
              <a:extLst>
                <a:ext uri="{FF2B5EF4-FFF2-40B4-BE49-F238E27FC236}">
                  <a16:creationId xmlns:a16="http://schemas.microsoft.com/office/drawing/2014/main" id="{56B19267-9074-6DB2-F4BA-302BBC918D44}"/>
                </a:ext>
              </a:extLst>
            </p:cNvPr>
            <p:cNvSpPr/>
            <p:nvPr/>
          </p:nvSpPr>
          <p:spPr>
            <a:xfrm>
              <a:off x="6286170" y="17303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16">
              <a:extLst>
                <a:ext uri="{FF2B5EF4-FFF2-40B4-BE49-F238E27FC236}">
                  <a16:creationId xmlns:a16="http://schemas.microsoft.com/office/drawing/2014/main" id="{F5D3B43B-1052-6BFF-0079-A75112E99328}"/>
                </a:ext>
              </a:extLst>
            </p:cNvPr>
            <p:cNvSpPr/>
            <p:nvPr/>
          </p:nvSpPr>
          <p:spPr>
            <a:xfrm>
              <a:off x="6488255" y="173183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17">
              <a:extLst>
                <a:ext uri="{FF2B5EF4-FFF2-40B4-BE49-F238E27FC236}">
                  <a16:creationId xmlns:a16="http://schemas.microsoft.com/office/drawing/2014/main" id="{71CEB72A-55D2-A8CB-0961-C1F283A4E659}"/>
                </a:ext>
              </a:extLst>
            </p:cNvPr>
            <p:cNvSpPr/>
            <p:nvPr/>
          </p:nvSpPr>
          <p:spPr>
            <a:xfrm>
              <a:off x="6892423" y="15358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18">
              <a:extLst>
                <a:ext uri="{FF2B5EF4-FFF2-40B4-BE49-F238E27FC236}">
                  <a16:creationId xmlns:a16="http://schemas.microsoft.com/office/drawing/2014/main" id="{AD49B3C4-B58F-BFF7-51FC-ABF7A0FC8EAB}"/>
                </a:ext>
              </a:extLst>
            </p:cNvPr>
            <p:cNvSpPr/>
            <p:nvPr/>
          </p:nvSpPr>
          <p:spPr>
            <a:xfrm>
              <a:off x="6690339" y="16778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19">
              <a:extLst>
                <a:ext uri="{FF2B5EF4-FFF2-40B4-BE49-F238E27FC236}">
                  <a16:creationId xmlns:a16="http://schemas.microsoft.com/office/drawing/2014/main" id="{E9091D51-D77B-8D73-66F6-335360E28E84}"/>
                </a:ext>
              </a:extLst>
            </p:cNvPr>
            <p:cNvSpPr/>
            <p:nvPr/>
          </p:nvSpPr>
          <p:spPr>
            <a:xfrm>
              <a:off x="7397635" y="14649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20">
              <a:extLst>
                <a:ext uri="{FF2B5EF4-FFF2-40B4-BE49-F238E27FC236}">
                  <a16:creationId xmlns:a16="http://schemas.microsoft.com/office/drawing/2014/main" id="{BEEA7282-1DB5-88C1-988C-6CBE69A853F0}"/>
                </a:ext>
              </a:extLst>
            </p:cNvPr>
            <p:cNvSpPr/>
            <p:nvPr/>
          </p:nvSpPr>
          <p:spPr>
            <a:xfrm>
              <a:off x="6387212" y="214921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21">
              <a:extLst>
                <a:ext uri="{FF2B5EF4-FFF2-40B4-BE49-F238E27FC236}">
                  <a16:creationId xmlns:a16="http://schemas.microsoft.com/office/drawing/2014/main" id="{4783D3D7-4569-DA8F-85A3-D8BE06BB89E8}"/>
                </a:ext>
              </a:extLst>
            </p:cNvPr>
            <p:cNvSpPr/>
            <p:nvPr/>
          </p:nvSpPr>
          <p:spPr>
            <a:xfrm>
              <a:off x="6892423" y="161451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22">
              <a:extLst>
                <a:ext uri="{FF2B5EF4-FFF2-40B4-BE49-F238E27FC236}">
                  <a16:creationId xmlns:a16="http://schemas.microsoft.com/office/drawing/2014/main" id="{833AD651-7C06-C602-F3C8-326338C418B1}"/>
                </a:ext>
              </a:extLst>
            </p:cNvPr>
            <p:cNvSpPr/>
            <p:nvPr/>
          </p:nvSpPr>
          <p:spPr>
            <a:xfrm>
              <a:off x="7296592" y="170484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23">
              <a:extLst>
                <a:ext uri="{FF2B5EF4-FFF2-40B4-BE49-F238E27FC236}">
                  <a16:creationId xmlns:a16="http://schemas.microsoft.com/office/drawing/2014/main" id="{D3622622-74B3-D8EC-D813-A19F34E3A928}"/>
                </a:ext>
              </a:extLst>
            </p:cNvPr>
            <p:cNvSpPr/>
            <p:nvPr/>
          </p:nvSpPr>
          <p:spPr>
            <a:xfrm>
              <a:off x="7094508" y="14543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24">
              <a:extLst>
                <a:ext uri="{FF2B5EF4-FFF2-40B4-BE49-F238E27FC236}">
                  <a16:creationId xmlns:a16="http://schemas.microsoft.com/office/drawing/2014/main" id="{1F819734-059A-8053-E338-FA7A6B284F0A}"/>
                </a:ext>
              </a:extLst>
            </p:cNvPr>
            <p:cNvSpPr/>
            <p:nvPr/>
          </p:nvSpPr>
          <p:spPr>
            <a:xfrm>
              <a:off x="9418479" y="14187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25">
              <a:extLst>
                <a:ext uri="{FF2B5EF4-FFF2-40B4-BE49-F238E27FC236}">
                  <a16:creationId xmlns:a16="http://schemas.microsoft.com/office/drawing/2014/main" id="{EBE3EF3F-68CB-1E97-7FCB-65EB6A6ADDF0}"/>
                </a:ext>
              </a:extLst>
            </p:cNvPr>
            <p:cNvSpPr/>
            <p:nvPr/>
          </p:nvSpPr>
          <p:spPr>
            <a:xfrm>
              <a:off x="7700761" y="14281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26">
              <a:extLst>
                <a:ext uri="{FF2B5EF4-FFF2-40B4-BE49-F238E27FC236}">
                  <a16:creationId xmlns:a16="http://schemas.microsoft.com/office/drawing/2014/main" id="{D1701405-7FF5-CC16-A8EF-60E9BE7ADCC2}"/>
                </a:ext>
              </a:extLst>
            </p:cNvPr>
            <p:cNvSpPr/>
            <p:nvPr/>
          </p:nvSpPr>
          <p:spPr>
            <a:xfrm>
              <a:off x="6589297" y="23420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27">
              <a:extLst>
                <a:ext uri="{FF2B5EF4-FFF2-40B4-BE49-F238E27FC236}">
                  <a16:creationId xmlns:a16="http://schemas.microsoft.com/office/drawing/2014/main" id="{4F8C394D-21CA-87ED-A1F9-1A73F6E0FABE}"/>
                </a:ext>
              </a:extLst>
            </p:cNvPr>
            <p:cNvSpPr/>
            <p:nvPr/>
          </p:nvSpPr>
          <p:spPr>
            <a:xfrm>
              <a:off x="6387212" y="15989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28">
              <a:extLst>
                <a:ext uri="{FF2B5EF4-FFF2-40B4-BE49-F238E27FC236}">
                  <a16:creationId xmlns:a16="http://schemas.microsoft.com/office/drawing/2014/main" id="{4BB7D0AE-2100-12DF-A7C1-9E6814E209C0}"/>
                </a:ext>
              </a:extLst>
            </p:cNvPr>
            <p:cNvSpPr/>
            <p:nvPr/>
          </p:nvSpPr>
          <p:spPr>
            <a:xfrm>
              <a:off x="7296592" y="14457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29">
              <a:extLst>
                <a:ext uri="{FF2B5EF4-FFF2-40B4-BE49-F238E27FC236}">
                  <a16:creationId xmlns:a16="http://schemas.microsoft.com/office/drawing/2014/main" id="{A47CF1D7-850C-E123-BB82-529F079ED766}"/>
                </a:ext>
              </a:extLst>
            </p:cNvPr>
            <p:cNvSpPr/>
            <p:nvPr/>
          </p:nvSpPr>
          <p:spPr>
            <a:xfrm>
              <a:off x="6690339" y="15872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30">
              <a:extLst>
                <a:ext uri="{FF2B5EF4-FFF2-40B4-BE49-F238E27FC236}">
                  <a16:creationId xmlns:a16="http://schemas.microsoft.com/office/drawing/2014/main" id="{CA3B72CD-7BDB-4164-BD1B-D12B9998C4A9}"/>
                </a:ext>
              </a:extLst>
            </p:cNvPr>
            <p:cNvSpPr/>
            <p:nvPr/>
          </p:nvSpPr>
          <p:spPr>
            <a:xfrm>
              <a:off x="6791381" y="17436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31">
              <a:extLst>
                <a:ext uri="{FF2B5EF4-FFF2-40B4-BE49-F238E27FC236}">
                  <a16:creationId xmlns:a16="http://schemas.microsoft.com/office/drawing/2014/main" id="{6FD08DB3-7C8E-FBCF-46D1-91EC3726407E}"/>
                </a:ext>
              </a:extLst>
            </p:cNvPr>
            <p:cNvSpPr/>
            <p:nvPr/>
          </p:nvSpPr>
          <p:spPr>
            <a:xfrm>
              <a:off x="6488255" y="17297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32">
              <a:extLst>
                <a:ext uri="{FF2B5EF4-FFF2-40B4-BE49-F238E27FC236}">
                  <a16:creationId xmlns:a16="http://schemas.microsoft.com/office/drawing/2014/main" id="{D1466CEB-5E1F-A019-15C9-294D67ADE175}"/>
                </a:ext>
              </a:extLst>
            </p:cNvPr>
            <p:cNvSpPr/>
            <p:nvPr/>
          </p:nvSpPr>
          <p:spPr>
            <a:xfrm>
              <a:off x="6488255" y="18250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33">
              <a:extLst>
                <a:ext uri="{FF2B5EF4-FFF2-40B4-BE49-F238E27FC236}">
                  <a16:creationId xmlns:a16="http://schemas.microsoft.com/office/drawing/2014/main" id="{0CC43300-BD01-260F-8AAF-AC65713B03DC}"/>
                </a:ext>
              </a:extLst>
            </p:cNvPr>
            <p:cNvSpPr/>
            <p:nvPr/>
          </p:nvSpPr>
          <p:spPr>
            <a:xfrm>
              <a:off x="6993466" y="19683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34">
              <a:extLst>
                <a:ext uri="{FF2B5EF4-FFF2-40B4-BE49-F238E27FC236}">
                  <a16:creationId xmlns:a16="http://schemas.microsoft.com/office/drawing/2014/main" id="{DDC82F66-256E-E89F-96E0-99AD01C0E1D7}"/>
                </a:ext>
              </a:extLst>
            </p:cNvPr>
            <p:cNvSpPr/>
            <p:nvPr/>
          </p:nvSpPr>
          <p:spPr>
            <a:xfrm>
              <a:off x="6892423" y="17508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35">
              <a:extLst>
                <a:ext uri="{FF2B5EF4-FFF2-40B4-BE49-F238E27FC236}">
                  <a16:creationId xmlns:a16="http://schemas.microsoft.com/office/drawing/2014/main" id="{16757931-01D3-7B03-8A6F-F7B686E5106F}"/>
                </a:ext>
              </a:extLst>
            </p:cNvPr>
            <p:cNvSpPr/>
            <p:nvPr/>
          </p:nvSpPr>
          <p:spPr>
            <a:xfrm>
              <a:off x="6387212" y="16859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36">
              <a:extLst>
                <a:ext uri="{FF2B5EF4-FFF2-40B4-BE49-F238E27FC236}">
                  <a16:creationId xmlns:a16="http://schemas.microsoft.com/office/drawing/2014/main" id="{C4A31D62-C4F8-6DFF-7074-DC3B256781E6}"/>
                </a:ext>
              </a:extLst>
            </p:cNvPr>
            <p:cNvSpPr/>
            <p:nvPr/>
          </p:nvSpPr>
          <p:spPr>
            <a:xfrm>
              <a:off x="8205973" y="11302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37">
              <a:extLst>
                <a:ext uri="{FF2B5EF4-FFF2-40B4-BE49-F238E27FC236}">
                  <a16:creationId xmlns:a16="http://schemas.microsoft.com/office/drawing/2014/main" id="{416EEFA5-89E4-71DA-B474-BCAE99067101}"/>
                </a:ext>
              </a:extLst>
            </p:cNvPr>
            <p:cNvSpPr/>
            <p:nvPr/>
          </p:nvSpPr>
          <p:spPr>
            <a:xfrm>
              <a:off x="8104930" y="14307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38">
              <a:extLst>
                <a:ext uri="{FF2B5EF4-FFF2-40B4-BE49-F238E27FC236}">
                  <a16:creationId xmlns:a16="http://schemas.microsoft.com/office/drawing/2014/main" id="{877899CB-AAFD-70A7-3E3C-AE02C3EDB3E6}"/>
                </a:ext>
              </a:extLst>
            </p:cNvPr>
            <p:cNvSpPr/>
            <p:nvPr/>
          </p:nvSpPr>
          <p:spPr>
            <a:xfrm>
              <a:off x="7094508" y="187719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39">
              <a:extLst>
                <a:ext uri="{FF2B5EF4-FFF2-40B4-BE49-F238E27FC236}">
                  <a16:creationId xmlns:a16="http://schemas.microsoft.com/office/drawing/2014/main" id="{8F2D0EE0-26B2-D8A6-4C53-C4A731FC8A74}"/>
                </a:ext>
              </a:extLst>
            </p:cNvPr>
            <p:cNvSpPr/>
            <p:nvPr/>
          </p:nvSpPr>
          <p:spPr>
            <a:xfrm>
              <a:off x="7296592" y="14540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0">
              <a:extLst>
                <a:ext uri="{FF2B5EF4-FFF2-40B4-BE49-F238E27FC236}">
                  <a16:creationId xmlns:a16="http://schemas.microsoft.com/office/drawing/2014/main" id="{5A79015B-FD3B-A88C-A486-650CE6C1F172}"/>
                </a:ext>
              </a:extLst>
            </p:cNvPr>
            <p:cNvSpPr/>
            <p:nvPr/>
          </p:nvSpPr>
          <p:spPr>
            <a:xfrm>
              <a:off x="7296592" y="18188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1">
              <a:extLst>
                <a:ext uri="{FF2B5EF4-FFF2-40B4-BE49-F238E27FC236}">
                  <a16:creationId xmlns:a16="http://schemas.microsoft.com/office/drawing/2014/main" id="{FF8B4970-274F-A84B-5A65-7CF1B99F7764}"/>
                </a:ext>
              </a:extLst>
            </p:cNvPr>
            <p:cNvSpPr/>
            <p:nvPr/>
          </p:nvSpPr>
          <p:spPr>
            <a:xfrm>
              <a:off x="7296592" y="14815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2">
              <a:extLst>
                <a:ext uri="{FF2B5EF4-FFF2-40B4-BE49-F238E27FC236}">
                  <a16:creationId xmlns:a16="http://schemas.microsoft.com/office/drawing/2014/main" id="{275E8426-8DDA-F47B-0435-F39861587F27}"/>
                </a:ext>
              </a:extLst>
            </p:cNvPr>
            <p:cNvSpPr/>
            <p:nvPr/>
          </p:nvSpPr>
          <p:spPr>
            <a:xfrm>
              <a:off x="7397635" y="13412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3">
              <a:extLst>
                <a:ext uri="{FF2B5EF4-FFF2-40B4-BE49-F238E27FC236}">
                  <a16:creationId xmlns:a16="http://schemas.microsoft.com/office/drawing/2014/main" id="{36135354-32C9-97F8-DBD1-036A88F3256F}"/>
                </a:ext>
              </a:extLst>
            </p:cNvPr>
            <p:cNvSpPr/>
            <p:nvPr/>
          </p:nvSpPr>
          <p:spPr>
            <a:xfrm>
              <a:off x="7700761" y="147064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4">
              <a:extLst>
                <a:ext uri="{FF2B5EF4-FFF2-40B4-BE49-F238E27FC236}">
                  <a16:creationId xmlns:a16="http://schemas.microsoft.com/office/drawing/2014/main" id="{5E35C3F5-B20A-42AB-8087-193BDF54021C}"/>
                </a:ext>
              </a:extLst>
            </p:cNvPr>
            <p:cNvSpPr/>
            <p:nvPr/>
          </p:nvSpPr>
          <p:spPr>
            <a:xfrm>
              <a:off x="6690339" y="16296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">
              <a:extLst>
                <a:ext uri="{FF2B5EF4-FFF2-40B4-BE49-F238E27FC236}">
                  <a16:creationId xmlns:a16="http://schemas.microsoft.com/office/drawing/2014/main" id="{AE21777A-018D-27A4-2886-D0AF04D23FB3}"/>
                </a:ext>
              </a:extLst>
            </p:cNvPr>
            <p:cNvSpPr/>
            <p:nvPr/>
          </p:nvSpPr>
          <p:spPr>
            <a:xfrm>
              <a:off x="6387212" y="18644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6">
              <a:extLst>
                <a:ext uri="{FF2B5EF4-FFF2-40B4-BE49-F238E27FC236}">
                  <a16:creationId xmlns:a16="http://schemas.microsoft.com/office/drawing/2014/main" id="{2BA2204A-294D-6F55-390A-93D8C476C535}"/>
                </a:ext>
              </a:extLst>
            </p:cNvPr>
            <p:cNvSpPr/>
            <p:nvPr/>
          </p:nvSpPr>
          <p:spPr>
            <a:xfrm>
              <a:off x="7094508" y="177213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7">
              <a:extLst>
                <a:ext uri="{FF2B5EF4-FFF2-40B4-BE49-F238E27FC236}">
                  <a16:creationId xmlns:a16="http://schemas.microsoft.com/office/drawing/2014/main" id="{2B84D8AE-2BF3-A84D-FD29-B8A2EE88B5A2}"/>
                </a:ext>
              </a:extLst>
            </p:cNvPr>
            <p:cNvSpPr/>
            <p:nvPr/>
          </p:nvSpPr>
          <p:spPr>
            <a:xfrm>
              <a:off x="6791381" y="209017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8">
              <a:extLst>
                <a:ext uri="{FF2B5EF4-FFF2-40B4-BE49-F238E27FC236}">
                  <a16:creationId xmlns:a16="http://schemas.microsoft.com/office/drawing/2014/main" id="{0AB63923-598D-24B9-14A3-43814E2A8496}"/>
                </a:ext>
              </a:extLst>
            </p:cNvPr>
            <p:cNvSpPr/>
            <p:nvPr/>
          </p:nvSpPr>
          <p:spPr>
            <a:xfrm>
              <a:off x="6488255" y="24640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9">
              <a:extLst>
                <a:ext uri="{FF2B5EF4-FFF2-40B4-BE49-F238E27FC236}">
                  <a16:creationId xmlns:a16="http://schemas.microsoft.com/office/drawing/2014/main" id="{36605677-3885-F5AC-B788-5BB20A5A2A56}"/>
                </a:ext>
              </a:extLst>
            </p:cNvPr>
            <p:cNvSpPr/>
            <p:nvPr/>
          </p:nvSpPr>
          <p:spPr>
            <a:xfrm>
              <a:off x="6993466" y="172149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50">
              <a:extLst>
                <a:ext uri="{FF2B5EF4-FFF2-40B4-BE49-F238E27FC236}">
                  <a16:creationId xmlns:a16="http://schemas.microsoft.com/office/drawing/2014/main" id="{3249ECAF-16C3-B10A-5484-9F6254E3AF91}"/>
                </a:ext>
              </a:extLst>
            </p:cNvPr>
            <p:cNvSpPr/>
            <p:nvPr/>
          </p:nvSpPr>
          <p:spPr>
            <a:xfrm>
              <a:off x="7700761" y="14040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51">
              <a:extLst>
                <a:ext uri="{FF2B5EF4-FFF2-40B4-BE49-F238E27FC236}">
                  <a16:creationId xmlns:a16="http://schemas.microsoft.com/office/drawing/2014/main" id="{4CBD4FEB-1A37-BA1F-9D4A-CDA1D2558CFB}"/>
                </a:ext>
              </a:extLst>
            </p:cNvPr>
            <p:cNvSpPr/>
            <p:nvPr/>
          </p:nvSpPr>
          <p:spPr>
            <a:xfrm>
              <a:off x="7700761" y="14418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52">
              <a:extLst>
                <a:ext uri="{FF2B5EF4-FFF2-40B4-BE49-F238E27FC236}">
                  <a16:creationId xmlns:a16="http://schemas.microsoft.com/office/drawing/2014/main" id="{ACEE9440-159B-8BCA-1147-843C9B25EABE}"/>
                </a:ext>
              </a:extLst>
            </p:cNvPr>
            <p:cNvSpPr/>
            <p:nvPr/>
          </p:nvSpPr>
          <p:spPr>
            <a:xfrm>
              <a:off x="7498677" y="14443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53">
              <a:extLst>
                <a:ext uri="{FF2B5EF4-FFF2-40B4-BE49-F238E27FC236}">
                  <a16:creationId xmlns:a16="http://schemas.microsoft.com/office/drawing/2014/main" id="{13512CB1-B813-F45F-4652-674E32EE5B28}"/>
                </a:ext>
              </a:extLst>
            </p:cNvPr>
            <p:cNvSpPr/>
            <p:nvPr/>
          </p:nvSpPr>
          <p:spPr>
            <a:xfrm>
              <a:off x="8509099" y="13581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54">
              <a:extLst>
                <a:ext uri="{FF2B5EF4-FFF2-40B4-BE49-F238E27FC236}">
                  <a16:creationId xmlns:a16="http://schemas.microsoft.com/office/drawing/2014/main" id="{CCC934E9-FC1B-D8D6-6C59-7C9E45D6B0F9}"/>
                </a:ext>
              </a:extLst>
            </p:cNvPr>
            <p:cNvSpPr/>
            <p:nvPr/>
          </p:nvSpPr>
          <p:spPr>
            <a:xfrm>
              <a:off x="7498677" y="12916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55">
              <a:extLst>
                <a:ext uri="{FF2B5EF4-FFF2-40B4-BE49-F238E27FC236}">
                  <a16:creationId xmlns:a16="http://schemas.microsoft.com/office/drawing/2014/main" id="{8C924CAB-5195-DE8F-BAF3-C803B94D4236}"/>
                </a:ext>
              </a:extLst>
            </p:cNvPr>
            <p:cNvSpPr/>
            <p:nvPr/>
          </p:nvSpPr>
          <p:spPr>
            <a:xfrm>
              <a:off x="7296592" y="14845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56">
              <a:extLst>
                <a:ext uri="{FF2B5EF4-FFF2-40B4-BE49-F238E27FC236}">
                  <a16:creationId xmlns:a16="http://schemas.microsoft.com/office/drawing/2014/main" id="{20675788-994E-AD87-4E47-682EE5B8F414}"/>
                </a:ext>
              </a:extLst>
            </p:cNvPr>
            <p:cNvSpPr/>
            <p:nvPr/>
          </p:nvSpPr>
          <p:spPr>
            <a:xfrm>
              <a:off x="7397635" y="16726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57">
              <a:extLst>
                <a:ext uri="{FF2B5EF4-FFF2-40B4-BE49-F238E27FC236}">
                  <a16:creationId xmlns:a16="http://schemas.microsoft.com/office/drawing/2014/main" id="{A018ED1A-1C3E-35E5-4D4A-67CCA5D4B556}"/>
                </a:ext>
              </a:extLst>
            </p:cNvPr>
            <p:cNvSpPr/>
            <p:nvPr/>
          </p:nvSpPr>
          <p:spPr>
            <a:xfrm>
              <a:off x="6993466" y="17420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58">
              <a:extLst>
                <a:ext uri="{FF2B5EF4-FFF2-40B4-BE49-F238E27FC236}">
                  <a16:creationId xmlns:a16="http://schemas.microsoft.com/office/drawing/2014/main" id="{457C7949-0FD3-F82A-B04A-E5E54106A9CD}"/>
                </a:ext>
              </a:extLst>
            </p:cNvPr>
            <p:cNvSpPr/>
            <p:nvPr/>
          </p:nvSpPr>
          <p:spPr>
            <a:xfrm>
              <a:off x="6387212" y="181439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59">
              <a:extLst>
                <a:ext uri="{FF2B5EF4-FFF2-40B4-BE49-F238E27FC236}">
                  <a16:creationId xmlns:a16="http://schemas.microsoft.com/office/drawing/2014/main" id="{2FFBEA4A-DDF3-5C60-ADF1-0C9AB8A78281}"/>
                </a:ext>
              </a:extLst>
            </p:cNvPr>
            <p:cNvSpPr/>
            <p:nvPr/>
          </p:nvSpPr>
          <p:spPr>
            <a:xfrm>
              <a:off x="7700761" y="13814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60">
              <a:extLst>
                <a:ext uri="{FF2B5EF4-FFF2-40B4-BE49-F238E27FC236}">
                  <a16:creationId xmlns:a16="http://schemas.microsoft.com/office/drawing/2014/main" id="{61DBB50D-554A-0E12-59B9-DE5A48314FF3}"/>
                </a:ext>
              </a:extLst>
            </p:cNvPr>
            <p:cNvSpPr/>
            <p:nvPr/>
          </p:nvSpPr>
          <p:spPr>
            <a:xfrm>
              <a:off x="7700761" y="14238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61">
              <a:extLst>
                <a:ext uri="{FF2B5EF4-FFF2-40B4-BE49-F238E27FC236}">
                  <a16:creationId xmlns:a16="http://schemas.microsoft.com/office/drawing/2014/main" id="{15977F99-FEA2-2F35-CE52-A4C34A2364E9}"/>
                </a:ext>
              </a:extLst>
            </p:cNvPr>
            <p:cNvSpPr/>
            <p:nvPr/>
          </p:nvSpPr>
          <p:spPr>
            <a:xfrm>
              <a:off x="6488255" y="21710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62">
              <a:extLst>
                <a:ext uri="{FF2B5EF4-FFF2-40B4-BE49-F238E27FC236}">
                  <a16:creationId xmlns:a16="http://schemas.microsoft.com/office/drawing/2014/main" id="{A510E20C-E14B-C07E-D18A-F831149DA09A}"/>
                </a:ext>
              </a:extLst>
            </p:cNvPr>
            <p:cNvSpPr/>
            <p:nvPr/>
          </p:nvSpPr>
          <p:spPr>
            <a:xfrm>
              <a:off x="6993466" y="15669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63">
              <a:extLst>
                <a:ext uri="{FF2B5EF4-FFF2-40B4-BE49-F238E27FC236}">
                  <a16:creationId xmlns:a16="http://schemas.microsoft.com/office/drawing/2014/main" id="{F44796C4-5866-CD64-37A4-E5517185C481}"/>
                </a:ext>
              </a:extLst>
            </p:cNvPr>
            <p:cNvSpPr/>
            <p:nvPr/>
          </p:nvSpPr>
          <p:spPr>
            <a:xfrm>
              <a:off x="7296592" y="17372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64">
              <a:extLst>
                <a:ext uri="{FF2B5EF4-FFF2-40B4-BE49-F238E27FC236}">
                  <a16:creationId xmlns:a16="http://schemas.microsoft.com/office/drawing/2014/main" id="{63B63EFC-BDBD-D82B-D968-4F177A822137}"/>
                </a:ext>
              </a:extLst>
            </p:cNvPr>
            <p:cNvSpPr/>
            <p:nvPr/>
          </p:nvSpPr>
          <p:spPr>
            <a:xfrm>
              <a:off x="7094508" y="19470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65">
              <a:extLst>
                <a:ext uri="{FF2B5EF4-FFF2-40B4-BE49-F238E27FC236}">
                  <a16:creationId xmlns:a16="http://schemas.microsoft.com/office/drawing/2014/main" id="{BB18C931-168D-6618-A446-C0DD54E7882B}"/>
                </a:ext>
              </a:extLst>
            </p:cNvPr>
            <p:cNvSpPr/>
            <p:nvPr/>
          </p:nvSpPr>
          <p:spPr>
            <a:xfrm>
              <a:off x="6791381" y="15981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66">
              <a:extLst>
                <a:ext uri="{FF2B5EF4-FFF2-40B4-BE49-F238E27FC236}">
                  <a16:creationId xmlns:a16="http://schemas.microsoft.com/office/drawing/2014/main" id="{9C59C9BC-1009-F821-F199-302E2A25D3E3}"/>
                </a:ext>
              </a:extLst>
            </p:cNvPr>
            <p:cNvSpPr/>
            <p:nvPr/>
          </p:nvSpPr>
          <p:spPr>
            <a:xfrm>
              <a:off x="6993466" y="179467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67">
              <a:extLst>
                <a:ext uri="{FF2B5EF4-FFF2-40B4-BE49-F238E27FC236}">
                  <a16:creationId xmlns:a16="http://schemas.microsoft.com/office/drawing/2014/main" id="{828CC64C-A624-A1F3-D0A7-4A98C1C025D4}"/>
                </a:ext>
              </a:extLst>
            </p:cNvPr>
            <p:cNvSpPr/>
            <p:nvPr/>
          </p:nvSpPr>
          <p:spPr>
            <a:xfrm>
              <a:off x="7397635" y="24400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68">
              <a:extLst>
                <a:ext uri="{FF2B5EF4-FFF2-40B4-BE49-F238E27FC236}">
                  <a16:creationId xmlns:a16="http://schemas.microsoft.com/office/drawing/2014/main" id="{409B2F9F-613A-9010-2F30-E70F55229304}"/>
                </a:ext>
              </a:extLst>
            </p:cNvPr>
            <p:cNvSpPr/>
            <p:nvPr/>
          </p:nvSpPr>
          <p:spPr>
            <a:xfrm>
              <a:off x="6791381" y="20320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69">
              <a:extLst>
                <a:ext uri="{FF2B5EF4-FFF2-40B4-BE49-F238E27FC236}">
                  <a16:creationId xmlns:a16="http://schemas.microsoft.com/office/drawing/2014/main" id="{CE0B0137-C9A9-A148-870D-FF92BB7D9F6E}"/>
                </a:ext>
              </a:extLst>
            </p:cNvPr>
            <p:cNvSpPr/>
            <p:nvPr/>
          </p:nvSpPr>
          <p:spPr>
            <a:xfrm>
              <a:off x="6488255" y="23467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70">
              <a:extLst>
                <a:ext uri="{FF2B5EF4-FFF2-40B4-BE49-F238E27FC236}">
                  <a16:creationId xmlns:a16="http://schemas.microsoft.com/office/drawing/2014/main" id="{18A72EC7-550E-983E-CF4B-054F58C6D16D}"/>
                </a:ext>
              </a:extLst>
            </p:cNvPr>
            <p:cNvSpPr/>
            <p:nvPr/>
          </p:nvSpPr>
          <p:spPr>
            <a:xfrm>
              <a:off x="6488255" y="22944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71">
              <a:extLst>
                <a:ext uri="{FF2B5EF4-FFF2-40B4-BE49-F238E27FC236}">
                  <a16:creationId xmlns:a16="http://schemas.microsoft.com/office/drawing/2014/main" id="{C1A4C68A-FBF4-3B4C-FE6C-5E178E55A9F5}"/>
                </a:ext>
              </a:extLst>
            </p:cNvPr>
            <p:cNvSpPr/>
            <p:nvPr/>
          </p:nvSpPr>
          <p:spPr>
            <a:xfrm>
              <a:off x="9721606" y="13364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72">
              <a:extLst>
                <a:ext uri="{FF2B5EF4-FFF2-40B4-BE49-F238E27FC236}">
                  <a16:creationId xmlns:a16="http://schemas.microsoft.com/office/drawing/2014/main" id="{B7D73330-AA98-4D66-FC89-71A46A91DE85}"/>
                </a:ext>
              </a:extLst>
            </p:cNvPr>
            <p:cNvSpPr/>
            <p:nvPr/>
          </p:nvSpPr>
          <p:spPr>
            <a:xfrm>
              <a:off x="9923691" y="141791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73">
              <a:extLst>
                <a:ext uri="{FF2B5EF4-FFF2-40B4-BE49-F238E27FC236}">
                  <a16:creationId xmlns:a16="http://schemas.microsoft.com/office/drawing/2014/main" id="{3F79B8C4-4D22-F736-619B-120E2D28B3B7}"/>
                </a:ext>
              </a:extLst>
            </p:cNvPr>
            <p:cNvSpPr/>
            <p:nvPr/>
          </p:nvSpPr>
          <p:spPr>
            <a:xfrm>
              <a:off x="9014310" y="13659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74">
              <a:extLst>
                <a:ext uri="{FF2B5EF4-FFF2-40B4-BE49-F238E27FC236}">
                  <a16:creationId xmlns:a16="http://schemas.microsoft.com/office/drawing/2014/main" id="{4D801BBA-D0C0-C5E9-A4E0-7DEEC52C7270}"/>
                </a:ext>
              </a:extLst>
            </p:cNvPr>
            <p:cNvSpPr/>
            <p:nvPr/>
          </p:nvSpPr>
          <p:spPr>
            <a:xfrm>
              <a:off x="6791381" y="20791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75">
              <a:extLst>
                <a:ext uri="{FF2B5EF4-FFF2-40B4-BE49-F238E27FC236}">
                  <a16:creationId xmlns:a16="http://schemas.microsoft.com/office/drawing/2014/main" id="{165243A9-F1C6-76E5-7A79-CBE0B8BE16E7}"/>
                </a:ext>
              </a:extLst>
            </p:cNvPr>
            <p:cNvSpPr/>
            <p:nvPr/>
          </p:nvSpPr>
          <p:spPr>
            <a:xfrm>
              <a:off x="6993466" y="19016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76">
              <a:extLst>
                <a:ext uri="{FF2B5EF4-FFF2-40B4-BE49-F238E27FC236}">
                  <a16:creationId xmlns:a16="http://schemas.microsoft.com/office/drawing/2014/main" id="{B2F24450-FE03-0790-9245-DE8BF3B94FB9}"/>
                </a:ext>
              </a:extLst>
            </p:cNvPr>
            <p:cNvSpPr/>
            <p:nvPr/>
          </p:nvSpPr>
          <p:spPr>
            <a:xfrm>
              <a:off x="7094508" y="14451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77">
              <a:extLst>
                <a:ext uri="{FF2B5EF4-FFF2-40B4-BE49-F238E27FC236}">
                  <a16:creationId xmlns:a16="http://schemas.microsoft.com/office/drawing/2014/main" id="{BE83064A-1068-B2C4-CFA2-1A92BCF22DD3}"/>
                </a:ext>
              </a:extLst>
            </p:cNvPr>
            <p:cNvSpPr/>
            <p:nvPr/>
          </p:nvSpPr>
          <p:spPr>
            <a:xfrm>
              <a:off x="6993466" y="162769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78">
              <a:extLst>
                <a:ext uri="{FF2B5EF4-FFF2-40B4-BE49-F238E27FC236}">
                  <a16:creationId xmlns:a16="http://schemas.microsoft.com/office/drawing/2014/main" id="{976FBF49-15B0-1581-CCD8-1CB3BBD42BE1}"/>
                </a:ext>
              </a:extLst>
            </p:cNvPr>
            <p:cNvSpPr/>
            <p:nvPr/>
          </p:nvSpPr>
          <p:spPr>
            <a:xfrm>
              <a:off x="8711184" y="14714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79">
              <a:extLst>
                <a:ext uri="{FF2B5EF4-FFF2-40B4-BE49-F238E27FC236}">
                  <a16:creationId xmlns:a16="http://schemas.microsoft.com/office/drawing/2014/main" id="{E02523E1-D01A-A359-F8F8-567E13723302}"/>
                </a:ext>
              </a:extLst>
            </p:cNvPr>
            <p:cNvSpPr/>
            <p:nvPr/>
          </p:nvSpPr>
          <p:spPr>
            <a:xfrm>
              <a:off x="8104930" y="13799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80">
              <a:extLst>
                <a:ext uri="{FF2B5EF4-FFF2-40B4-BE49-F238E27FC236}">
                  <a16:creationId xmlns:a16="http://schemas.microsoft.com/office/drawing/2014/main" id="{9034DA5F-816F-72D9-5503-B6DAFA6F9761}"/>
                </a:ext>
              </a:extLst>
            </p:cNvPr>
            <p:cNvSpPr/>
            <p:nvPr/>
          </p:nvSpPr>
          <p:spPr>
            <a:xfrm>
              <a:off x="7801804" y="13831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81">
              <a:extLst>
                <a:ext uri="{FF2B5EF4-FFF2-40B4-BE49-F238E27FC236}">
                  <a16:creationId xmlns:a16="http://schemas.microsoft.com/office/drawing/2014/main" id="{1C2D53E1-4052-E9A9-ADA4-53FE03EECB29}"/>
                </a:ext>
              </a:extLst>
            </p:cNvPr>
            <p:cNvSpPr/>
            <p:nvPr/>
          </p:nvSpPr>
          <p:spPr>
            <a:xfrm>
              <a:off x="6690339" y="14717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82">
              <a:extLst>
                <a:ext uri="{FF2B5EF4-FFF2-40B4-BE49-F238E27FC236}">
                  <a16:creationId xmlns:a16="http://schemas.microsoft.com/office/drawing/2014/main" id="{2FA8FB3D-188E-4F03-87E7-6E170AA725C8}"/>
                </a:ext>
              </a:extLst>
            </p:cNvPr>
            <p:cNvSpPr/>
            <p:nvPr/>
          </p:nvSpPr>
          <p:spPr>
            <a:xfrm>
              <a:off x="6993466" y="13941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83">
              <a:extLst>
                <a:ext uri="{FF2B5EF4-FFF2-40B4-BE49-F238E27FC236}">
                  <a16:creationId xmlns:a16="http://schemas.microsoft.com/office/drawing/2014/main" id="{4C8F7765-4B9F-D906-C958-C75B2D8DD151}"/>
                </a:ext>
              </a:extLst>
            </p:cNvPr>
            <p:cNvSpPr/>
            <p:nvPr/>
          </p:nvSpPr>
          <p:spPr>
            <a:xfrm>
              <a:off x="7195550" y="170558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84">
              <a:extLst>
                <a:ext uri="{FF2B5EF4-FFF2-40B4-BE49-F238E27FC236}">
                  <a16:creationId xmlns:a16="http://schemas.microsoft.com/office/drawing/2014/main" id="{7C4D1AD3-AA2F-DB5A-83E2-00EAB1DE96D4}"/>
                </a:ext>
              </a:extLst>
            </p:cNvPr>
            <p:cNvSpPr/>
            <p:nvPr/>
          </p:nvSpPr>
          <p:spPr>
            <a:xfrm>
              <a:off x="6690339" y="16938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85">
              <a:extLst>
                <a:ext uri="{FF2B5EF4-FFF2-40B4-BE49-F238E27FC236}">
                  <a16:creationId xmlns:a16="http://schemas.microsoft.com/office/drawing/2014/main" id="{6712EA46-5176-0396-4D7C-624AF895DC07}"/>
                </a:ext>
              </a:extLst>
            </p:cNvPr>
            <p:cNvSpPr/>
            <p:nvPr/>
          </p:nvSpPr>
          <p:spPr>
            <a:xfrm>
              <a:off x="7195550" y="15951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86">
              <a:extLst>
                <a:ext uri="{FF2B5EF4-FFF2-40B4-BE49-F238E27FC236}">
                  <a16:creationId xmlns:a16="http://schemas.microsoft.com/office/drawing/2014/main" id="{ECD2986F-5770-7A0A-E924-678A078B6204}"/>
                </a:ext>
              </a:extLst>
            </p:cNvPr>
            <p:cNvSpPr/>
            <p:nvPr/>
          </p:nvSpPr>
          <p:spPr>
            <a:xfrm>
              <a:off x="6589297" y="18763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87">
              <a:extLst>
                <a:ext uri="{FF2B5EF4-FFF2-40B4-BE49-F238E27FC236}">
                  <a16:creationId xmlns:a16="http://schemas.microsoft.com/office/drawing/2014/main" id="{77592CF1-03E1-BF8B-7F7F-316EF3692A97}"/>
                </a:ext>
              </a:extLst>
            </p:cNvPr>
            <p:cNvSpPr/>
            <p:nvPr/>
          </p:nvSpPr>
          <p:spPr>
            <a:xfrm>
              <a:off x="6488255" y="18087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88">
              <a:extLst>
                <a:ext uri="{FF2B5EF4-FFF2-40B4-BE49-F238E27FC236}">
                  <a16:creationId xmlns:a16="http://schemas.microsoft.com/office/drawing/2014/main" id="{6EF64559-8804-1889-9BEA-2376B72AFC76}"/>
                </a:ext>
              </a:extLst>
            </p:cNvPr>
            <p:cNvSpPr/>
            <p:nvPr/>
          </p:nvSpPr>
          <p:spPr>
            <a:xfrm>
              <a:off x="6690339" y="19405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89">
              <a:extLst>
                <a:ext uri="{FF2B5EF4-FFF2-40B4-BE49-F238E27FC236}">
                  <a16:creationId xmlns:a16="http://schemas.microsoft.com/office/drawing/2014/main" id="{C8465D2D-073F-4881-E814-3D389C97A641}"/>
                </a:ext>
              </a:extLst>
            </p:cNvPr>
            <p:cNvSpPr/>
            <p:nvPr/>
          </p:nvSpPr>
          <p:spPr>
            <a:xfrm>
              <a:off x="7498677" y="140973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90">
              <a:extLst>
                <a:ext uri="{FF2B5EF4-FFF2-40B4-BE49-F238E27FC236}">
                  <a16:creationId xmlns:a16="http://schemas.microsoft.com/office/drawing/2014/main" id="{540ACDAD-871B-96A2-514B-CB3D4B804515}"/>
                </a:ext>
              </a:extLst>
            </p:cNvPr>
            <p:cNvSpPr/>
            <p:nvPr/>
          </p:nvSpPr>
          <p:spPr>
            <a:xfrm>
              <a:off x="7094508" y="19303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91">
              <a:extLst>
                <a:ext uri="{FF2B5EF4-FFF2-40B4-BE49-F238E27FC236}">
                  <a16:creationId xmlns:a16="http://schemas.microsoft.com/office/drawing/2014/main" id="{194636AE-BAA5-AF48-A9B9-2513BF6C2B4A}"/>
                </a:ext>
              </a:extLst>
            </p:cNvPr>
            <p:cNvSpPr/>
            <p:nvPr/>
          </p:nvSpPr>
          <p:spPr>
            <a:xfrm>
              <a:off x="7195550" y="209039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92">
              <a:extLst>
                <a:ext uri="{FF2B5EF4-FFF2-40B4-BE49-F238E27FC236}">
                  <a16:creationId xmlns:a16="http://schemas.microsoft.com/office/drawing/2014/main" id="{39D74C3E-86A0-90AD-C516-69559A15C61D}"/>
                </a:ext>
              </a:extLst>
            </p:cNvPr>
            <p:cNvSpPr/>
            <p:nvPr/>
          </p:nvSpPr>
          <p:spPr>
            <a:xfrm>
              <a:off x="6993466" y="192140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93">
              <a:extLst>
                <a:ext uri="{FF2B5EF4-FFF2-40B4-BE49-F238E27FC236}">
                  <a16:creationId xmlns:a16="http://schemas.microsoft.com/office/drawing/2014/main" id="{B30BBB04-BBDD-A1DD-0393-3EBEE5490A9D}"/>
                </a:ext>
              </a:extLst>
            </p:cNvPr>
            <p:cNvSpPr/>
            <p:nvPr/>
          </p:nvSpPr>
          <p:spPr>
            <a:xfrm>
              <a:off x="6387212" y="15531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94">
              <a:extLst>
                <a:ext uri="{FF2B5EF4-FFF2-40B4-BE49-F238E27FC236}">
                  <a16:creationId xmlns:a16="http://schemas.microsoft.com/office/drawing/2014/main" id="{998037D5-CD0A-14CA-AFE3-FA7ABD8FDCB6}"/>
                </a:ext>
              </a:extLst>
            </p:cNvPr>
            <p:cNvSpPr/>
            <p:nvPr/>
          </p:nvSpPr>
          <p:spPr>
            <a:xfrm>
              <a:off x="7296592" y="14385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95">
              <a:extLst>
                <a:ext uri="{FF2B5EF4-FFF2-40B4-BE49-F238E27FC236}">
                  <a16:creationId xmlns:a16="http://schemas.microsoft.com/office/drawing/2014/main" id="{390DA531-84F5-A22F-A0D9-E2D124E89407}"/>
                </a:ext>
              </a:extLst>
            </p:cNvPr>
            <p:cNvSpPr/>
            <p:nvPr/>
          </p:nvSpPr>
          <p:spPr>
            <a:xfrm>
              <a:off x="6387212" y="17306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96">
              <a:extLst>
                <a:ext uri="{FF2B5EF4-FFF2-40B4-BE49-F238E27FC236}">
                  <a16:creationId xmlns:a16="http://schemas.microsoft.com/office/drawing/2014/main" id="{AD489A29-109A-6DCE-8395-C603B2B471CE}"/>
                </a:ext>
              </a:extLst>
            </p:cNvPr>
            <p:cNvSpPr/>
            <p:nvPr/>
          </p:nvSpPr>
          <p:spPr>
            <a:xfrm>
              <a:off x="6791381" y="16748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97">
              <a:extLst>
                <a:ext uri="{FF2B5EF4-FFF2-40B4-BE49-F238E27FC236}">
                  <a16:creationId xmlns:a16="http://schemas.microsoft.com/office/drawing/2014/main" id="{0B79ECEB-F8BB-C18F-644B-E2548F56A574}"/>
                </a:ext>
              </a:extLst>
            </p:cNvPr>
            <p:cNvSpPr/>
            <p:nvPr/>
          </p:nvSpPr>
          <p:spPr>
            <a:xfrm>
              <a:off x="6791381" y="13829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98">
              <a:extLst>
                <a:ext uri="{FF2B5EF4-FFF2-40B4-BE49-F238E27FC236}">
                  <a16:creationId xmlns:a16="http://schemas.microsoft.com/office/drawing/2014/main" id="{06F80D88-562E-8C6A-2AED-F0487F2B74DA}"/>
                </a:ext>
              </a:extLst>
            </p:cNvPr>
            <p:cNvSpPr/>
            <p:nvPr/>
          </p:nvSpPr>
          <p:spPr>
            <a:xfrm>
              <a:off x="6589297" y="168828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99">
              <a:extLst>
                <a:ext uri="{FF2B5EF4-FFF2-40B4-BE49-F238E27FC236}">
                  <a16:creationId xmlns:a16="http://schemas.microsoft.com/office/drawing/2014/main" id="{563D5A05-19B8-D59A-60A4-E4E9E6EFDF05}"/>
                </a:ext>
              </a:extLst>
            </p:cNvPr>
            <p:cNvSpPr/>
            <p:nvPr/>
          </p:nvSpPr>
          <p:spPr>
            <a:xfrm>
              <a:off x="6589297" y="20061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200">
              <a:extLst>
                <a:ext uri="{FF2B5EF4-FFF2-40B4-BE49-F238E27FC236}">
                  <a16:creationId xmlns:a16="http://schemas.microsoft.com/office/drawing/2014/main" id="{D863F412-28BB-54A8-5F32-88A1CA56F06B}"/>
                </a:ext>
              </a:extLst>
            </p:cNvPr>
            <p:cNvSpPr/>
            <p:nvPr/>
          </p:nvSpPr>
          <p:spPr>
            <a:xfrm>
              <a:off x="6387212" y="20948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201">
              <a:extLst>
                <a:ext uri="{FF2B5EF4-FFF2-40B4-BE49-F238E27FC236}">
                  <a16:creationId xmlns:a16="http://schemas.microsoft.com/office/drawing/2014/main" id="{0ADD5D39-C4E4-A56E-ACDC-CE229BE273E0}"/>
                </a:ext>
              </a:extLst>
            </p:cNvPr>
            <p:cNvSpPr/>
            <p:nvPr/>
          </p:nvSpPr>
          <p:spPr>
            <a:xfrm>
              <a:off x="6892423" y="19530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202">
              <a:extLst>
                <a:ext uri="{FF2B5EF4-FFF2-40B4-BE49-F238E27FC236}">
                  <a16:creationId xmlns:a16="http://schemas.microsoft.com/office/drawing/2014/main" id="{D2229B97-68B6-8292-58AA-D8FE11327EBD}"/>
                </a:ext>
              </a:extLst>
            </p:cNvPr>
            <p:cNvSpPr/>
            <p:nvPr/>
          </p:nvSpPr>
          <p:spPr>
            <a:xfrm>
              <a:off x="6892423" y="16586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203">
              <a:extLst>
                <a:ext uri="{FF2B5EF4-FFF2-40B4-BE49-F238E27FC236}">
                  <a16:creationId xmlns:a16="http://schemas.microsoft.com/office/drawing/2014/main" id="{162BFDE2-38FB-B541-898C-59BA8DB252AF}"/>
                </a:ext>
              </a:extLst>
            </p:cNvPr>
            <p:cNvSpPr/>
            <p:nvPr/>
          </p:nvSpPr>
          <p:spPr>
            <a:xfrm>
              <a:off x="6690339" y="15925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204">
              <a:extLst>
                <a:ext uri="{FF2B5EF4-FFF2-40B4-BE49-F238E27FC236}">
                  <a16:creationId xmlns:a16="http://schemas.microsoft.com/office/drawing/2014/main" id="{6970388A-0161-E626-EF4A-49F6FCF0A784}"/>
                </a:ext>
              </a:extLst>
            </p:cNvPr>
            <p:cNvSpPr/>
            <p:nvPr/>
          </p:nvSpPr>
          <p:spPr>
            <a:xfrm>
              <a:off x="6488255" y="18085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205">
              <a:extLst>
                <a:ext uri="{FF2B5EF4-FFF2-40B4-BE49-F238E27FC236}">
                  <a16:creationId xmlns:a16="http://schemas.microsoft.com/office/drawing/2014/main" id="{58B5B07B-6277-58D3-9A2A-2E2607313F67}"/>
                </a:ext>
              </a:extLst>
            </p:cNvPr>
            <p:cNvSpPr/>
            <p:nvPr/>
          </p:nvSpPr>
          <p:spPr>
            <a:xfrm>
              <a:off x="6791381" y="18531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206">
              <a:extLst>
                <a:ext uri="{FF2B5EF4-FFF2-40B4-BE49-F238E27FC236}">
                  <a16:creationId xmlns:a16="http://schemas.microsoft.com/office/drawing/2014/main" id="{E8E0E8B9-C1D2-75F5-7952-082C94F44F05}"/>
                </a:ext>
              </a:extLst>
            </p:cNvPr>
            <p:cNvSpPr/>
            <p:nvPr/>
          </p:nvSpPr>
          <p:spPr>
            <a:xfrm>
              <a:off x="6488255" y="18869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207">
              <a:extLst>
                <a:ext uri="{FF2B5EF4-FFF2-40B4-BE49-F238E27FC236}">
                  <a16:creationId xmlns:a16="http://schemas.microsoft.com/office/drawing/2014/main" id="{86F97AA5-31F8-62C1-C377-B2B9FAF0412C}"/>
                </a:ext>
              </a:extLst>
            </p:cNvPr>
            <p:cNvSpPr/>
            <p:nvPr/>
          </p:nvSpPr>
          <p:spPr>
            <a:xfrm>
              <a:off x="6387212" y="21086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208">
              <a:extLst>
                <a:ext uri="{FF2B5EF4-FFF2-40B4-BE49-F238E27FC236}">
                  <a16:creationId xmlns:a16="http://schemas.microsoft.com/office/drawing/2014/main" id="{8B8A240D-CABC-1CB4-6F8D-8A029C2C9C6D}"/>
                </a:ext>
              </a:extLst>
            </p:cNvPr>
            <p:cNvSpPr/>
            <p:nvPr/>
          </p:nvSpPr>
          <p:spPr>
            <a:xfrm>
              <a:off x="7296592" y="14677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209">
              <a:extLst>
                <a:ext uri="{FF2B5EF4-FFF2-40B4-BE49-F238E27FC236}">
                  <a16:creationId xmlns:a16="http://schemas.microsoft.com/office/drawing/2014/main" id="{9D8E6DE3-5A02-97E0-2236-E63C348D4A7B}"/>
                </a:ext>
              </a:extLst>
            </p:cNvPr>
            <p:cNvSpPr/>
            <p:nvPr/>
          </p:nvSpPr>
          <p:spPr>
            <a:xfrm>
              <a:off x="6892423" y="145367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210">
              <a:extLst>
                <a:ext uri="{FF2B5EF4-FFF2-40B4-BE49-F238E27FC236}">
                  <a16:creationId xmlns:a16="http://schemas.microsoft.com/office/drawing/2014/main" id="{D0C07DE1-0858-A931-B0F7-798E7AE43E5A}"/>
                </a:ext>
              </a:extLst>
            </p:cNvPr>
            <p:cNvSpPr/>
            <p:nvPr/>
          </p:nvSpPr>
          <p:spPr>
            <a:xfrm>
              <a:off x="7195550" y="16427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211">
              <a:extLst>
                <a:ext uri="{FF2B5EF4-FFF2-40B4-BE49-F238E27FC236}">
                  <a16:creationId xmlns:a16="http://schemas.microsoft.com/office/drawing/2014/main" id="{AEB6AD9C-310D-438B-4296-0D14EFC2B9BA}"/>
                </a:ext>
              </a:extLst>
            </p:cNvPr>
            <p:cNvSpPr/>
            <p:nvPr/>
          </p:nvSpPr>
          <p:spPr>
            <a:xfrm>
              <a:off x="7397635" y="15480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212">
              <a:extLst>
                <a:ext uri="{FF2B5EF4-FFF2-40B4-BE49-F238E27FC236}">
                  <a16:creationId xmlns:a16="http://schemas.microsoft.com/office/drawing/2014/main" id="{E844FA8E-D002-1953-D7C6-F6758FC0A746}"/>
                </a:ext>
              </a:extLst>
            </p:cNvPr>
            <p:cNvSpPr/>
            <p:nvPr/>
          </p:nvSpPr>
          <p:spPr>
            <a:xfrm>
              <a:off x="7195550" y="15125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213">
              <a:extLst>
                <a:ext uri="{FF2B5EF4-FFF2-40B4-BE49-F238E27FC236}">
                  <a16:creationId xmlns:a16="http://schemas.microsoft.com/office/drawing/2014/main" id="{D626A6F4-7516-E261-42B2-ACDECC80F57B}"/>
                </a:ext>
              </a:extLst>
            </p:cNvPr>
            <p:cNvSpPr/>
            <p:nvPr/>
          </p:nvSpPr>
          <p:spPr>
            <a:xfrm>
              <a:off x="6286170" y="17318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214">
              <a:extLst>
                <a:ext uri="{FF2B5EF4-FFF2-40B4-BE49-F238E27FC236}">
                  <a16:creationId xmlns:a16="http://schemas.microsoft.com/office/drawing/2014/main" id="{59B3EBEF-039F-C9B6-0DB8-6106C4ECD0C6}"/>
                </a:ext>
              </a:extLst>
            </p:cNvPr>
            <p:cNvSpPr/>
            <p:nvPr/>
          </p:nvSpPr>
          <p:spPr>
            <a:xfrm>
              <a:off x="6892423" y="15786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215">
              <a:extLst>
                <a:ext uri="{FF2B5EF4-FFF2-40B4-BE49-F238E27FC236}">
                  <a16:creationId xmlns:a16="http://schemas.microsoft.com/office/drawing/2014/main" id="{6593AFF4-631F-CE6C-004F-152035795E68}"/>
                </a:ext>
              </a:extLst>
            </p:cNvPr>
            <p:cNvSpPr/>
            <p:nvPr/>
          </p:nvSpPr>
          <p:spPr>
            <a:xfrm>
              <a:off x="7599719" y="14215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216">
              <a:extLst>
                <a:ext uri="{FF2B5EF4-FFF2-40B4-BE49-F238E27FC236}">
                  <a16:creationId xmlns:a16="http://schemas.microsoft.com/office/drawing/2014/main" id="{1AE9C369-3E96-2442-F4E1-94CF8711DC3A}"/>
                </a:ext>
              </a:extLst>
            </p:cNvPr>
            <p:cNvSpPr/>
            <p:nvPr/>
          </p:nvSpPr>
          <p:spPr>
            <a:xfrm>
              <a:off x="6387212" y="17397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217">
              <a:extLst>
                <a:ext uri="{FF2B5EF4-FFF2-40B4-BE49-F238E27FC236}">
                  <a16:creationId xmlns:a16="http://schemas.microsoft.com/office/drawing/2014/main" id="{C9B9A9ED-157D-F376-5CD3-580BA5A6CA64}"/>
                </a:ext>
              </a:extLst>
            </p:cNvPr>
            <p:cNvSpPr/>
            <p:nvPr/>
          </p:nvSpPr>
          <p:spPr>
            <a:xfrm>
              <a:off x="6892423" y="13911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218">
              <a:extLst>
                <a:ext uri="{FF2B5EF4-FFF2-40B4-BE49-F238E27FC236}">
                  <a16:creationId xmlns:a16="http://schemas.microsoft.com/office/drawing/2014/main" id="{A3365203-0F54-7D45-731F-C5331494E413}"/>
                </a:ext>
              </a:extLst>
            </p:cNvPr>
            <p:cNvSpPr/>
            <p:nvPr/>
          </p:nvSpPr>
          <p:spPr>
            <a:xfrm>
              <a:off x="6892423" y="15883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219">
              <a:extLst>
                <a:ext uri="{FF2B5EF4-FFF2-40B4-BE49-F238E27FC236}">
                  <a16:creationId xmlns:a16="http://schemas.microsoft.com/office/drawing/2014/main" id="{537BD732-29A0-7A3C-4C50-03325DEBDF42}"/>
                </a:ext>
              </a:extLst>
            </p:cNvPr>
            <p:cNvSpPr/>
            <p:nvPr/>
          </p:nvSpPr>
          <p:spPr>
            <a:xfrm>
              <a:off x="6387212" y="15839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220">
              <a:extLst>
                <a:ext uri="{FF2B5EF4-FFF2-40B4-BE49-F238E27FC236}">
                  <a16:creationId xmlns:a16="http://schemas.microsoft.com/office/drawing/2014/main" id="{DEB829A8-8814-E903-95F5-8926CCB9229F}"/>
                </a:ext>
              </a:extLst>
            </p:cNvPr>
            <p:cNvSpPr/>
            <p:nvPr/>
          </p:nvSpPr>
          <p:spPr>
            <a:xfrm>
              <a:off x="6589297" y="19896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221">
              <a:extLst>
                <a:ext uri="{FF2B5EF4-FFF2-40B4-BE49-F238E27FC236}">
                  <a16:creationId xmlns:a16="http://schemas.microsoft.com/office/drawing/2014/main" id="{10088AF6-C7FF-9F2C-5383-C4A2989C0983}"/>
                </a:ext>
              </a:extLst>
            </p:cNvPr>
            <p:cNvSpPr/>
            <p:nvPr/>
          </p:nvSpPr>
          <p:spPr>
            <a:xfrm>
              <a:off x="7195550" y="149774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222">
              <a:extLst>
                <a:ext uri="{FF2B5EF4-FFF2-40B4-BE49-F238E27FC236}">
                  <a16:creationId xmlns:a16="http://schemas.microsoft.com/office/drawing/2014/main" id="{905BF92C-4A17-945F-DE6D-2653CD7BB9BB}"/>
                </a:ext>
              </a:extLst>
            </p:cNvPr>
            <p:cNvSpPr/>
            <p:nvPr/>
          </p:nvSpPr>
          <p:spPr>
            <a:xfrm>
              <a:off x="6488255" y="180160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223">
              <a:extLst>
                <a:ext uri="{FF2B5EF4-FFF2-40B4-BE49-F238E27FC236}">
                  <a16:creationId xmlns:a16="http://schemas.microsoft.com/office/drawing/2014/main" id="{267E8BFB-5DA6-42DB-4A7A-F1E6DA2469D8}"/>
                </a:ext>
              </a:extLst>
            </p:cNvPr>
            <p:cNvSpPr/>
            <p:nvPr/>
          </p:nvSpPr>
          <p:spPr>
            <a:xfrm>
              <a:off x="7094508" y="15006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224">
              <a:extLst>
                <a:ext uri="{FF2B5EF4-FFF2-40B4-BE49-F238E27FC236}">
                  <a16:creationId xmlns:a16="http://schemas.microsoft.com/office/drawing/2014/main" id="{5D6C92A6-A0CB-B577-1BC1-B3A6BAEC8849}"/>
                </a:ext>
              </a:extLst>
            </p:cNvPr>
            <p:cNvSpPr/>
            <p:nvPr/>
          </p:nvSpPr>
          <p:spPr>
            <a:xfrm>
              <a:off x="7700761" y="12563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225">
              <a:extLst>
                <a:ext uri="{FF2B5EF4-FFF2-40B4-BE49-F238E27FC236}">
                  <a16:creationId xmlns:a16="http://schemas.microsoft.com/office/drawing/2014/main" id="{A1406BC9-B258-542B-4F7B-314F2C3C2F31}"/>
                </a:ext>
              </a:extLst>
            </p:cNvPr>
            <p:cNvSpPr/>
            <p:nvPr/>
          </p:nvSpPr>
          <p:spPr>
            <a:xfrm>
              <a:off x="7397635" y="13931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226">
              <a:extLst>
                <a:ext uri="{FF2B5EF4-FFF2-40B4-BE49-F238E27FC236}">
                  <a16:creationId xmlns:a16="http://schemas.microsoft.com/office/drawing/2014/main" id="{D65D28C2-2649-53CF-5378-9177EA03C7A5}"/>
                </a:ext>
              </a:extLst>
            </p:cNvPr>
            <p:cNvSpPr/>
            <p:nvPr/>
          </p:nvSpPr>
          <p:spPr>
            <a:xfrm>
              <a:off x="9216395" y="12824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227">
              <a:extLst>
                <a:ext uri="{FF2B5EF4-FFF2-40B4-BE49-F238E27FC236}">
                  <a16:creationId xmlns:a16="http://schemas.microsoft.com/office/drawing/2014/main" id="{DE56CE84-3392-C026-E684-6E7C4B343B2B}"/>
                </a:ext>
              </a:extLst>
            </p:cNvPr>
            <p:cNvSpPr/>
            <p:nvPr/>
          </p:nvSpPr>
          <p:spPr>
            <a:xfrm>
              <a:off x="6892423" y="16505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228">
              <a:extLst>
                <a:ext uri="{FF2B5EF4-FFF2-40B4-BE49-F238E27FC236}">
                  <a16:creationId xmlns:a16="http://schemas.microsoft.com/office/drawing/2014/main" id="{B24B2371-8E5F-92D7-8216-7809CE7067A2}"/>
                </a:ext>
              </a:extLst>
            </p:cNvPr>
            <p:cNvSpPr/>
            <p:nvPr/>
          </p:nvSpPr>
          <p:spPr>
            <a:xfrm>
              <a:off x="7094508" y="17845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229">
              <a:extLst>
                <a:ext uri="{FF2B5EF4-FFF2-40B4-BE49-F238E27FC236}">
                  <a16:creationId xmlns:a16="http://schemas.microsoft.com/office/drawing/2014/main" id="{023352A9-D655-BA2E-190C-DF83ECF6095D}"/>
                </a:ext>
              </a:extLst>
            </p:cNvPr>
            <p:cNvSpPr/>
            <p:nvPr/>
          </p:nvSpPr>
          <p:spPr>
            <a:xfrm>
              <a:off x="7296592" y="19651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230">
              <a:extLst>
                <a:ext uri="{FF2B5EF4-FFF2-40B4-BE49-F238E27FC236}">
                  <a16:creationId xmlns:a16="http://schemas.microsoft.com/office/drawing/2014/main" id="{DE84FA12-67E5-7ECB-9A50-3C1E1A62E141}"/>
                </a:ext>
              </a:extLst>
            </p:cNvPr>
            <p:cNvSpPr/>
            <p:nvPr/>
          </p:nvSpPr>
          <p:spPr>
            <a:xfrm>
              <a:off x="6589297" y="163268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231">
              <a:extLst>
                <a:ext uri="{FF2B5EF4-FFF2-40B4-BE49-F238E27FC236}">
                  <a16:creationId xmlns:a16="http://schemas.microsoft.com/office/drawing/2014/main" id="{3D0627BA-040C-E05C-A0D1-5371116CC730}"/>
                </a:ext>
              </a:extLst>
            </p:cNvPr>
            <p:cNvSpPr/>
            <p:nvPr/>
          </p:nvSpPr>
          <p:spPr>
            <a:xfrm>
              <a:off x="7397635" y="13692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232">
              <a:extLst>
                <a:ext uri="{FF2B5EF4-FFF2-40B4-BE49-F238E27FC236}">
                  <a16:creationId xmlns:a16="http://schemas.microsoft.com/office/drawing/2014/main" id="{167D7CA3-9DB9-6273-E558-C87BD05C88DE}"/>
                </a:ext>
              </a:extLst>
            </p:cNvPr>
            <p:cNvSpPr/>
            <p:nvPr/>
          </p:nvSpPr>
          <p:spPr>
            <a:xfrm>
              <a:off x="7700761" y="14785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233">
              <a:extLst>
                <a:ext uri="{FF2B5EF4-FFF2-40B4-BE49-F238E27FC236}">
                  <a16:creationId xmlns:a16="http://schemas.microsoft.com/office/drawing/2014/main" id="{3C7271E9-AA5D-E989-1DA1-CB8A4FF0B296}"/>
                </a:ext>
              </a:extLst>
            </p:cNvPr>
            <p:cNvSpPr/>
            <p:nvPr/>
          </p:nvSpPr>
          <p:spPr>
            <a:xfrm>
              <a:off x="6690339" y="24058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234">
              <a:extLst>
                <a:ext uri="{FF2B5EF4-FFF2-40B4-BE49-F238E27FC236}">
                  <a16:creationId xmlns:a16="http://schemas.microsoft.com/office/drawing/2014/main" id="{7310018E-EAF5-B72A-6C42-902687621187}"/>
                </a:ext>
              </a:extLst>
            </p:cNvPr>
            <p:cNvSpPr/>
            <p:nvPr/>
          </p:nvSpPr>
          <p:spPr>
            <a:xfrm>
              <a:off x="7094508" y="16787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235">
              <a:extLst>
                <a:ext uri="{FF2B5EF4-FFF2-40B4-BE49-F238E27FC236}">
                  <a16:creationId xmlns:a16="http://schemas.microsoft.com/office/drawing/2014/main" id="{40A1D9DF-A9A9-A8EF-AE25-44232E82D468}"/>
                </a:ext>
              </a:extLst>
            </p:cNvPr>
            <p:cNvSpPr/>
            <p:nvPr/>
          </p:nvSpPr>
          <p:spPr>
            <a:xfrm>
              <a:off x="6185128" y="185093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236">
              <a:extLst>
                <a:ext uri="{FF2B5EF4-FFF2-40B4-BE49-F238E27FC236}">
                  <a16:creationId xmlns:a16="http://schemas.microsoft.com/office/drawing/2014/main" id="{7275E308-4B3A-AD85-D383-B93E09D5A423}"/>
                </a:ext>
              </a:extLst>
            </p:cNvPr>
            <p:cNvSpPr/>
            <p:nvPr/>
          </p:nvSpPr>
          <p:spPr>
            <a:xfrm>
              <a:off x="7195550" y="17368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237">
              <a:extLst>
                <a:ext uri="{FF2B5EF4-FFF2-40B4-BE49-F238E27FC236}">
                  <a16:creationId xmlns:a16="http://schemas.microsoft.com/office/drawing/2014/main" id="{9E3E50BB-0417-2311-6F37-A0670E958856}"/>
                </a:ext>
              </a:extLst>
            </p:cNvPr>
            <p:cNvSpPr/>
            <p:nvPr/>
          </p:nvSpPr>
          <p:spPr>
            <a:xfrm>
              <a:off x="6488255" y="16433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238">
              <a:extLst>
                <a:ext uri="{FF2B5EF4-FFF2-40B4-BE49-F238E27FC236}">
                  <a16:creationId xmlns:a16="http://schemas.microsoft.com/office/drawing/2014/main" id="{BD94F29A-8E4E-5091-7E2F-63EB2C52AE27}"/>
                </a:ext>
              </a:extLst>
            </p:cNvPr>
            <p:cNvSpPr/>
            <p:nvPr/>
          </p:nvSpPr>
          <p:spPr>
            <a:xfrm>
              <a:off x="6488255" y="17300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239">
              <a:extLst>
                <a:ext uri="{FF2B5EF4-FFF2-40B4-BE49-F238E27FC236}">
                  <a16:creationId xmlns:a16="http://schemas.microsoft.com/office/drawing/2014/main" id="{9540FD57-E659-6A87-F8CB-1CCB3BE42825}"/>
                </a:ext>
              </a:extLst>
            </p:cNvPr>
            <p:cNvSpPr/>
            <p:nvPr/>
          </p:nvSpPr>
          <p:spPr>
            <a:xfrm>
              <a:off x="8408057" y="180877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240">
              <a:extLst>
                <a:ext uri="{FF2B5EF4-FFF2-40B4-BE49-F238E27FC236}">
                  <a16:creationId xmlns:a16="http://schemas.microsoft.com/office/drawing/2014/main" id="{01515524-5FDB-45CD-2A6D-39160E122B79}"/>
                </a:ext>
              </a:extLst>
            </p:cNvPr>
            <p:cNvSpPr/>
            <p:nvPr/>
          </p:nvSpPr>
          <p:spPr>
            <a:xfrm>
              <a:off x="7498677" y="14950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241">
              <a:extLst>
                <a:ext uri="{FF2B5EF4-FFF2-40B4-BE49-F238E27FC236}">
                  <a16:creationId xmlns:a16="http://schemas.microsoft.com/office/drawing/2014/main" id="{E329BC67-50BA-C068-4EA1-41A7D2ECF95F}"/>
                </a:ext>
              </a:extLst>
            </p:cNvPr>
            <p:cNvSpPr/>
            <p:nvPr/>
          </p:nvSpPr>
          <p:spPr>
            <a:xfrm>
              <a:off x="6589297" y="22565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242">
              <a:extLst>
                <a:ext uri="{FF2B5EF4-FFF2-40B4-BE49-F238E27FC236}">
                  <a16:creationId xmlns:a16="http://schemas.microsoft.com/office/drawing/2014/main" id="{62D824B3-586D-D26E-DDE1-A8E0D1876F9A}"/>
                </a:ext>
              </a:extLst>
            </p:cNvPr>
            <p:cNvSpPr/>
            <p:nvPr/>
          </p:nvSpPr>
          <p:spPr>
            <a:xfrm>
              <a:off x="8104930" y="14998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243">
              <a:extLst>
                <a:ext uri="{FF2B5EF4-FFF2-40B4-BE49-F238E27FC236}">
                  <a16:creationId xmlns:a16="http://schemas.microsoft.com/office/drawing/2014/main" id="{4A8E9037-7256-1810-BA55-82AF38C65AC4}"/>
                </a:ext>
              </a:extLst>
            </p:cNvPr>
            <p:cNvSpPr/>
            <p:nvPr/>
          </p:nvSpPr>
          <p:spPr>
            <a:xfrm>
              <a:off x="8913268" y="15782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244">
              <a:extLst>
                <a:ext uri="{FF2B5EF4-FFF2-40B4-BE49-F238E27FC236}">
                  <a16:creationId xmlns:a16="http://schemas.microsoft.com/office/drawing/2014/main" id="{28E0AD1C-2292-24F4-CEB5-22AAF36DFB62}"/>
                </a:ext>
              </a:extLst>
            </p:cNvPr>
            <p:cNvSpPr/>
            <p:nvPr/>
          </p:nvSpPr>
          <p:spPr>
            <a:xfrm>
              <a:off x="7599719" y="16045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245">
              <a:extLst>
                <a:ext uri="{FF2B5EF4-FFF2-40B4-BE49-F238E27FC236}">
                  <a16:creationId xmlns:a16="http://schemas.microsoft.com/office/drawing/2014/main" id="{24BF032D-B6D8-A635-905B-38BEFEC46431}"/>
                </a:ext>
              </a:extLst>
            </p:cNvPr>
            <p:cNvSpPr/>
            <p:nvPr/>
          </p:nvSpPr>
          <p:spPr>
            <a:xfrm>
              <a:off x="6387212" y="17426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246">
              <a:extLst>
                <a:ext uri="{FF2B5EF4-FFF2-40B4-BE49-F238E27FC236}">
                  <a16:creationId xmlns:a16="http://schemas.microsoft.com/office/drawing/2014/main" id="{B2EF5AAF-0DA1-3E61-7517-E68C3040F9C9}"/>
                </a:ext>
              </a:extLst>
            </p:cNvPr>
            <p:cNvSpPr/>
            <p:nvPr/>
          </p:nvSpPr>
          <p:spPr>
            <a:xfrm>
              <a:off x="6387212" y="21834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247">
              <a:extLst>
                <a:ext uri="{FF2B5EF4-FFF2-40B4-BE49-F238E27FC236}">
                  <a16:creationId xmlns:a16="http://schemas.microsoft.com/office/drawing/2014/main" id="{B5BB0ECE-537B-7E35-A9D8-C85108219E3A}"/>
                </a:ext>
              </a:extLst>
            </p:cNvPr>
            <p:cNvSpPr/>
            <p:nvPr/>
          </p:nvSpPr>
          <p:spPr>
            <a:xfrm>
              <a:off x="7700761" y="12957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248">
              <a:extLst>
                <a:ext uri="{FF2B5EF4-FFF2-40B4-BE49-F238E27FC236}">
                  <a16:creationId xmlns:a16="http://schemas.microsoft.com/office/drawing/2014/main" id="{D96C9642-EF63-EA33-07EE-BEA9ECAC60A4}"/>
                </a:ext>
              </a:extLst>
            </p:cNvPr>
            <p:cNvSpPr/>
            <p:nvPr/>
          </p:nvSpPr>
          <p:spPr>
            <a:xfrm>
              <a:off x="6892423" y="20426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249">
              <a:extLst>
                <a:ext uri="{FF2B5EF4-FFF2-40B4-BE49-F238E27FC236}">
                  <a16:creationId xmlns:a16="http://schemas.microsoft.com/office/drawing/2014/main" id="{29B0C64C-506C-F17E-299D-D1BA60EF7D99}"/>
                </a:ext>
              </a:extLst>
            </p:cNvPr>
            <p:cNvSpPr/>
            <p:nvPr/>
          </p:nvSpPr>
          <p:spPr>
            <a:xfrm>
              <a:off x="6892423" y="17452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250">
              <a:extLst>
                <a:ext uri="{FF2B5EF4-FFF2-40B4-BE49-F238E27FC236}">
                  <a16:creationId xmlns:a16="http://schemas.microsoft.com/office/drawing/2014/main" id="{97F65ECC-329A-35B0-4A15-ED1CCEFC1745}"/>
                </a:ext>
              </a:extLst>
            </p:cNvPr>
            <p:cNvSpPr/>
            <p:nvPr/>
          </p:nvSpPr>
          <p:spPr>
            <a:xfrm>
              <a:off x="6690339" y="18731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251">
              <a:extLst>
                <a:ext uri="{FF2B5EF4-FFF2-40B4-BE49-F238E27FC236}">
                  <a16:creationId xmlns:a16="http://schemas.microsoft.com/office/drawing/2014/main" id="{B0FAD857-C806-0D99-816E-9358ED82F384}"/>
                </a:ext>
              </a:extLst>
            </p:cNvPr>
            <p:cNvSpPr/>
            <p:nvPr/>
          </p:nvSpPr>
          <p:spPr>
            <a:xfrm>
              <a:off x="7296592" y="14874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252">
              <a:extLst>
                <a:ext uri="{FF2B5EF4-FFF2-40B4-BE49-F238E27FC236}">
                  <a16:creationId xmlns:a16="http://schemas.microsoft.com/office/drawing/2014/main" id="{D2267AD5-B2B0-7AD2-50C2-2C83F46C83B7}"/>
                </a:ext>
              </a:extLst>
            </p:cNvPr>
            <p:cNvSpPr/>
            <p:nvPr/>
          </p:nvSpPr>
          <p:spPr>
            <a:xfrm>
              <a:off x="6488255" y="20868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253">
              <a:extLst>
                <a:ext uri="{FF2B5EF4-FFF2-40B4-BE49-F238E27FC236}">
                  <a16:creationId xmlns:a16="http://schemas.microsoft.com/office/drawing/2014/main" id="{6314D095-6BE8-31FA-F564-38A86C2C3114}"/>
                </a:ext>
              </a:extLst>
            </p:cNvPr>
            <p:cNvSpPr/>
            <p:nvPr/>
          </p:nvSpPr>
          <p:spPr>
            <a:xfrm>
              <a:off x="7700761" y="14228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254">
              <a:extLst>
                <a:ext uri="{FF2B5EF4-FFF2-40B4-BE49-F238E27FC236}">
                  <a16:creationId xmlns:a16="http://schemas.microsoft.com/office/drawing/2014/main" id="{7752CDD0-1C1F-B3F1-999C-4C706702A5DE}"/>
                </a:ext>
              </a:extLst>
            </p:cNvPr>
            <p:cNvSpPr/>
            <p:nvPr/>
          </p:nvSpPr>
          <p:spPr>
            <a:xfrm>
              <a:off x="6589297" y="17892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255">
              <a:extLst>
                <a:ext uri="{FF2B5EF4-FFF2-40B4-BE49-F238E27FC236}">
                  <a16:creationId xmlns:a16="http://schemas.microsoft.com/office/drawing/2014/main" id="{95EA38C2-9D3B-6E11-7FA3-EE46479CB953}"/>
                </a:ext>
              </a:extLst>
            </p:cNvPr>
            <p:cNvSpPr/>
            <p:nvPr/>
          </p:nvSpPr>
          <p:spPr>
            <a:xfrm>
              <a:off x="6892423" y="16415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256">
              <a:extLst>
                <a:ext uri="{FF2B5EF4-FFF2-40B4-BE49-F238E27FC236}">
                  <a16:creationId xmlns:a16="http://schemas.microsoft.com/office/drawing/2014/main" id="{77DBC6B7-CEC1-E337-383E-6C79848CA449}"/>
                </a:ext>
              </a:extLst>
            </p:cNvPr>
            <p:cNvSpPr/>
            <p:nvPr/>
          </p:nvSpPr>
          <p:spPr>
            <a:xfrm>
              <a:off x="6286170" y="25928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257">
              <a:extLst>
                <a:ext uri="{FF2B5EF4-FFF2-40B4-BE49-F238E27FC236}">
                  <a16:creationId xmlns:a16="http://schemas.microsoft.com/office/drawing/2014/main" id="{B1C1362A-54F1-108B-015B-46725FC08F17}"/>
                </a:ext>
              </a:extLst>
            </p:cNvPr>
            <p:cNvSpPr/>
            <p:nvPr/>
          </p:nvSpPr>
          <p:spPr>
            <a:xfrm>
              <a:off x="7195550" y="18042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258">
              <a:extLst>
                <a:ext uri="{FF2B5EF4-FFF2-40B4-BE49-F238E27FC236}">
                  <a16:creationId xmlns:a16="http://schemas.microsoft.com/office/drawing/2014/main" id="{7D7A9829-41E9-C0B7-3C8B-4C8882664E92}"/>
                </a:ext>
              </a:extLst>
            </p:cNvPr>
            <p:cNvSpPr/>
            <p:nvPr/>
          </p:nvSpPr>
          <p:spPr>
            <a:xfrm>
              <a:off x="7599719" y="14920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259">
              <a:extLst>
                <a:ext uri="{FF2B5EF4-FFF2-40B4-BE49-F238E27FC236}">
                  <a16:creationId xmlns:a16="http://schemas.microsoft.com/office/drawing/2014/main" id="{87A10939-F12E-FF03-5019-A6ED57BFBBB9}"/>
                </a:ext>
              </a:extLst>
            </p:cNvPr>
            <p:cNvSpPr/>
            <p:nvPr/>
          </p:nvSpPr>
          <p:spPr>
            <a:xfrm>
              <a:off x="7397635" y="150907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260">
              <a:extLst>
                <a:ext uri="{FF2B5EF4-FFF2-40B4-BE49-F238E27FC236}">
                  <a16:creationId xmlns:a16="http://schemas.microsoft.com/office/drawing/2014/main" id="{870B6DDB-8CE6-82BB-E97F-B80BE2C957A7}"/>
                </a:ext>
              </a:extLst>
            </p:cNvPr>
            <p:cNvSpPr/>
            <p:nvPr/>
          </p:nvSpPr>
          <p:spPr>
            <a:xfrm>
              <a:off x="6892423" y="15694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261">
              <a:extLst>
                <a:ext uri="{FF2B5EF4-FFF2-40B4-BE49-F238E27FC236}">
                  <a16:creationId xmlns:a16="http://schemas.microsoft.com/office/drawing/2014/main" id="{D07EB57D-A138-7AC7-E910-9AA6152E967B}"/>
                </a:ext>
              </a:extLst>
            </p:cNvPr>
            <p:cNvSpPr/>
            <p:nvPr/>
          </p:nvSpPr>
          <p:spPr>
            <a:xfrm>
              <a:off x="6185128" y="179371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262">
              <a:extLst>
                <a:ext uri="{FF2B5EF4-FFF2-40B4-BE49-F238E27FC236}">
                  <a16:creationId xmlns:a16="http://schemas.microsoft.com/office/drawing/2014/main" id="{2C3D1577-6EDA-20AA-2E4A-B0F72438A6B4}"/>
                </a:ext>
              </a:extLst>
            </p:cNvPr>
            <p:cNvSpPr/>
            <p:nvPr/>
          </p:nvSpPr>
          <p:spPr>
            <a:xfrm>
              <a:off x="6387212" y="18292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263">
              <a:extLst>
                <a:ext uri="{FF2B5EF4-FFF2-40B4-BE49-F238E27FC236}">
                  <a16:creationId xmlns:a16="http://schemas.microsoft.com/office/drawing/2014/main" id="{B24CC6D2-E2C2-C324-B1D1-73FD360F6F6C}"/>
                </a:ext>
              </a:extLst>
            </p:cNvPr>
            <p:cNvSpPr/>
            <p:nvPr/>
          </p:nvSpPr>
          <p:spPr>
            <a:xfrm>
              <a:off x="6690339" y="16069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264">
              <a:extLst>
                <a:ext uri="{FF2B5EF4-FFF2-40B4-BE49-F238E27FC236}">
                  <a16:creationId xmlns:a16="http://schemas.microsoft.com/office/drawing/2014/main" id="{706496D2-EF19-86F3-EA00-0607F38B7D71}"/>
                </a:ext>
              </a:extLst>
            </p:cNvPr>
            <p:cNvSpPr/>
            <p:nvPr/>
          </p:nvSpPr>
          <p:spPr>
            <a:xfrm>
              <a:off x="6387212" y="13643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265">
              <a:extLst>
                <a:ext uri="{FF2B5EF4-FFF2-40B4-BE49-F238E27FC236}">
                  <a16:creationId xmlns:a16="http://schemas.microsoft.com/office/drawing/2014/main" id="{9BE45CDE-5678-3630-287C-30C29F1BFFB9}"/>
                </a:ext>
              </a:extLst>
            </p:cNvPr>
            <p:cNvSpPr/>
            <p:nvPr/>
          </p:nvSpPr>
          <p:spPr>
            <a:xfrm>
              <a:off x="7094508" y="18427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266">
              <a:extLst>
                <a:ext uri="{FF2B5EF4-FFF2-40B4-BE49-F238E27FC236}">
                  <a16:creationId xmlns:a16="http://schemas.microsoft.com/office/drawing/2014/main" id="{2B8114DD-D217-8709-0262-F168C8CECDCA}"/>
                </a:ext>
              </a:extLst>
            </p:cNvPr>
            <p:cNvSpPr/>
            <p:nvPr/>
          </p:nvSpPr>
          <p:spPr>
            <a:xfrm>
              <a:off x="9923691" y="13463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267">
              <a:extLst>
                <a:ext uri="{FF2B5EF4-FFF2-40B4-BE49-F238E27FC236}">
                  <a16:creationId xmlns:a16="http://schemas.microsoft.com/office/drawing/2014/main" id="{5E1639A4-B1B3-E945-4DAD-4F3737E511CB}"/>
                </a:ext>
              </a:extLst>
            </p:cNvPr>
            <p:cNvSpPr/>
            <p:nvPr/>
          </p:nvSpPr>
          <p:spPr>
            <a:xfrm>
              <a:off x="8913268" y="12675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268">
              <a:extLst>
                <a:ext uri="{FF2B5EF4-FFF2-40B4-BE49-F238E27FC236}">
                  <a16:creationId xmlns:a16="http://schemas.microsoft.com/office/drawing/2014/main" id="{02D2E83C-6881-68B8-4594-B54C5F95A680}"/>
                </a:ext>
              </a:extLst>
            </p:cNvPr>
            <p:cNvSpPr/>
            <p:nvPr/>
          </p:nvSpPr>
          <p:spPr>
            <a:xfrm>
              <a:off x="9317437" y="13584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269">
              <a:extLst>
                <a:ext uri="{FF2B5EF4-FFF2-40B4-BE49-F238E27FC236}">
                  <a16:creationId xmlns:a16="http://schemas.microsoft.com/office/drawing/2014/main" id="{6705D285-5437-D59A-1FB5-D95B531D42BE}"/>
                </a:ext>
              </a:extLst>
            </p:cNvPr>
            <p:cNvSpPr/>
            <p:nvPr/>
          </p:nvSpPr>
          <p:spPr>
            <a:xfrm>
              <a:off x="7902846" y="13821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270">
              <a:extLst>
                <a:ext uri="{FF2B5EF4-FFF2-40B4-BE49-F238E27FC236}">
                  <a16:creationId xmlns:a16="http://schemas.microsoft.com/office/drawing/2014/main" id="{089D0926-C123-6C8D-08DF-0E3FDCA1C40E}"/>
                </a:ext>
              </a:extLst>
            </p:cNvPr>
            <p:cNvSpPr/>
            <p:nvPr/>
          </p:nvSpPr>
          <p:spPr>
            <a:xfrm>
              <a:off x="6791381" y="15980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271">
              <a:extLst>
                <a:ext uri="{FF2B5EF4-FFF2-40B4-BE49-F238E27FC236}">
                  <a16:creationId xmlns:a16="http://schemas.microsoft.com/office/drawing/2014/main" id="{2BCF70D5-D459-13CA-88BC-BFA988CAD0E2}"/>
                </a:ext>
              </a:extLst>
            </p:cNvPr>
            <p:cNvSpPr/>
            <p:nvPr/>
          </p:nvSpPr>
          <p:spPr>
            <a:xfrm>
              <a:off x="7801804" y="14031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272">
              <a:extLst>
                <a:ext uri="{FF2B5EF4-FFF2-40B4-BE49-F238E27FC236}">
                  <a16:creationId xmlns:a16="http://schemas.microsoft.com/office/drawing/2014/main" id="{106D9E28-1DB4-349F-E28B-A13E16CC2243}"/>
                </a:ext>
              </a:extLst>
            </p:cNvPr>
            <p:cNvSpPr/>
            <p:nvPr/>
          </p:nvSpPr>
          <p:spPr>
            <a:xfrm>
              <a:off x="6084086" y="15606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273">
              <a:extLst>
                <a:ext uri="{FF2B5EF4-FFF2-40B4-BE49-F238E27FC236}">
                  <a16:creationId xmlns:a16="http://schemas.microsoft.com/office/drawing/2014/main" id="{7C903A9A-4500-042D-910E-99DDEF74F3C3}"/>
                </a:ext>
              </a:extLst>
            </p:cNvPr>
            <p:cNvSpPr/>
            <p:nvPr/>
          </p:nvSpPr>
          <p:spPr>
            <a:xfrm>
              <a:off x="6286170" y="21921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274">
              <a:extLst>
                <a:ext uri="{FF2B5EF4-FFF2-40B4-BE49-F238E27FC236}">
                  <a16:creationId xmlns:a16="http://schemas.microsoft.com/office/drawing/2014/main" id="{27FDDD01-785C-8CDB-9B8D-B4B504C89841}"/>
                </a:ext>
              </a:extLst>
            </p:cNvPr>
            <p:cNvSpPr/>
            <p:nvPr/>
          </p:nvSpPr>
          <p:spPr>
            <a:xfrm>
              <a:off x="6589297" y="15445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275">
              <a:extLst>
                <a:ext uri="{FF2B5EF4-FFF2-40B4-BE49-F238E27FC236}">
                  <a16:creationId xmlns:a16="http://schemas.microsoft.com/office/drawing/2014/main" id="{5ACC2E44-FAE8-012A-3F8C-1775B1CBC161}"/>
                </a:ext>
              </a:extLst>
            </p:cNvPr>
            <p:cNvSpPr/>
            <p:nvPr/>
          </p:nvSpPr>
          <p:spPr>
            <a:xfrm>
              <a:off x="6892423" y="17145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276">
              <a:extLst>
                <a:ext uri="{FF2B5EF4-FFF2-40B4-BE49-F238E27FC236}">
                  <a16:creationId xmlns:a16="http://schemas.microsoft.com/office/drawing/2014/main" id="{873B379D-A3E5-F9A0-838D-472A2D6D0086}"/>
                </a:ext>
              </a:extLst>
            </p:cNvPr>
            <p:cNvSpPr/>
            <p:nvPr/>
          </p:nvSpPr>
          <p:spPr>
            <a:xfrm>
              <a:off x="6488255" y="1486831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277">
              <a:extLst>
                <a:ext uri="{FF2B5EF4-FFF2-40B4-BE49-F238E27FC236}">
                  <a16:creationId xmlns:a16="http://schemas.microsoft.com/office/drawing/2014/main" id="{403DDBDC-170D-A005-0BB5-39A90C8CC3F9}"/>
                </a:ext>
              </a:extLst>
            </p:cNvPr>
            <p:cNvSpPr/>
            <p:nvPr/>
          </p:nvSpPr>
          <p:spPr>
            <a:xfrm>
              <a:off x="8711184" y="14205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278">
              <a:extLst>
                <a:ext uri="{FF2B5EF4-FFF2-40B4-BE49-F238E27FC236}">
                  <a16:creationId xmlns:a16="http://schemas.microsoft.com/office/drawing/2014/main" id="{20F7E6BE-9B22-3AFF-FA72-9A87E4AD6910}"/>
                </a:ext>
              </a:extLst>
            </p:cNvPr>
            <p:cNvSpPr/>
            <p:nvPr/>
          </p:nvSpPr>
          <p:spPr>
            <a:xfrm>
              <a:off x="6387212" y="20071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279">
              <a:extLst>
                <a:ext uri="{FF2B5EF4-FFF2-40B4-BE49-F238E27FC236}">
                  <a16:creationId xmlns:a16="http://schemas.microsoft.com/office/drawing/2014/main" id="{470A1EAD-917A-2BFE-E628-3B3654906CC2}"/>
                </a:ext>
              </a:extLst>
            </p:cNvPr>
            <p:cNvSpPr/>
            <p:nvPr/>
          </p:nvSpPr>
          <p:spPr>
            <a:xfrm>
              <a:off x="8509099" y="142504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280">
              <a:extLst>
                <a:ext uri="{FF2B5EF4-FFF2-40B4-BE49-F238E27FC236}">
                  <a16:creationId xmlns:a16="http://schemas.microsoft.com/office/drawing/2014/main" id="{51A0F39E-B6D9-822A-5C6C-B20DB9C3A224}"/>
                </a:ext>
              </a:extLst>
            </p:cNvPr>
            <p:cNvSpPr/>
            <p:nvPr/>
          </p:nvSpPr>
          <p:spPr>
            <a:xfrm>
              <a:off x="6589297" y="146411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281">
              <a:extLst>
                <a:ext uri="{FF2B5EF4-FFF2-40B4-BE49-F238E27FC236}">
                  <a16:creationId xmlns:a16="http://schemas.microsoft.com/office/drawing/2014/main" id="{F6E7214D-FC1E-7387-BE35-33C7257B021F}"/>
                </a:ext>
              </a:extLst>
            </p:cNvPr>
            <p:cNvSpPr/>
            <p:nvPr/>
          </p:nvSpPr>
          <p:spPr>
            <a:xfrm>
              <a:off x="7599719" y="14386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282">
              <a:extLst>
                <a:ext uri="{FF2B5EF4-FFF2-40B4-BE49-F238E27FC236}">
                  <a16:creationId xmlns:a16="http://schemas.microsoft.com/office/drawing/2014/main" id="{2C9C105A-6BDF-121F-9B30-9601A9D1B3C9}"/>
                </a:ext>
              </a:extLst>
            </p:cNvPr>
            <p:cNvSpPr/>
            <p:nvPr/>
          </p:nvSpPr>
          <p:spPr>
            <a:xfrm>
              <a:off x="7700761" y="143027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283">
              <a:extLst>
                <a:ext uri="{FF2B5EF4-FFF2-40B4-BE49-F238E27FC236}">
                  <a16:creationId xmlns:a16="http://schemas.microsoft.com/office/drawing/2014/main" id="{BD851E14-B7FE-489E-B565-BF5D8A0DD6E4}"/>
                </a:ext>
              </a:extLst>
            </p:cNvPr>
            <p:cNvSpPr/>
            <p:nvPr/>
          </p:nvSpPr>
          <p:spPr>
            <a:xfrm>
              <a:off x="7397635" y="18136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284">
              <a:extLst>
                <a:ext uri="{FF2B5EF4-FFF2-40B4-BE49-F238E27FC236}">
                  <a16:creationId xmlns:a16="http://schemas.microsoft.com/office/drawing/2014/main" id="{B9492C70-986B-E782-E25E-D8DAA0952087}"/>
                </a:ext>
              </a:extLst>
            </p:cNvPr>
            <p:cNvSpPr/>
            <p:nvPr/>
          </p:nvSpPr>
          <p:spPr>
            <a:xfrm>
              <a:off x="6084086" y="211133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285">
              <a:extLst>
                <a:ext uri="{FF2B5EF4-FFF2-40B4-BE49-F238E27FC236}">
                  <a16:creationId xmlns:a16="http://schemas.microsoft.com/office/drawing/2014/main" id="{BA9BCF04-99A5-C814-4D9B-D26EE0DEBEE5}"/>
                </a:ext>
              </a:extLst>
            </p:cNvPr>
            <p:cNvSpPr/>
            <p:nvPr/>
          </p:nvSpPr>
          <p:spPr>
            <a:xfrm>
              <a:off x="6892423" y="16106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286">
              <a:extLst>
                <a:ext uri="{FF2B5EF4-FFF2-40B4-BE49-F238E27FC236}">
                  <a16:creationId xmlns:a16="http://schemas.microsoft.com/office/drawing/2014/main" id="{266DE424-3170-8B0D-CD2D-391DBCF7F9C6}"/>
                </a:ext>
              </a:extLst>
            </p:cNvPr>
            <p:cNvSpPr/>
            <p:nvPr/>
          </p:nvSpPr>
          <p:spPr>
            <a:xfrm>
              <a:off x="6387212" y="14539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287">
              <a:extLst>
                <a:ext uri="{FF2B5EF4-FFF2-40B4-BE49-F238E27FC236}">
                  <a16:creationId xmlns:a16="http://schemas.microsoft.com/office/drawing/2014/main" id="{AE40F05D-BBF0-980F-0AAE-156B2FAF12AD}"/>
                </a:ext>
              </a:extLst>
            </p:cNvPr>
            <p:cNvSpPr/>
            <p:nvPr/>
          </p:nvSpPr>
          <p:spPr>
            <a:xfrm>
              <a:off x="6286170" y="17947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288">
              <a:extLst>
                <a:ext uri="{FF2B5EF4-FFF2-40B4-BE49-F238E27FC236}">
                  <a16:creationId xmlns:a16="http://schemas.microsoft.com/office/drawing/2014/main" id="{6B1C4BB5-5B80-3224-54CE-6A4BCC08B6E6}"/>
                </a:ext>
              </a:extLst>
            </p:cNvPr>
            <p:cNvSpPr/>
            <p:nvPr/>
          </p:nvSpPr>
          <p:spPr>
            <a:xfrm>
              <a:off x="6488255" y="19777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289">
              <a:extLst>
                <a:ext uri="{FF2B5EF4-FFF2-40B4-BE49-F238E27FC236}">
                  <a16:creationId xmlns:a16="http://schemas.microsoft.com/office/drawing/2014/main" id="{3472E4EF-D504-573D-131A-0CCFCAA81C34}"/>
                </a:ext>
              </a:extLst>
            </p:cNvPr>
            <p:cNvSpPr/>
            <p:nvPr/>
          </p:nvSpPr>
          <p:spPr>
            <a:xfrm>
              <a:off x="6387212" y="20238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290">
              <a:extLst>
                <a:ext uri="{FF2B5EF4-FFF2-40B4-BE49-F238E27FC236}">
                  <a16:creationId xmlns:a16="http://schemas.microsoft.com/office/drawing/2014/main" id="{22A0BE0F-91E2-9D38-F348-7A5DC46AEF7E}"/>
                </a:ext>
              </a:extLst>
            </p:cNvPr>
            <p:cNvSpPr/>
            <p:nvPr/>
          </p:nvSpPr>
          <p:spPr>
            <a:xfrm>
              <a:off x="6286170" y="17263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291">
              <a:extLst>
                <a:ext uri="{FF2B5EF4-FFF2-40B4-BE49-F238E27FC236}">
                  <a16:creationId xmlns:a16="http://schemas.microsoft.com/office/drawing/2014/main" id="{2301C6C5-82B2-B04B-318B-1082DE9C3FD0}"/>
                </a:ext>
              </a:extLst>
            </p:cNvPr>
            <p:cNvSpPr/>
            <p:nvPr/>
          </p:nvSpPr>
          <p:spPr>
            <a:xfrm>
              <a:off x="6993466" y="16179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292">
              <a:extLst>
                <a:ext uri="{FF2B5EF4-FFF2-40B4-BE49-F238E27FC236}">
                  <a16:creationId xmlns:a16="http://schemas.microsoft.com/office/drawing/2014/main" id="{DD218AFC-05E9-83F9-B6F2-AAEBF24762D1}"/>
                </a:ext>
              </a:extLst>
            </p:cNvPr>
            <p:cNvSpPr/>
            <p:nvPr/>
          </p:nvSpPr>
          <p:spPr>
            <a:xfrm>
              <a:off x="6993466" y="14656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293">
              <a:extLst>
                <a:ext uri="{FF2B5EF4-FFF2-40B4-BE49-F238E27FC236}">
                  <a16:creationId xmlns:a16="http://schemas.microsoft.com/office/drawing/2014/main" id="{C3432CB7-A0FC-FA56-F7A2-C5AD20B7029B}"/>
                </a:ext>
              </a:extLst>
            </p:cNvPr>
            <p:cNvSpPr/>
            <p:nvPr/>
          </p:nvSpPr>
          <p:spPr>
            <a:xfrm>
              <a:off x="6387212" y="21413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294">
              <a:extLst>
                <a:ext uri="{FF2B5EF4-FFF2-40B4-BE49-F238E27FC236}">
                  <a16:creationId xmlns:a16="http://schemas.microsoft.com/office/drawing/2014/main" id="{6238C92C-8B64-09AD-D228-D082CFF8F1A9}"/>
                </a:ext>
              </a:extLst>
            </p:cNvPr>
            <p:cNvSpPr/>
            <p:nvPr/>
          </p:nvSpPr>
          <p:spPr>
            <a:xfrm>
              <a:off x="7094508" y="17309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295">
              <a:extLst>
                <a:ext uri="{FF2B5EF4-FFF2-40B4-BE49-F238E27FC236}">
                  <a16:creationId xmlns:a16="http://schemas.microsoft.com/office/drawing/2014/main" id="{1FA50EDB-BE44-D57E-4F9C-EEF44103AC0C}"/>
                </a:ext>
              </a:extLst>
            </p:cNvPr>
            <p:cNvSpPr/>
            <p:nvPr/>
          </p:nvSpPr>
          <p:spPr>
            <a:xfrm>
              <a:off x="7700761" y="16967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296">
              <a:extLst>
                <a:ext uri="{FF2B5EF4-FFF2-40B4-BE49-F238E27FC236}">
                  <a16:creationId xmlns:a16="http://schemas.microsoft.com/office/drawing/2014/main" id="{7EB9F40A-E326-AB4C-D8A5-E9F6F5BF40DB}"/>
                </a:ext>
              </a:extLst>
            </p:cNvPr>
            <p:cNvSpPr/>
            <p:nvPr/>
          </p:nvSpPr>
          <p:spPr>
            <a:xfrm>
              <a:off x="8104930" y="15161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297">
              <a:extLst>
                <a:ext uri="{FF2B5EF4-FFF2-40B4-BE49-F238E27FC236}">
                  <a16:creationId xmlns:a16="http://schemas.microsoft.com/office/drawing/2014/main" id="{48C1747E-7E05-43C3-9962-61C19BEC6A96}"/>
                </a:ext>
              </a:extLst>
            </p:cNvPr>
            <p:cNvSpPr/>
            <p:nvPr/>
          </p:nvSpPr>
          <p:spPr>
            <a:xfrm>
              <a:off x="6589297" y="113064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298">
              <a:extLst>
                <a:ext uri="{FF2B5EF4-FFF2-40B4-BE49-F238E27FC236}">
                  <a16:creationId xmlns:a16="http://schemas.microsoft.com/office/drawing/2014/main" id="{C8823B33-9A65-72EA-B562-B26B468114DB}"/>
                </a:ext>
              </a:extLst>
            </p:cNvPr>
            <p:cNvSpPr/>
            <p:nvPr/>
          </p:nvSpPr>
          <p:spPr>
            <a:xfrm>
              <a:off x="6387212" y="19478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299">
              <a:extLst>
                <a:ext uri="{FF2B5EF4-FFF2-40B4-BE49-F238E27FC236}">
                  <a16:creationId xmlns:a16="http://schemas.microsoft.com/office/drawing/2014/main" id="{53A8E8FB-C2D7-154A-46D1-0571B7436D5E}"/>
                </a:ext>
              </a:extLst>
            </p:cNvPr>
            <p:cNvSpPr/>
            <p:nvPr/>
          </p:nvSpPr>
          <p:spPr>
            <a:xfrm>
              <a:off x="6993466" y="15893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300">
              <a:extLst>
                <a:ext uri="{FF2B5EF4-FFF2-40B4-BE49-F238E27FC236}">
                  <a16:creationId xmlns:a16="http://schemas.microsoft.com/office/drawing/2014/main" id="{E6439C36-2437-B7BB-CF37-23461271A1EA}"/>
                </a:ext>
              </a:extLst>
            </p:cNvPr>
            <p:cNvSpPr/>
            <p:nvPr/>
          </p:nvSpPr>
          <p:spPr>
            <a:xfrm>
              <a:off x="6690339" y="17495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301">
              <a:extLst>
                <a:ext uri="{FF2B5EF4-FFF2-40B4-BE49-F238E27FC236}">
                  <a16:creationId xmlns:a16="http://schemas.microsoft.com/office/drawing/2014/main" id="{1C2453A2-C389-2ACD-4701-849F9C96745D}"/>
                </a:ext>
              </a:extLst>
            </p:cNvPr>
            <p:cNvSpPr/>
            <p:nvPr/>
          </p:nvSpPr>
          <p:spPr>
            <a:xfrm>
              <a:off x="6185128" y="2184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302">
              <a:extLst>
                <a:ext uri="{FF2B5EF4-FFF2-40B4-BE49-F238E27FC236}">
                  <a16:creationId xmlns:a16="http://schemas.microsoft.com/office/drawing/2014/main" id="{B90C1497-4B16-543D-42E6-154A0F413E5E}"/>
                </a:ext>
              </a:extLst>
            </p:cNvPr>
            <p:cNvSpPr/>
            <p:nvPr/>
          </p:nvSpPr>
          <p:spPr>
            <a:xfrm>
              <a:off x="6892423" y="19131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303">
              <a:extLst>
                <a:ext uri="{FF2B5EF4-FFF2-40B4-BE49-F238E27FC236}">
                  <a16:creationId xmlns:a16="http://schemas.microsoft.com/office/drawing/2014/main" id="{ED776A67-87F4-18EE-731F-45F5286C2D14}"/>
                </a:ext>
              </a:extLst>
            </p:cNvPr>
            <p:cNvSpPr/>
            <p:nvPr/>
          </p:nvSpPr>
          <p:spPr>
            <a:xfrm>
              <a:off x="7397635" y="14188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304">
              <a:extLst>
                <a:ext uri="{FF2B5EF4-FFF2-40B4-BE49-F238E27FC236}">
                  <a16:creationId xmlns:a16="http://schemas.microsoft.com/office/drawing/2014/main" id="{B667793F-1413-5126-FB89-3283DB103337}"/>
                </a:ext>
              </a:extLst>
            </p:cNvPr>
            <p:cNvSpPr/>
            <p:nvPr/>
          </p:nvSpPr>
          <p:spPr>
            <a:xfrm>
              <a:off x="7195550" y="16717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305">
              <a:extLst>
                <a:ext uri="{FF2B5EF4-FFF2-40B4-BE49-F238E27FC236}">
                  <a16:creationId xmlns:a16="http://schemas.microsoft.com/office/drawing/2014/main" id="{91EDDA39-C8F5-30EC-F284-48B7514472F2}"/>
                </a:ext>
              </a:extLst>
            </p:cNvPr>
            <p:cNvSpPr/>
            <p:nvPr/>
          </p:nvSpPr>
          <p:spPr>
            <a:xfrm>
              <a:off x="6690339" y="20984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306">
              <a:extLst>
                <a:ext uri="{FF2B5EF4-FFF2-40B4-BE49-F238E27FC236}">
                  <a16:creationId xmlns:a16="http://schemas.microsoft.com/office/drawing/2014/main" id="{A11DD732-6B6D-7C6B-08E3-BB5FF72D5785}"/>
                </a:ext>
              </a:extLst>
            </p:cNvPr>
            <p:cNvSpPr/>
            <p:nvPr/>
          </p:nvSpPr>
          <p:spPr>
            <a:xfrm>
              <a:off x="6387212" y="17298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307">
              <a:extLst>
                <a:ext uri="{FF2B5EF4-FFF2-40B4-BE49-F238E27FC236}">
                  <a16:creationId xmlns:a16="http://schemas.microsoft.com/office/drawing/2014/main" id="{4E48A086-47C3-CFBE-E106-33AEA345FB5C}"/>
                </a:ext>
              </a:extLst>
            </p:cNvPr>
            <p:cNvSpPr/>
            <p:nvPr/>
          </p:nvSpPr>
          <p:spPr>
            <a:xfrm>
              <a:off x="8913268" y="13309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308">
              <a:extLst>
                <a:ext uri="{FF2B5EF4-FFF2-40B4-BE49-F238E27FC236}">
                  <a16:creationId xmlns:a16="http://schemas.microsoft.com/office/drawing/2014/main" id="{CDDE24D3-5A0C-C507-0D00-73DB776736C5}"/>
                </a:ext>
              </a:extLst>
            </p:cNvPr>
            <p:cNvSpPr/>
            <p:nvPr/>
          </p:nvSpPr>
          <p:spPr>
            <a:xfrm>
              <a:off x="7195550" y="13524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309">
              <a:extLst>
                <a:ext uri="{FF2B5EF4-FFF2-40B4-BE49-F238E27FC236}">
                  <a16:creationId xmlns:a16="http://schemas.microsoft.com/office/drawing/2014/main" id="{D975D276-6E52-0496-2FCA-801A8D4BC0F0}"/>
                </a:ext>
              </a:extLst>
            </p:cNvPr>
            <p:cNvSpPr/>
            <p:nvPr/>
          </p:nvSpPr>
          <p:spPr>
            <a:xfrm>
              <a:off x="7599719" y="10841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310">
              <a:extLst>
                <a:ext uri="{FF2B5EF4-FFF2-40B4-BE49-F238E27FC236}">
                  <a16:creationId xmlns:a16="http://schemas.microsoft.com/office/drawing/2014/main" id="{47367C1F-5AF1-06BC-A6C8-B8B2BE535507}"/>
                </a:ext>
              </a:extLst>
            </p:cNvPr>
            <p:cNvSpPr/>
            <p:nvPr/>
          </p:nvSpPr>
          <p:spPr>
            <a:xfrm>
              <a:off x="6791381" y="15614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311">
              <a:extLst>
                <a:ext uri="{FF2B5EF4-FFF2-40B4-BE49-F238E27FC236}">
                  <a16:creationId xmlns:a16="http://schemas.microsoft.com/office/drawing/2014/main" id="{BD769952-ECEC-34C6-FCEB-D41AF79E3F32}"/>
                </a:ext>
              </a:extLst>
            </p:cNvPr>
            <p:cNvSpPr/>
            <p:nvPr/>
          </p:nvSpPr>
          <p:spPr>
            <a:xfrm>
              <a:off x="6690339" y="18492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312">
              <a:extLst>
                <a:ext uri="{FF2B5EF4-FFF2-40B4-BE49-F238E27FC236}">
                  <a16:creationId xmlns:a16="http://schemas.microsoft.com/office/drawing/2014/main" id="{DB5EB0BB-9F63-1FB9-6451-3E0A7F0817F9}"/>
                </a:ext>
              </a:extLst>
            </p:cNvPr>
            <p:cNvSpPr/>
            <p:nvPr/>
          </p:nvSpPr>
          <p:spPr>
            <a:xfrm>
              <a:off x="7397635" y="14595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313">
              <a:extLst>
                <a:ext uri="{FF2B5EF4-FFF2-40B4-BE49-F238E27FC236}">
                  <a16:creationId xmlns:a16="http://schemas.microsoft.com/office/drawing/2014/main" id="{1A3F2B6F-69F3-1524-EFE3-37D4D31A41BF}"/>
                </a:ext>
              </a:extLst>
            </p:cNvPr>
            <p:cNvSpPr/>
            <p:nvPr/>
          </p:nvSpPr>
          <p:spPr>
            <a:xfrm>
              <a:off x="7498677" y="13936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314">
              <a:extLst>
                <a:ext uri="{FF2B5EF4-FFF2-40B4-BE49-F238E27FC236}">
                  <a16:creationId xmlns:a16="http://schemas.microsoft.com/office/drawing/2014/main" id="{1D59084B-8D21-07B9-6517-E0F059EFCA67}"/>
                </a:ext>
              </a:extLst>
            </p:cNvPr>
            <p:cNvSpPr/>
            <p:nvPr/>
          </p:nvSpPr>
          <p:spPr>
            <a:xfrm>
              <a:off x="6488255" y="16347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315">
              <a:extLst>
                <a:ext uri="{FF2B5EF4-FFF2-40B4-BE49-F238E27FC236}">
                  <a16:creationId xmlns:a16="http://schemas.microsoft.com/office/drawing/2014/main" id="{7DE61C66-E6B7-21B8-BC83-84F14CDFDE36}"/>
                </a:ext>
              </a:extLst>
            </p:cNvPr>
            <p:cNvSpPr/>
            <p:nvPr/>
          </p:nvSpPr>
          <p:spPr>
            <a:xfrm>
              <a:off x="7498677" y="14228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316">
              <a:extLst>
                <a:ext uri="{FF2B5EF4-FFF2-40B4-BE49-F238E27FC236}">
                  <a16:creationId xmlns:a16="http://schemas.microsoft.com/office/drawing/2014/main" id="{F4A63894-5B37-66B8-D70E-997AA7B7B8F5}"/>
                </a:ext>
              </a:extLst>
            </p:cNvPr>
            <p:cNvSpPr/>
            <p:nvPr/>
          </p:nvSpPr>
          <p:spPr>
            <a:xfrm>
              <a:off x="6387212" y="18417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317">
              <a:extLst>
                <a:ext uri="{FF2B5EF4-FFF2-40B4-BE49-F238E27FC236}">
                  <a16:creationId xmlns:a16="http://schemas.microsoft.com/office/drawing/2014/main" id="{44E6CAF3-4736-E5FD-CBB6-E88467ED9B71}"/>
                </a:ext>
              </a:extLst>
            </p:cNvPr>
            <p:cNvSpPr/>
            <p:nvPr/>
          </p:nvSpPr>
          <p:spPr>
            <a:xfrm>
              <a:off x="7498677" y="14425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318">
              <a:extLst>
                <a:ext uri="{FF2B5EF4-FFF2-40B4-BE49-F238E27FC236}">
                  <a16:creationId xmlns:a16="http://schemas.microsoft.com/office/drawing/2014/main" id="{796F66ED-E501-3077-A79E-1DFDED5DE359}"/>
                </a:ext>
              </a:extLst>
            </p:cNvPr>
            <p:cNvSpPr/>
            <p:nvPr/>
          </p:nvSpPr>
          <p:spPr>
            <a:xfrm>
              <a:off x="7094508" y="15102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319">
              <a:extLst>
                <a:ext uri="{FF2B5EF4-FFF2-40B4-BE49-F238E27FC236}">
                  <a16:creationId xmlns:a16="http://schemas.microsoft.com/office/drawing/2014/main" id="{73E8E3A3-490B-231C-C7B4-A3DDE47D5787}"/>
                </a:ext>
              </a:extLst>
            </p:cNvPr>
            <p:cNvSpPr/>
            <p:nvPr/>
          </p:nvSpPr>
          <p:spPr>
            <a:xfrm>
              <a:off x="7498677" y="15131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320">
              <a:extLst>
                <a:ext uri="{FF2B5EF4-FFF2-40B4-BE49-F238E27FC236}">
                  <a16:creationId xmlns:a16="http://schemas.microsoft.com/office/drawing/2014/main" id="{B91BFF9D-AFD7-2BD1-8F44-04068F0E64CA}"/>
                </a:ext>
              </a:extLst>
            </p:cNvPr>
            <p:cNvSpPr/>
            <p:nvPr/>
          </p:nvSpPr>
          <p:spPr>
            <a:xfrm>
              <a:off x="6892423" y="197264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321">
              <a:extLst>
                <a:ext uri="{FF2B5EF4-FFF2-40B4-BE49-F238E27FC236}">
                  <a16:creationId xmlns:a16="http://schemas.microsoft.com/office/drawing/2014/main" id="{3AD08423-F194-F6FA-0CCC-CE8957D97BC3}"/>
                </a:ext>
              </a:extLst>
            </p:cNvPr>
            <p:cNvSpPr/>
            <p:nvPr/>
          </p:nvSpPr>
          <p:spPr>
            <a:xfrm>
              <a:off x="7094508" y="18430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322">
              <a:extLst>
                <a:ext uri="{FF2B5EF4-FFF2-40B4-BE49-F238E27FC236}">
                  <a16:creationId xmlns:a16="http://schemas.microsoft.com/office/drawing/2014/main" id="{92192F86-FFE3-E7F6-024B-C4ACDF64963B}"/>
                </a:ext>
              </a:extLst>
            </p:cNvPr>
            <p:cNvSpPr/>
            <p:nvPr/>
          </p:nvSpPr>
          <p:spPr>
            <a:xfrm>
              <a:off x="7094508" y="15462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323">
              <a:extLst>
                <a:ext uri="{FF2B5EF4-FFF2-40B4-BE49-F238E27FC236}">
                  <a16:creationId xmlns:a16="http://schemas.microsoft.com/office/drawing/2014/main" id="{CB94086E-9831-0F38-A0A5-CFE2AA2A8E96}"/>
                </a:ext>
              </a:extLst>
            </p:cNvPr>
            <p:cNvSpPr/>
            <p:nvPr/>
          </p:nvSpPr>
          <p:spPr>
            <a:xfrm>
              <a:off x="7397635" y="18971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324">
              <a:extLst>
                <a:ext uri="{FF2B5EF4-FFF2-40B4-BE49-F238E27FC236}">
                  <a16:creationId xmlns:a16="http://schemas.microsoft.com/office/drawing/2014/main" id="{EB584663-06FD-B840-9998-8234C0ACA04B}"/>
                </a:ext>
              </a:extLst>
            </p:cNvPr>
            <p:cNvSpPr/>
            <p:nvPr/>
          </p:nvSpPr>
          <p:spPr>
            <a:xfrm>
              <a:off x="9418479" y="12912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325">
              <a:extLst>
                <a:ext uri="{FF2B5EF4-FFF2-40B4-BE49-F238E27FC236}">
                  <a16:creationId xmlns:a16="http://schemas.microsoft.com/office/drawing/2014/main" id="{B9BEB71C-329A-66E5-FD09-8D2A4F52F018}"/>
                </a:ext>
              </a:extLst>
            </p:cNvPr>
            <p:cNvSpPr/>
            <p:nvPr/>
          </p:nvSpPr>
          <p:spPr>
            <a:xfrm>
              <a:off x="7498677" y="142998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326">
              <a:extLst>
                <a:ext uri="{FF2B5EF4-FFF2-40B4-BE49-F238E27FC236}">
                  <a16:creationId xmlns:a16="http://schemas.microsoft.com/office/drawing/2014/main" id="{DE37727D-D973-11F1-3CB2-F9D1C6CE30CE}"/>
                </a:ext>
              </a:extLst>
            </p:cNvPr>
            <p:cNvSpPr/>
            <p:nvPr/>
          </p:nvSpPr>
          <p:spPr>
            <a:xfrm>
              <a:off x="6387212" y="14781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327">
              <a:extLst>
                <a:ext uri="{FF2B5EF4-FFF2-40B4-BE49-F238E27FC236}">
                  <a16:creationId xmlns:a16="http://schemas.microsoft.com/office/drawing/2014/main" id="{B09CE1B0-B630-B399-9233-D5C9846D63DD}"/>
                </a:ext>
              </a:extLst>
            </p:cNvPr>
            <p:cNvSpPr/>
            <p:nvPr/>
          </p:nvSpPr>
          <p:spPr>
            <a:xfrm>
              <a:off x="6892423" y="16015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328">
              <a:extLst>
                <a:ext uri="{FF2B5EF4-FFF2-40B4-BE49-F238E27FC236}">
                  <a16:creationId xmlns:a16="http://schemas.microsoft.com/office/drawing/2014/main" id="{D09F65C5-6F85-4886-2B19-F17D5EC25152}"/>
                </a:ext>
              </a:extLst>
            </p:cNvPr>
            <p:cNvSpPr/>
            <p:nvPr/>
          </p:nvSpPr>
          <p:spPr>
            <a:xfrm>
              <a:off x="7195550" y="13375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329">
              <a:extLst>
                <a:ext uri="{FF2B5EF4-FFF2-40B4-BE49-F238E27FC236}">
                  <a16:creationId xmlns:a16="http://schemas.microsoft.com/office/drawing/2014/main" id="{D501C1CC-121E-D4D8-934B-4DA02C7577DE}"/>
                </a:ext>
              </a:extLst>
            </p:cNvPr>
            <p:cNvSpPr/>
            <p:nvPr/>
          </p:nvSpPr>
          <p:spPr>
            <a:xfrm>
              <a:off x="6286170" y="13445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330">
              <a:extLst>
                <a:ext uri="{FF2B5EF4-FFF2-40B4-BE49-F238E27FC236}">
                  <a16:creationId xmlns:a16="http://schemas.microsoft.com/office/drawing/2014/main" id="{48A099A5-AC58-C8C0-C8B9-EF38B4239806}"/>
                </a:ext>
              </a:extLst>
            </p:cNvPr>
            <p:cNvSpPr/>
            <p:nvPr/>
          </p:nvSpPr>
          <p:spPr>
            <a:xfrm>
              <a:off x="7094508" y="16779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331">
              <a:extLst>
                <a:ext uri="{FF2B5EF4-FFF2-40B4-BE49-F238E27FC236}">
                  <a16:creationId xmlns:a16="http://schemas.microsoft.com/office/drawing/2014/main" id="{0658FE12-F930-237F-2ACB-712DFC4ED3F1}"/>
                </a:ext>
              </a:extLst>
            </p:cNvPr>
            <p:cNvSpPr/>
            <p:nvPr/>
          </p:nvSpPr>
          <p:spPr>
            <a:xfrm>
              <a:off x="8104930" y="128683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332">
              <a:extLst>
                <a:ext uri="{FF2B5EF4-FFF2-40B4-BE49-F238E27FC236}">
                  <a16:creationId xmlns:a16="http://schemas.microsoft.com/office/drawing/2014/main" id="{098C2E60-D2D6-91E9-4361-2E7654201C9B}"/>
                </a:ext>
              </a:extLst>
            </p:cNvPr>
            <p:cNvSpPr/>
            <p:nvPr/>
          </p:nvSpPr>
          <p:spPr>
            <a:xfrm>
              <a:off x="6690339" y="137871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333">
              <a:extLst>
                <a:ext uri="{FF2B5EF4-FFF2-40B4-BE49-F238E27FC236}">
                  <a16:creationId xmlns:a16="http://schemas.microsoft.com/office/drawing/2014/main" id="{51527CA8-A399-68F7-6BF0-B00CEBF0EBFD}"/>
                </a:ext>
              </a:extLst>
            </p:cNvPr>
            <p:cNvSpPr/>
            <p:nvPr/>
          </p:nvSpPr>
          <p:spPr>
            <a:xfrm>
              <a:off x="6993466" y="21579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334">
              <a:extLst>
                <a:ext uri="{FF2B5EF4-FFF2-40B4-BE49-F238E27FC236}">
                  <a16:creationId xmlns:a16="http://schemas.microsoft.com/office/drawing/2014/main" id="{847A1E6F-BD21-F845-0C74-B3F53468712E}"/>
                </a:ext>
              </a:extLst>
            </p:cNvPr>
            <p:cNvSpPr/>
            <p:nvPr/>
          </p:nvSpPr>
          <p:spPr>
            <a:xfrm>
              <a:off x="9115353" y="16516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335">
              <a:extLst>
                <a:ext uri="{FF2B5EF4-FFF2-40B4-BE49-F238E27FC236}">
                  <a16:creationId xmlns:a16="http://schemas.microsoft.com/office/drawing/2014/main" id="{753E22DA-6F8E-376D-9F3E-525E288B70D5}"/>
                </a:ext>
              </a:extLst>
            </p:cNvPr>
            <p:cNvSpPr/>
            <p:nvPr/>
          </p:nvSpPr>
          <p:spPr>
            <a:xfrm>
              <a:off x="6488255" y="20127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336">
              <a:extLst>
                <a:ext uri="{FF2B5EF4-FFF2-40B4-BE49-F238E27FC236}">
                  <a16:creationId xmlns:a16="http://schemas.microsoft.com/office/drawing/2014/main" id="{4715EC6A-6FC1-09B7-E39F-00108B84DCD0}"/>
                </a:ext>
              </a:extLst>
            </p:cNvPr>
            <p:cNvSpPr/>
            <p:nvPr/>
          </p:nvSpPr>
          <p:spPr>
            <a:xfrm>
              <a:off x="7599719" y="15426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337">
              <a:extLst>
                <a:ext uri="{FF2B5EF4-FFF2-40B4-BE49-F238E27FC236}">
                  <a16:creationId xmlns:a16="http://schemas.microsoft.com/office/drawing/2014/main" id="{AB0596B4-8596-6747-439B-2C1F52702ED2}"/>
                </a:ext>
              </a:extLst>
            </p:cNvPr>
            <p:cNvSpPr/>
            <p:nvPr/>
          </p:nvSpPr>
          <p:spPr>
            <a:xfrm>
              <a:off x="6690339" y="19988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338">
              <a:extLst>
                <a:ext uri="{FF2B5EF4-FFF2-40B4-BE49-F238E27FC236}">
                  <a16:creationId xmlns:a16="http://schemas.microsoft.com/office/drawing/2014/main" id="{0FF4B632-6B30-2ACB-7177-C4ACDEA9AD8F}"/>
                </a:ext>
              </a:extLst>
            </p:cNvPr>
            <p:cNvSpPr/>
            <p:nvPr/>
          </p:nvSpPr>
          <p:spPr>
            <a:xfrm>
              <a:off x="7094508" y="17825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339">
              <a:extLst>
                <a:ext uri="{FF2B5EF4-FFF2-40B4-BE49-F238E27FC236}">
                  <a16:creationId xmlns:a16="http://schemas.microsoft.com/office/drawing/2014/main" id="{52B58415-CDA0-A9AB-5003-35C092B028C8}"/>
                </a:ext>
              </a:extLst>
            </p:cNvPr>
            <p:cNvSpPr/>
            <p:nvPr/>
          </p:nvSpPr>
          <p:spPr>
            <a:xfrm>
              <a:off x="6892423" y="16222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340">
              <a:extLst>
                <a:ext uri="{FF2B5EF4-FFF2-40B4-BE49-F238E27FC236}">
                  <a16:creationId xmlns:a16="http://schemas.microsoft.com/office/drawing/2014/main" id="{091DA477-6087-64BB-391C-65F1D2DD51C1}"/>
                </a:ext>
              </a:extLst>
            </p:cNvPr>
            <p:cNvSpPr/>
            <p:nvPr/>
          </p:nvSpPr>
          <p:spPr>
            <a:xfrm>
              <a:off x="7094508" y="180111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341">
              <a:extLst>
                <a:ext uri="{FF2B5EF4-FFF2-40B4-BE49-F238E27FC236}">
                  <a16:creationId xmlns:a16="http://schemas.microsoft.com/office/drawing/2014/main" id="{C3B5C7C9-9BB2-369B-5FBF-DD40F85633E9}"/>
                </a:ext>
              </a:extLst>
            </p:cNvPr>
            <p:cNvSpPr/>
            <p:nvPr/>
          </p:nvSpPr>
          <p:spPr>
            <a:xfrm>
              <a:off x="7094508" y="18766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342">
              <a:extLst>
                <a:ext uri="{FF2B5EF4-FFF2-40B4-BE49-F238E27FC236}">
                  <a16:creationId xmlns:a16="http://schemas.microsoft.com/office/drawing/2014/main" id="{73A5DE4B-DC13-8DDD-BD5E-8EDE047D61A8}"/>
                </a:ext>
              </a:extLst>
            </p:cNvPr>
            <p:cNvSpPr/>
            <p:nvPr/>
          </p:nvSpPr>
          <p:spPr>
            <a:xfrm>
              <a:off x="6690339" y="16143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343">
              <a:extLst>
                <a:ext uri="{FF2B5EF4-FFF2-40B4-BE49-F238E27FC236}">
                  <a16:creationId xmlns:a16="http://schemas.microsoft.com/office/drawing/2014/main" id="{91195AC1-09E9-8192-6A81-05A80C87BC9D}"/>
                </a:ext>
              </a:extLst>
            </p:cNvPr>
            <p:cNvSpPr/>
            <p:nvPr/>
          </p:nvSpPr>
          <p:spPr>
            <a:xfrm>
              <a:off x="6690339" y="16919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344">
              <a:extLst>
                <a:ext uri="{FF2B5EF4-FFF2-40B4-BE49-F238E27FC236}">
                  <a16:creationId xmlns:a16="http://schemas.microsoft.com/office/drawing/2014/main" id="{B950569C-BA83-E81C-5CD7-C47CBCD538DB}"/>
                </a:ext>
              </a:extLst>
            </p:cNvPr>
            <p:cNvSpPr/>
            <p:nvPr/>
          </p:nvSpPr>
          <p:spPr>
            <a:xfrm>
              <a:off x="6589297" y="17086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345">
              <a:extLst>
                <a:ext uri="{FF2B5EF4-FFF2-40B4-BE49-F238E27FC236}">
                  <a16:creationId xmlns:a16="http://schemas.microsoft.com/office/drawing/2014/main" id="{47FB7E4B-0952-F1DA-0856-E4E39EC1B2C6}"/>
                </a:ext>
              </a:extLst>
            </p:cNvPr>
            <p:cNvSpPr/>
            <p:nvPr/>
          </p:nvSpPr>
          <p:spPr>
            <a:xfrm>
              <a:off x="6286170" y="15764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346">
              <a:extLst>
                <a:ext uri="{FF2B5EF4-FFF2-40B4-BE49-F238E27FC236}">
                  <a16:creationId xmlns:a16="http://schemas.microsoft.com/office/drawing/2014/main" id="{3EFDD062-9EE5-DB57-4CC3-988AF82F3912}"/>
                </a:ext>
              </a:extLst>
            </p:cNvPr>
            <p:cNvSpPr/>
            <p:nvPr/>
          </p:nvSpPr>
          <p:spPr>
            <a:xfrm>
              <a:off x="7902846" y="12849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347">
              <a:extLst>
                <a:ext uri="{FF2B5EF4-FFF2-40B4-BE49-F238E27FC236}">
                  <a16:creationId xmlns:a16="http://schemas.microsoft.com/office/drawing/2014/main" id="{63397294-9629-DD5D-BE7A-7EB8457CD6D1}"/>
                </a:ext>
              </a:extLst>
            </p:cNvPr>
            <p:cNvSpPr/>
            <p:nvPr/>
          </p:nvSpPr>
          <p:spPr>
            <a:xfrm>
              <a:off x="6387212" y="20094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348">
              <a:extLst>
                <a:ext uri="{FF2B5EF4-FFF2-40B4-BE49-F238E27FC236}">
                  <a16:creationId xmlns:a16="http://schemas.microsoft.com/office/drawing/2014/main" id="{C5557DBC-6A88-1278-15B4-DCEC4860A3B5}"/>
                </a:ext>
              </a:extLst>
            </p:cNvPr>
            <p:cNvSpPr/>
            <p:nvPr/>
          </p:nvSpPr>
          <p:spPr>
            <a:xfrm>
              <a:off x="6387212" y="19067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349">
              <a:extLst>
                <a:ext uri="{FF2B5EF4-FFF2-40B4-BE49-F238E27FC236}">
                  <a16:creationId xmlns:a16="http://schemas.microsoft.com/office/drawing/2014/main" id="{0165B981-5434-F791-58AB-0D5B5962F003}"/>
                </a:ext>
              </a:extLst>
            </p:cNvPr>
            <p:cNvSpPr/>
            <p:nvPr/>
          </p:nvSpPr>
          <p:spPr>
            <a:xfrm>
              <a:off x="7094508" y="197750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350">
              <a:extLst>
                <a:ext uri="{FF2B5EF4-FFF2-40B4-BE49-F238E27FC236}">
                  <a16:creationId xmlns:a16="http://schemas.microsoft.com/office/drawing/2014/main" id="{551C36A2-3841-779B-218D-5885D2A4E3D0}"/>
                </a:ext>
              </a:extLst>
            </p:cNvPr>
            <p:cNvSpPr/>
            <p:nvPr/>
          </p:nvSpPr>
          <p:spPr>
            <a:xfrm>
              <a:off x="6791381" y="16071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351">
              <a:extLst>
                <a:ext uri="{FF2B5EF4-FFF2-40B4-BE49-F238E27FC236}">
                  <a16:creationId xmlns:a16="http://schemas.microsoft.com/office/drawing/2014/main" id="{A4C0342C-98E0-F5EB-4216-40022F5AAE8A}"/>
                </a:ext>
              </a:extLst>
            </p:cNvPr>
            <p:cNvSpPr/>
            <p:nvPr/>
          </p:nvSpPr>
          <p:spPr>
            <a:xfrm>
              <a:off x="7801804" y="13443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352">
              <a:extLst>
                <a:ext uri="{FF2B5EF4-FFF2-40B4-BE49-F238E27FC236}">
                  <a16:creationId xmlns:a16="http://schemas.microsoft.com/office/drawing/2014/main" id="{97009CFA-948C-04B7-9641-387DBA1CB74B}"/>
                </a:ext>
              </a:extLst>
            </p:cNvPr>
            <p:cNvSpPr/>
            <p:nvPr/>
          </p:nvSpPr>
          <p:spPr>
            <a:xfrm>
              <a:off x="7397635" y="11956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353">
              <a:extLst>
                <a:ext uri="{FF2B5EF4-FFF2-40B4-BE49-F238E27FC236}">
                  <a16:creationId xmlns:a16="http://schemas.microsoft.com/office/drawing/2014/main" id="{82655A17-49C9-4E09-769F-889AD97499E3}"/>
                </a:ext>
              </a:extLst>
            </p:cNvPr>
            <p:cNvSpPr/>
            <p:nvPr/>
          </p:nvSpPr>
          <p:spPr>
            <a:xfrm>
              <a:off x="7195550" y="16224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354">
              <a:extLst>
                <a:ext uri="{FF2B5EF4-FFF2-40B4-BE49-F238E27FC236}">
                  <a16:creationId xmlns:a16="http://schemas.microsoft.com/office/drawing/2014/main" id="{D4A810A6-D2FA-9A60-865B-577D14353BD8}"/>
                </a:ext>
              </a:extLst>
            </p:cNvPr>
            <p:cNvSpPr/>
            <p:nvPr/>
          </p:nvSpPr>
          <p:spPr>
            <a:xfrm>
              <a:off x="8003888" y="157805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355">
              <a:extLst>
                <a:ext uri="{FF2B5EF4-FFF2-40B4-BE49-F238E27FC236}">
                  <a16:creationId xmlns:a16="http://schemas.microsoft.com/office/drawing/2014/main" id="{E4628F37-AF19-F325-6A61-939903303569}"/>
                </a:ext>
              </a:extLst>
            </p:cNvPr>
            <p:cNvSpPr/>
            <p:nvPr/>
          </p:nvSpPr>
          <p:spPr>
            <a:xfrm>
              <a:off x="9721606" y="9048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356">
              <a:extLst>
                <a:ext uri="{FF2B5EF4-FFF2-40B4-BE49-F238E27FC236}">
                  <a16:creationId xmlns:a16="http://schemas.microsoft.com/office/drawing/2014/main" id="{B6639F23-1BCF-F71C-D4CC-DD73E98A45B1}"/>
                </a:ext>
              </a:extLst>
            </p:cNvPr>
            <p:cNvSpPr/>
            <p:nvPr/>
          </p:nvSpPr>
          <p:spPr>
            <a:xfrm>
              <a:off x="7599719" y="14433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357">
              <a:extLst>
                <a:ext uri="{FF2B5EF4-FFF2-40B4-BE49-F238E27FC236}">
                  <a16:creationId xmlns:a16="http://schemas.microsoft.com/office/drawing/2014/main" id="{2A55C6A8-9E11-E9D6-4305-DD3B07E0D461}"/>
                </a:ext>
              </a:extLst>
            </p:cNvPr>
            <p:cNvSpPr/>
            <p:nvPr/>
          </p:nvSpPr>
          <p:spPr>
            <a:xfrm>
              <a:off x="7296592" y="15675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358">
              <a:extLst>
                <a:ext uri="{FF2B5EF4-FFF2-40B4-BE49-F238E27FC236}">
                  <a16:creationId xmlns:a16="http://schemas.microsoft.com/office/drawing/2014/main" id="{C4D77B10-F503-7C85-4AF7-02151AE279B7}"/>
                </a:ext>
              </a:extLst>
            </p:cNvPr>
            <p:cNvSpPr/>
            <p:nvPr/>
          </p:nvSpPr>
          <p:spPr>
            <a:xfrm>
              <a:off x="6286170" y="147752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359">
              <a:extLst>
                <a:ext uri="{FF2B5EF4-FFF2-40B4-BE49-F238E27FC236}">
                  <a16:creationId xmlns:a16="http://schemas.microsoft.com/office/drawing/2014/main" id="{EB71644A-160C-5AF4-9647-DF9B36C7D338}"/>
                </a:ext>
              </a:extLst>
            </p:cNvPr>
            <p:cNvSpPr/>
            <p:nvPr/>
          </p:nvSpPr>
          <p:spPr>
            <a:xfrm>
              <a:off x="6892423" y="26932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360">
              <a:extLst>
                <a:ext uri="{FF2B5EF4-FFF2-40B4-BE49-F238E27FC236}">
                  <a16:creationId xmlns:a16="http://schemas.microsoft.com/office/drawing/2014/main" id="{62A6E5B7-663D-2442-E4AC-A19A2F1E8C49}"/>
                </a:ext>
              </a:extLst>
            </p:cNvPr>
            <p:cNvSpPr/>
            <p:nvPr/>
          </p:nvSpPr>
          <p:spPr>
            <a:xfrm>
              <a:off x="7498677" y="14231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361">
              <a:extLst>
                <a:ext uri="{FF2B5EF4-FFF2-40B4-BE49-F238E27FC236}">
                  <a16:creationId xmlns:a16="http://schemas.microsoft.com/office/drawing/2014/main" id="{85331EC0-6A90-D415-922B-E52289DFEAEF}"/>
                </a:ext>
              </a:extLst>
            </p:cNvPr>
            <p:cNvSpPr/>
            <p:nvPr/>
          </p:nvSpPr>
          <p:spPr>
            <a:xfrm>
              <a:off x="6993466" y="15767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362">
              <a:extLst>
                <a:ext uri="{FF2B5EF4-FFF2-40B4-BE49-F238E27FC236}">
                  <a16:creationId xmlns:a16="http://schemas.microsoft.com/office/drawing/2014/main" id="{8E9B72C4-2445-B3C9-8082-F927BABEE604}"/>
                </a:ext>
              </a:extLst>
            </p:cNvPr>
            <p:cNvSpPr/>
            <p:nvPr/>
          </p:nvSpPr>
          <p:spPr>
            <a:xfrm>
              <a:off x="6488255" y="168038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363">
              <a:extLst>
                <a:ext uri="{FF2B5EF4-FFF2-40B4-BE49-F238E27FC236}">
                  <a16:creationId xmlns:a16="http://schemas.microsoft.com/office/drawing/2014/main" id="{28FF1A34-B9A4-506B-8A77-F47B8AD3094B}"/>
                </a:ext>
              </a:extLst>
            </p:cNvPr>
            <p:cNvSpPr/>
            <p:nvPr/>
          </p:nvSpPr>
          <p:spPr>
            <a:xfrm>
              <a:off x="8104930" y="13088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364">
              <a:extLst>
                <a:ext uri="{FF2B5EF4-FFF2-40B4-BE49-F238E27FC236}">
                  <a16:creationId xmlns:a16="http://schemas.microsoft.com/office/drawing/2014/main" id="{1BC11835-B04D-F0C4-346E-AC10B20416CA}"/>
                </a:ext>
              </a:extLst>
            </p:cNvPr>
            <p:cNvSpPr/>
            <p:nvPr/>
          </p:nvSpPr>
          <p:spPr>
            <a:xfrm>
              <a:off x="6387212" y="159260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365">
              <a:extLst>
                <a:ext uri="{FF2B5EF4-FFF2-40B4-BE49-F238E27FC236}">
                  <a16:creationId xmlns:a16="http://schemas.microsoft.com/office/drawing/2014/main" id="{525B43C7-36FE-C1B0-C421-1E243126EB13}"/>
                </a:ext>
              </a:extLst>
            </p:cNvPr>
            <p:cNvSpPr/>
            <p:nvPr/>
          </p:nvSpPr>
          <p:spPr>
            <a:xfrm>
              <a:off x="8104930" y="15909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366">
              <a:extLst>
                <a:ext uri="{FF2B5EF4-FFF2-40B4-BE49-F238E27FC236}">
                  <a16:creationId xmlns:a16="http://schemas.microsoft.com/office/drawing/2014/main" id="{0293A142-ED85-82DE-DADA-B3447A7EF6B3}"/>
                </a:ext>
              </a:extLst>
            </p:cNvPr>
            <p:cNvSpPr/>
            <p:nvPr/>
          </p:nvSpPr>
          <p:spPr>
            <a:xfrm>
              <a:off x="6791381" y="20180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367">
              <a:extLst>
                <a:ext uri="{FF2B5EF4-FFF2-40B4-BE49-F238E27FC236}">
                  <a16:creationId xmlns:a16="http://schemas.microsoft.com/office/drawing/2014/main" id="{E7B26A45-FD0C-6859-15D0-0ED1FF0F3A6F}"/>
                </a:ext>
              </a:extLst>
            </p:cNvPr>
            <p:cNvSpPr/>
            <p:nvPr/>
          </p:nvSpPr>
          <p:spPr>
            <a:xfrm>
              <a:off x="7195550" y="16034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368">
              <a:extLst>
                <a:ext uri="{FF2B5EF4-FFF2-40B4-BE49-F238E27FC236}">
                  <a16:creationId xmlns:a16="http://schemas.microsoft.com/office/drawing/2014/main" id="{6E4887CF-F6C6-D7DB-111A-C2881522E5E4}"/>
                </a:ext>
              </a:extLst>
            </p:cNvPr>
            <p:cNvSpPr/>
            <p:nvPr/>
          </p:nvSpPr>
          <p:spPr>
            <a:xfrm>
              <a:off x="7599719" y="14508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369">
              <a:extLst>
                <a:ext uri="{FF2B5EF4-FFF2-40B4-BE49-F238E27FC236}">
                  <a16:creationId xmlns:a16="http://schemas.microsoft.com/office/drawing/2014/main" id="{8CE1087B-7197-5420-6AAB-B9F598C9FF85}"/>
                </a:ext>
              </a:extLst>
            </p:cNvPr>
            <p:cNvSpPr/>
            <p:nvPr/>
          </p:nvSpPr>
          <p:spPr>
            <a:xfrm>
              <a:off x="6589297" y="19698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370">
              <a:extLst>
                <a:ext uri="{FF2B5EF4-FFF2-40B4-BE49-F238E27FC236}">
                  <a16:creationId xmlns:a16="http://schemas.microsoft.com/office/drawing/2014/main" id="{48920C9F-4105-008F-F019-6429C8FA8661}"/>
                </a:ext>
              </a:extLst>
            </p:cNvPr>
            <p:cNvSpPr/>
            <p:nvPr/>
          </p:nvSpPr>
          <p:spPr>
            <a:xfrm>
              <a:off x="6387212" y="16361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371">
              <a:extLst>
                <a:ext uri="{FF2B5EF4-FFF2-40B4-BE49-F238E27FC236}">
                  <a16:creationId xmlns:a16="http://schemas.microsoft.com/office/drawing/2014/main" id="{87181CEE-3537-5CF2-8C97-F670C03D5A2B}"/>
                </a:ext>
              </a:extLst>
            </p:cNvPr>
            <p:cNvSpPr/>
            <p:nvPr/>
          </p:nvSpPr>
          <p:spPr>
            <a:xfrm>
              <a:off x="6690339" y="17964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372">
              <a:extLst>
                <a:ext uri="{FF2B5EF4-FFF2-40B4-BE49-F238E27FC236}">
                  <a16:creationId xmlns:a16="http://schemas.microsoft.com/office/drawing/2014/main" id="{EEA97E2A-2AA3-C4BD-61E8-3372C33C20EE}"/>
                </a:ext>
              </a:extLst>
            </p:cNvPr>
            <p:cNvSpPr/>
            <p:nvPr/>
          </p:nvSpPr>
          <p:spPr>
            <a:xfrm>
              <a:off x="7397635" y="128381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373">
              <a:extLst>
                <a:ext uri="{FF2B5EF4-FFF2-40B4-BE49-F238E27FC236}">
                  <a16:creationId xmlns:a16="http://schemas.microsoft.com/office/drawing/2014/main" id="{A73F5495-46A0-784E-08D7-E3339AB108D1}"/>
                </a:ext>
              </a:extLst>
            </p:cNvPr>
            <p:cNvSpPr/>
            <p:nvPr/>
          </p:nvSpPr>
          <p:spPr>
            <a:xfrm>
              <a:off x="6286170" y="13815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374">
              <a:extLst>
                <a:ext uri="{FF2B5EF4-FFF2-40B4-BE49-F238E27FC236}">
                  <a16:creationId xmlns:a16="http://schemas.microsoft.com/office/drawing/2014/main" id="{1A2E3B8A-6D3F-DF01-4EEB-092DCABE5FCB}"/>
                </a:ext>
              </a:extLst>
            </p:cNvPr>
            <p:cNvSpPr/>
            <p:nvPr/>
          </p:nvSpPr>
          <p:spPr>
            <a:xfrm>
              <a:off x="6185128" y="19173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375">
              <a:extLst>
                <a:ext uri="{FF2B5EF4-FFF2-40B4-BE49-F238E27FC236}">
                  <a16:creationId xmlns:a16="http://schemas.microsoft.com/office/drawing/2014/main" id="{C4DEB0D4-14A2-69C6-1749-FEE2DA9E4CC3}"/>
                </a:ext>
              </a:extLst>
            </p:cNvPr>
            <p:cNvSpPr/>
            <p:nvPr/>
          </p:nvSpPr>
          <p:spPr>
            <a:xfrm>
              <a:off x="7296592" y="17155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376">
              <a:extLst>
                <a:ext uri="{FF2B5EF4-FFF2-40B4-BE49-F238E27FC236}">
                  <a16:creationId xmlns:a16="http://schemas.microsoft.com/office/drawing/2014/main" id="{32876091-8321-BF1D-FC83-56FDA10CCE36}"/>
                </a:ext>
              </a:extLst>
            </p:cNvPr>
            <p:cNvSpPr/>
            <p:nvPr/>
          </p:nvSpPr>
          <p:spPr>
            <a:xfrm>
              <a:off x="6387212" y="19264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377">
              <a:extLst>
                <a:ext uri="{FF2B5EF4-FFF2-40B4-BE49-F238E27FC236}">
                  <a16:creationId xmlns:a16="http://schemas.microsoft.com/office/drawing/2014/main" id="{449773CA-96BE-0A63-D936-A1D201813BA5}"/>
                </a:ext>
              </a:extLst>
            </p:cNvPr>
            <p:cNvSpPr/>
            <p:nvPr/>
          </p:nvSpPr>
          <p:spPr>
            <a:xfrm>
              <a:off x="6387212" y="18250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378">
              <a:extLst>
                <a:ext uri="{FF2B5EF4-FFF2-40B4-BE49-F238E27FC236}">
                  <a16:creationId xmlns:a16="http://schemas.microsoft.com/office/drawing/2014/main" id="{DDF81269-597A-EA3B-4B3F-954F2756DD3B}"/>
                </a:ext>
              </a:extLst>
            </p:cNvPr>
            <p:cNvSpPr/>
            <p:nvPr/>
          </p:nvSpPr>
          <p:spPr>
            <a:xfrm>
              <a:off x="6387212" y="18341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379">
              <a:extLst>
                <a:ext uri="{FF2B5EF4-FFF2-40B4-BE49-F238E27FC236}">
                  <a16:creationId xmlns:a16="http://schemas.microsoft.com/office/drawing/2014/main" id="{24037A98-E192-62C8-4640-6CA1731EB560}"/>
                </a:ext>
              </a:extLst>
            </p:cNvPr>
            <p:cNvSpPr/>
            <p:nvPr/>
          </p:nvSpPr>
          <p:spPr>
            <a:xfrm>
              <a:off x="6488255" y="15045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380">
              <a:extLst>
                <a:ext uri="{FF2B5EF4-FFF2-40B4-BE49-F238E27FC236}">
                  <a16:creationId xmlns:a16="http://schemas.microsoft.com/office/drawing/2014/main" id="{6D74F9A8-7867-DE96-DBE1-120DC418D238}"/>
                </a:ext>
              </a:extLst>
            </p:cNvPr>
            <p:cNvSpPr/>
            <p:nvPr/>
          </p:nvSpPr>
          <p:spPr>
            <a:xfrm>
              <a:off x="8711184" y="19550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381">
              <a:extLst>
                <a:ext uri="{FF2B5EF4-FFF2-40B4-BE49-F238E27FC236}">
                  <a16:creationId xmlns:a16="http://schemas.microsoft.com/office/drawing/2014/main" id="{94396C9B-10C8-C930-6BBF-61B665896DE8}"/>
                </a:ext>
              </a:extLst>
            </p:cNvPr>
            <p:cNvSpPr/>
            <p:nvPr/>
          </p:nvSpPr>
          <p:spPr>
            <a:xfrm>
              <a:off x="6892423" y="10599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382">
              <a:extLst>
                <a:ext uri="{FF2B5EF4-FFF2-40B4-BE49-F238E27FC236}">
                  <a16:creationId xmlns:a16="http://schemas.microsoft.com/office/drawing/2014/main" id="{E21FC86A-2E76-15F1-693D-CC992100AEC3}"/>
                </a:ext>
              </a:extLst>
            </p:cNvPr>
            <p:cNvSpPr/>
            <p:nvPr/>
          </p:nvSpPr>
          <p:spPr>
            <a:xfrm>
              <a:off x="6892423" y="236039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383">
              <a:extLst>
                <a:ext uri="{FF2B5EF4-FFF2-40B4-BE49-F238E27FC236}">
                  <a16:creationId xmlns:a16="http://schemas.microsoft.com/office/drawing/2014/main" id="{C5490859-5F9A-A5F9-F22A-E99A35395225}"/>
                </a:ext>
              </a:extLst>
            </p:cNvPr>
            <p:cNvSpPr/>
            <p:nvPr/>
          </p:nvSpPr>
          <p:spPr>
            <a:xfrm>
              <a:off x="6993466" y="20354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384">
              <a:extLst>
                <a:ext uri="{FF2B5EF4-FFF2-40B4-BE49-F238E27FC236}">
                  <a16:creationId xmlns:a16="http://schemas.microsoft.com/office/drawing/2014/main" id="{EFDCF21B-734C-BBB4-298A-6F4ED6993156}"/>
                </a:ext>
              </a:extLst>
            </p:cNvPr>
            <p:cNvSpPr/>
            <p:nvPr/>
          </p:nvSpPr>
          <p:spPr>
            <a:xfrm>
              <a:off x="7700761" y="12253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385">
              <a:extLst>
                <a:ext uri="{FF2B5EF4-FFF2-40B4-BE49-F238E27FC236}">
                  <a16:creationId xmlns:a16="http://schemas.microsoft.com/office/drawing/2014/main" id="{6BA59B43-1B75-10F8-3A08-DC034D0D59C6}"/>
                </a:ext>
              </a:extLst>
            </p:cNvPr>
            <p:cNvSpPr/>
            <p:nvPr/>
          </p:nvSpPr>
          <p:spPr>
            <a:xfrm>
              <a:off x="7397635" y="135087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386">
              <a:extLst>
                <a:ext uri="{FF2B5EF4-FFF2-40B4-BE49-F238E27FC236}">
                  <a16:creationId xmlns:a16="http://schemas.microsoft.com/office/drawing/2014/main" id="{B76457AD-3890-CF2C-7CE7-9617A51585DE}"/>
                </a:ext>
              </a:extLst>
            </p:cNvPr>
            <p:cNvSpPr/>
            <p:nvPr/>
          </p:nvSpPr>
          <p:spPr>
            <a:xfrm>
              <a:off x="6993466" y="16262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387">
              <a:extLst>
                <a:ext uri="{FF2B5EF4-FFF2-40B4-BE49-F238E27FC236}">
                  <a16:creationId xmlns:a16="http://schemas.microsoft.com/office/drawing/2014/main" id="{42763691-7C7A-B650-50F7-FD281E751451}"/>
                </a:ext>
              </a:extLst>
            </p:cNvPr>
            <p:cNvSpPr/>
            <p:nvPr/>
          </p:nvSpPr>
          <p:spPr>
            <a:xfrm>
              <a:off x="6690339" y="17185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388">
              <a:extLst>
                <a:ext uri="{FF2B5EF4-FFF2-40B4-BE49-F238E27FC236}">
                  <a16:creationId xmlns:a16="http://schemas.microsoft.com/office/drawing/2014/main" id="{A7EB4E19-41C5-1E00-0A22-BBFEE132B789}"/>
                </a:ext>
              </a:extLst>
            </p:cNvPr>
            <p:cNvSpPr/>
            <p:nvPr/>
          </p:nvSpPr>
          <p:spPr>
            <a:xfrm>
              <a:off x="6286170" y="14583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389">
              <a:extLst>
                <a:ext uri="{FF2B5EF4-FFF2-40B4-BE49-F238E27FC236}">
                  <a16:creationId xmlns:a16="http://schemas.microsoft.com/office/drawing/2014/main" id="{B5CBB11C-5A18-0CAF-2EFD-C76AE8F43C59}"/>
                </a:ext>
              </a:extLst>
            </p:cNvPr>
            <p:cNvSpPr/>
            <p:nvPr/>
          </p:nvSpPr>
          <p:spPr>
            <a:xfrm>
              <a:off x="7195550" y="14150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390">
              <a:extLst>
                <a:ext uri="{FF2B5EF4-FFF2-40B4-BE49-F238E27FC236}">
                  <a16:creationId xmlns:a16="http://schemas.microsoft.com/office/drawing/2014/main" id="{120A7CAB-B2B8-6C7A-59BE-0B2CAF8824A8}"/>
                </a:ext>
              </a:extLst>
            </p:cNvPr>
            <p:cNvSpPr/>
            <p:nvPr/>
          </p:nvSpPr>
          <p:spPr>
            <a:xfrm>
              <a:off x="6387212" y="19659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391">
              <a:extLst>
                <a:ext uri="{FF2B5EF4-FFF2-40B4-BE49-F238E27FC236}">
                  <a16:creationId xmlns:a16="http://schemas.microsoft.com/office/drawing/2014/main" id="{E284C39F-0F90-7AF1-B56A-02C20693151D}"/>
                </a:ext>
              </a:extLst>
            </p:cNvPr>
            <p:cNvSpPr/>
            <p:nvPr/>
          </p:nvSpPr>
          <p:spPr>
            <a:xfrm>
              <a:off x="7094508" y="15275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392">
              <a:extLst>
                <a:ext uri="{FF2B5EF4-FFF2-40B4-BE49-F238E27FC236}">
                  <a16:creationId xmlns:a16="http://schemas.microsoft.com/office/drawing/2014/main" id="{3F59BB6D-21AB-386C-083A-1D0CA878D2F9}"/>
                </a:ext>
              </a:extLst>
            </p:cNvPr>
            <p:cNvSpPr/>
            <p:nvPr/>
          </p:nvSpPr>
          <p:spPr>
            <a:xfrm>
              <a:off x="6488255" y="20358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393">
              <a:extLst>
                <a:ext uri="{FF2B5EF4-FFF2-40B4-BE49-F238E27FC236}">
                  <a16:creationId xmlns:a16="http://schemas.microsoft.com/office/drawing/2014/main" id="{FABA673D-AF55-1487-37F5-EEB52FD122CC}"/>
                </a:ext>
              </a:extLst>
            </p:cNvPr>
            <p:cNvSpPr/>
            <p:nvPr/>
          </p:nvSpPr>
          <p:spPr>
            <a:xfrm>
              <a:off x="9115353" y="13438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394">
              <a:extLst>
                <a:ext uri="{FF2B5EF4-FFF2-40B4-BE49-F238E27FC236}">
                  <a16:creationId xmlns:a16="http://schemas.microsoft.com/office/drawing/2014/main" id="{C02B2DC0-BAE3-2091-CB1B-F13AD3CD54F2}"/>
                </a:ext>
              </a:extLst>
            </p:cNvPr>
            <p:cNvSpPr/>
            <p:nvPr/>
          </p:nvSpPr>
          <p:spPr>
            <a:xfrm>
              <a:off x="7195550" y="17742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395">
              <a:extLst>
                <a:ext uri="{FF2B5EF4-FFF2-40B4-BE49-F238E27FC236}">
                  <a16:creationId xmlns:a16="http://schemas.microsoft.com/office/drawing/2014/main" id="{6568391A-13FF-D50F-298F-B4BC557D51F5}"/>
                </a:ext>
              </a:extLst>
            </p:cNvPr>
            <p:cNvSpPr/>
            <p:nvPr/>
          </p:nvSpPr>
          <p:spPr>
            <a:xfrm>
              <a:off x="6993466" y="16676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396">
              <a:extLst>
                <a:ext uri="{FF2B5EF4-FFF2-40B4-BE49-F238E27FC236}">
                  <a16:creationId xmlns:a16="http://schemas.microsoft.com/office/drawing/2014/main" id="{C6B8BCE4-AD60-8030-8BF8-9894D2838BB2}"/>
                </a:ext>
              </a:extLst>
            </p:cNvPr>
            <p:cNvSpPr/>
            <p:nvPr/>
          </p:nvSpPr>
          <p:spPr>
            <a:xfrm>
              <a:off x="7296592" y="15648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397">
              <a:extLst>
                <a:ext uri="{FF2B5EF4-FFF2-40B4-BE49-F238E27FC236}">
                  <a16:creationId xmlns:a16="http://schemas.microsoft.com/office/drawing/2014/main" id="{3D6A9214-CC95-B92A-67D5-23885CBE69B5}"/>
                </a:ext>
              </a:extLst>
            </p:cNvPr>
            <p:cNvSpPr/>
            <p:nvPr/>
          </p:nvSpPr>
          <p:spPr>
            <a:xfrm>
              <a:off x="7195550" y="22265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398">
              <a:extLst>
                <a:ext uri="{FF2B5EF4-FFF2-40B4-BE49-F238E27FC236}">
                  <a16:creationId xmlns:a16="http://schemas.microsoft.com/office/drawing/2014/main" id="{DD25E58D-423F-7008-2B45-CC06575E0CE4}"/>
                </a:ext>
              </a:extLst>
            </p:cNvPr>
            <p:cNvSpPr/>
            <p:nvPr/>
          </p:nvSpPr>
          <p:spPr>
            <a:xfrm>
              <a:off x="6690339" y="16149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399">
              <a:extLst>
                <a:ext uri="{FF2B5EF4-FFF2-40B4-BE49-F238E27FC236}">
                  <a16:creationId xmlns:a16="http://schemas.microsoft.com/office/drawing/2014/main" id="{EBB2822C-E9D0-ACFD-8FB3-49FAE6FFE2E4}"/>
                </a:ext>
              </a:extLst>
            </p:cNvPr>
            <p:cNvSpPr/>
            <p:nvPr/>
          </p:nvSpPr>
          <p:spPr>
            <a:xfrm>
              <a:off x="6993466" y="15156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400">
              <a:extLst>
                <a:ext uri="{FF2B5EF4-FFF2-40B4-BE49-F238E27FC236}">
                  <a16:creationId xmlns:a16="http://schemas.microsoft.com/office/drawing/2014/main" id="{00998B10-C3B1-EF58-1F26-B93B9C651348}"/>
                </a:ext>
              </a:extLst>
            </p:cNvPr>
            <p:cNvSpPr/>
            <p:nvPr/>
          </p:nvSpPr>
          <p:spPr>
            <a:xfrm>
              <a:off x="6892423" y="178817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401">
              <a:extLst>
                <a:ext uri="{FF2B5EF4-FFF2-40B4-BE49-F238E27FC236}">
                  <a16:creationId xmlns:a16="http://schemas.microsoft.com/office/drawing/2014/main" id="{AF252149-F399-DAEF-28B1-498D2C071362}"/>
                </a:ext>
              </a:extLst>
            </p:cNvPr>
            <p:cNvSpPr/>
            <p:nvPr/>
          </p:nvSpPr>
          <p:spPr>
            <a:xfrm>
              <a:off x="7397635" y="18490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402">
              <a:extLst>
                <a:ext uri="{FF2B5EF4-FFF2-40B4-BE49-F238E27FC236}">
                  <a16:creationId xmlns:a16="http://schemas.microsoft.com/office/drawing/2014/main" id="{1E393F65-04C2-5461-221A-E3D7124C2878}"/>
                </a:ext>
              </a:extLst>
            </p:cNvPr>
            <p:cNvSpPr/>
            <p:nvPr/>
          </p:nvSpPr>
          <p:spPr>
            <a:xfrm>
              <a:off x="7195550" y="14216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403">
              <a:extLst>
                <a:ext uri="{FF2B5EF4-FFF2-40B4-BE49-F238E27FC236}">
                  <a16:creationId xmlns:a16="http://schemas.microsoft.com/office/drawing/2014/main" id="{4F86AD42-A66A-79EF-D308-35591B16EA71}"/>
                </a:ext>
              </a:extLst>
            </p:cNvPr>
            <p:cNvSpPr/>
            <p:nvPr/>
          </p:nvSpPr>
          <p:spPr>
            <a:xfrm>
              <a:off x="6286170" y="18295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404">
              <a:extLst>
                <a:ext uri="{FF2B5EF4-FFF2-40B4-BE49-F238E27FC236}">
                  <a16:creationId xmlns:a16="http://schemas.microsoft.com/office/drawing/2014/main" id="{C0D64341-924E-3081-CE0C-D90169628483}"/>
                </a:ext>
              </a:extLst>
            </p:cNvPr>
            <p:cNvSpPr/>
            <p:nvPr/>
          </p:nvSpPr>
          <p:spPr>
            <a:xfrm>
              <a:off x="6690339" y="16903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405">
              <a:extLst>
                <a:ext uri="{FF2B5EF4-FFF2-40B4-BE49-F238E27FC236}">
                  <a16:creationId xmlns:a16="http://schemas.microsoft.com/office/drawing/2014/main" id="{14E5BADE-3072-915A-DA87-09152C59A91E}"/>
                </a:ext>
              </a:extLst>
            </p:cNvPr>
            <p:cNvSpPr/>
            <p:nvPr/>
          </p:nvSpPr>
          <p:spPr>
            <a:xfrm>
              <a:off x="5983043" y="22722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406">
              <a:extLst>
                <a:ext uri="{FF2B5EF4-FFF2-40B4-BE49-F238E27FC236}">
                  <a16:creationId xmlns:a16="http://schemas.microsoft.com/office/drawing/2014/main" id="{5D53106A-6E04-DA22-39DC-32C0792D0950}"/>
                </a:ext>
              </a:extLst>
            </p:cNvPr>
            <p:cNvSpPr/>
            <p:nvPr/>
          </p:nvSpPr>
          <p:spPr>
            <a:xfrm>
              <a:off x="6892423" y="15003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407">
              <a:extLst>
                <a:ext uri="{FF2B5EF4-FFF2-40B4-BE49-F238E27FC236}">
                  <a16:creationId xmlns:a16="http://schemas.microsoft.com/office/drawing/2014/main" id="{0831AAF7-47FE-8B43-A2FA-92C9C204507A}"/>
                </a:ext>
              </a:extLst>
            </p:cNvPr>
            <p:cNvSpPr/>
            <p:nvPr/>
          </p:nvSpPr>
          <p:spPr>
            <a:xfrm>
              <a:off x="6488255" y="15524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408">
              <a:extLst>
                <a:ext uri="{FF2B5EF4-FFF2-40B4-BE49-F238E27FC236}">
                  <a16:creationId xmlns:a16="http://schemas.microsoft.com/office/drawing/2014/main" id="{AE00E4E5-DC1C-4A44-4DB0-AFB2A6B18E57}"/>
                </a:ext>
              </a:extLst>
            </p:cNvPr>
            <p:cNvSpPr/>
            <p:nvPr/>
          </p:nvSpPr>
          <p:spPr>
            <a:xfrm>
              <a:off x="6387212" y="19478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409">
              <a:extLst>
                <a:ext uri="{FF2B5EF4-FFF2-40B4-BE49-F238E27FC236}">
                  <a16:creationId xmlns:a16="http://schemas.microsoft.com/office/drawing/2014/main" id="{D008CD02-7683-053F-1619-26813206078E}"/>
                </a:ext>
              </a:extLst>
            </p:cNvPr>
            <p:cNvSpPr/>
            <p:nvPr/>
          </p:nvSpPr>
          <p:spPr>
            <a:xfrm>
              <a:off x="6286170" y="16789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410">
              <a:extLst>
                <a:ext uri="{FF2B5EF4-FFF2-40B4-BE49-F238E27FC236}">
                  <a16:creationId xmlns:a16="http://schemas.microsoft.com/office/drawing/2014/main" id="{E4F94C91-B43B-399B-D552-60951C48BD80}"/>
                </a:ext>
              </a:extLst>
            </p:cNvPr>
            <p:cNvSpPr/>
            <p:nvPr/>
          </p:nvSpPr>
          <p:spPr>
            <a:xfrm>
              <a:off x="7599719" y="16345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411">
              <a:extLst>
                <a:ext uri="{FF2B5EF4-FFF2-40B4-BE49-F238E27FC236}">
                  <a16:creationId xmlns:a16="http://schemas.microsoft.com/office/drawing/2014/main" id="{E57B4DF9-BD36-0530-89DA-6AFB72035B18}"/>
                </a:ext>
              </a:extLst>
            </p:cNvPr>
            <p:cNvSpPr/>
            <p:nvPr/>
          </p:nvSpPr>
          <p:spPr>
            <a:xfrm>
              <a:off x="6690339" y="150022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412">
              <a:extLst>
                <a:ext uri="{FF2B5EF4-FFF2-40B4-BE49-F238E27FC236}">
                  <a16:creationId xmlns:a16="http://schemas.microsoft.com/office/drawing/2014/main" id="{3706CEAE-0C42-F1FE-C283-B81CB58E2DB3}"/>
                </a:ext>
              </a:extLst>
            </p:cNvPr>
            <p:cNvSpPr/>
            <p:nvPr/>
          </p:nvSpPr>
          <p:spPr>
            <a:xfrm>
              <a:off x="8003888" y="17317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413">
              <a:extLst>
                <a:ext uri="{FF2B5EF4-FFF2-40B4-BE49-F238E27FC236}">
                  <a16:creationId xmlns:a16="http://schemas.microsoft.com/office/drawing/2014/main" id="{958BC8A1-D4FE-D24F-769A-62983A9C3C33}"/>
                </a:ext>
              </a:extLst>
            </p:cNvPr>
            <p:cNvSpPr/>
            <p:nvPr/>
          </p:nvSpPr>
          <p:spPr>
            <a:xfrm>
              <a:off x="6892423" y="17278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414">
              <a:extLst>
                <a:ext uri="{FF2B5EF4-FFF2-40B4-BE49-F238E27FC236}">
                  <a16:creationId xmlns:a16="http://schemas.microsoft.com/office/drawing/2014/main" id="{A1B09909-CDCB-A161-EB19-DF4025CE2A40}"/>
                </a:ext>
              </a:extLst>
            </p:cNvPr>
            <p:cNvSpPr/>
            <p:nvPr/>
          </p:nvSpPr>
          <p:spPr>
            <a:xfrm>
              <a:off x="7195550" y="18218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415">
              <a:extLst>
                <a:ext uri="{FF2B5EF4-FFF2-40B4-BE49-F238E27FC236}">
                  <a16:creationId xmlns:a16="http://schemas.microsoft.com/office/drawing/2014/main" id="{AE89E636-3FCC-403B-ABC0-12334C885BD9}"/>
                </a:ext>
              </a:extLst>
            </p:cNvPr>
            <p:cNvSpPr/>
            <p:nvPr/>
          </p:nvSpPr>
          <p:spPr>
            <a:xfrm>
              <a:off x="6791381" y="14409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416">
              <a:extLst>
                <a:ext uri="{FF2B5EF4-FFF2-40B4-BE49-F238E27FC236}">
                  <a16:creationId xmlns:a16="http://schemas.microsoft.com/office/drawing/2014/main" id="{8AD3E406-B722-5354-275B-D595208654EB}"/>
                </a:ext>
              </a:extLst>
            </p:cNvPr>
            <p:cNvSpPr/>
            <p:nvPr/>
          </p:nvSpPr>
          <p:spPr>
            <a:xfrm>
              <a:off x="8104930" y="14563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417">
              <a:extLst>
                <a:ext uri="{FF2B5EF4-FFF2-40B4-BE49-F238E27FC236}">
                  <a16:creationId xmlns:a16="http://schemas.microsoft.com/office/drawing/2014/main" id="{7EC57E8D-96A1-C69F-A08C-64A4E647F97B}"/>
                </a:ext>
              </a:extLst>
            </p:cNvPr>
            <p:cNvSpPr/>
            <p:nvPr/>
          </p:nvSpPr>
          <p:spPr>
            <a:xfrm>
              <a:off x="6892423" y="16968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418">
              <a:extLst>
                <a:ext uri="{FF2B5EF4-FFF2-40B4-BE49-F238E27FC236}">
                  <a16:creationId xmlns:a16="http://schemas.microsoft.com/office/drawing/2014/main" id="{2B51259E-B383-E703-26D9-9ECF6510BB93}"/>
                </a:ext>
              </a:extLst>
            </p:cNvPr>
            <p:cNvSpPr/>
            <p:nvPr/>
          </p:nvSpPr>
          <p:spPr>
            <a:xfrm>
              <a:off x="5983043" y="17602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419">
              <a:extLst>
                <a:ext uri="{FF2B5EF4-FFF2-40B4-BE49-F238E27FC236}">
                  <a16:creationId xmlns:a16="http://schemas.microsoft.com/office/drawing/2014/main" id="{F5ACDF42-2FD6-2669-FAE5-6D62DAD46C02}"/>
                </a:ext>
              </a:extLst>
            </p:cNvPr>
            <p:cNvSpPr/>
            <p:nvPr/>
          </p:nvSpPr>
          <p:spPr>
            <a:xfrm>
              <a:off x="7397635" y="16984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420">
              <a:extLst>
                <a:ext uri="{FF2B5EF4-FFF2-40B4-BE49-F238E27FC236}">
                  <a16:creationId xmlns:a16="http://schemas.microsoft.com/office/drawing/2014/main" id="{EACA7D54-8291-E501-AE84-2510AEDAF900}"/>
                </a:ext>
              </a:extLst>
            </p:cNvPr>
            <p:cNvSpPr/>
            <p:nvPr/>
          </p:nvSpPr>
          <p:spPr>
            <a:xfrm>
              <a:off x="6791381" y="15064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421">
              <a:extLst>
                <a:ext uri="{FF2B5EF4-FFF2-40B4-BE49-F238E27FC236}">
                  <a16:creationId xmlns:a16="http://schemas.microsoft.com/office/drawing/2014/main" id="{AC0FC626-0ADA-A835-E963-DD92B2A1F427}"/>
                </a:ext>
              </a:extLst>
            </p:cNvPr>
            <p:cNvSpPr/>
            <p:nvPr/>
          </p:nvSpPr>
          <p:spPr>
            <a:xfrm>
              <a:off x="6690339" y="16666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422">
              <a:extLst>
                <a:ext uri="{FF2B5EF4-FFF2-40B4-BE49-F238E27FC236}">
                  <a16:creationId xmlns:a16="http://schemas.microsoft.com/office/drawing/2014/main" id="{AC8965D0-A5AC-9859-A286-83AB5823429D}"/>
                </a:ext>
              </a:extLst>
            </p:cNvPr>
            <p:cNvSpPr/>
            <p:nvPr/>
          </p:nvSpPr>
          <p:spPr>
            <a:xfrm>
              <a:off x="6791381" y="17074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423">
              <a:extLst>
                <a:ext uri="{FF2B5EF4-FFF2-40B4-BE49-F238E27FC236}">
                  <a16:creationId xmlns:a16="http://schemas.microsoft.com/office/drawing/2014/main" id="{F969D7C1-6223-2DD7-39BA-4043D7861996}"/>
                </a:ext>
              </a:extLst>
            </p:cNvPr>
            <p:cNvSpPr/>
            <p:nvPr/>
          </p:nvSpPr>
          <p:spPr>
            <a:xfrm>
              <a:off x="6690339" y="17996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424">
              <a:extLst>
                <a:ext uri="{FF2B5EF4-FFF2-40B4-BE49-F238E27FC236}">
                  <a16:creationId xmlns:a16="http://schemas.microsoft.com/office/drawing/2014/main" id="{AE031335-FE30-4679-759F-1DE63B497214}"/>
                </a:ext>
              </a:extLst>
            </p:cNvPr>
            <p:cNvSpPr/>
            <p:nvPr/>
          </p:nvSpPr>
          <p:spPr>
            <a:xfrm>
              <a:off x="6084086" y="16815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425">
              <a:extLst>
                <a:ext uri="{FF2B5EF4-FFF2-40B4-BE49-F238E27FC236}">
                  <a16:creationId xmlns:a16="http://schemas.microsoft.com/office/drawing/2014/main" id="{5E039718-A2B7-C865-3961-9E4D5270CDA1}"/>
                </a:ext>
              </a:extLst>
            </p:cNvPr>
            <p:cNvSpPr/>
            <p:nvPr/>
          </p:nvSpPr>
          <p:spPr>
            <a:xfrm>
              <a:off x="6892423" y="14508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426">
              <a:extLst>
                <a:ext uri="{FF2B5EF4-FFF2-40B4-BE49-F238E27FC236}">
                  <a16:creationId xmlns:a16="http://schemas.microsoft.com/office/drawing/2014/main" id="{833EF0E0-FDD2-5A3B-3557-DEF20295E33C}"/>
                </a:ext>
              </a:extLst>
            </p:cNvPr>
            <p:cNvSpPr/>
            <p:nvPr/>
          </p:nvSpPr>
          <p:spPr>
            <a:xfrm>
              <a:off x="7195550" y="14620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427">
              <a:extLst>
                <a:ext uri="{FF2B5EF4-FFF2-40B4-BE49-F238E27FC236}">
                  <a16:creationId xmlns:a16="http://schemas.microsoft.com/office/drawing/2014/main" id="{39678673-2450-2497-0111-CCE349BC8E3F}"/>
                </a:ext>
              </a:extLst>
            </p:cNvPr>
            <p:cNvSpPr/>
            <p:nvPr/>
          </p:nvSpPr>
          <p:spPr>
            <a:xfrm>
              <a:off x="7397635" y="15173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428">
              <a:extLst>
                <a:ext uri="{FF2B5EF4-FFF2-40B4-BE49-F238E27FC236}">
                  <a16:creationId xmlns:a16="http://schemas.microsoft.com/office/drawing/2014/main" id="{26EA560B-DECD-D9DA-9D0B-949F2BE4419E}"/>
                </a:ext>
              </a:extLst>
            </p:cNvPr>
            <p:cNvSpPr/>
            <p:nvPr/>
          </p:nvSpPr>
          <p:spPr>
            <a:xfrm>
              <a:off x="7498677" y="164483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tx429">
              <a:extLst>
                <a:ext uri="{FF2B5EF4-FFF2-40B4-BE49-F238E27FC236}">
                  <a16:creationId xmlns:a16="http://schemas.microsoft.com/office/drawing/2014/main" id="{DC3032FE-8EE6-1557-EBD0-4323B8C8F84E}"/>
                </a:ext>
              </a:extLst>
            </p:cNvPr>
            <p:cNvSpPr/>
            <p:nvPr/>
          </p:nvSpPr>
          <p:spPr>
            <a:xfrm>
              <a:off x="5927036" y="725852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742" name="tx430">
              <a:extLst>
                <a:ext uri="{FF2B5EF4-FFF2-40B4-BE49-F238E27FC236}">
                  <a16:creationId xmlns:a16="http://schemas.microsoft.com/office/drawing/2014/main" id="{82E562C6-FEF7-4097-2AE4-53A72ADAEA8E}"/>
                </a:ext>
              </a:extLst>
            </p:cNvPr>
            <p:cNvSpPr/>
            <p:nvPr/>
          </p:nvSpPr>
          <p:spPr>
            <a:xfrm>
              <a:off x="6043340" y="686605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43" name="tx431">
              <a:extLst>
                <a:ext uri="{FF2B5EF4-FFF2-40B4-BE49-F238E27FC236}">
                  <a16:creationId xmlns:a16="http://schemas.microsoft.com/office/drawing/2014/main" id="{A277684B-CDAE-B432-48F8-ED303896A7D3}"/>
                </a:ext>
              </a:extLst>
            </p:cNvPr>
            <p:cNvSpPr/>
            <p:nvPr/>
          </p:nvSpPr>
          <p:spPr>
            <a:xfrm>
              <a:off x="6097923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44" name="tx432">
              <a:extLst>
                <a:ext uri="{FF2B5EF4-FFF2-40B4-BE49-F238E27FC236}">
                  <a16:creationId xmlns:a16="http://schemas.microsoft.com/office/drawing/2014/main" id="{D9EBA0AB-38B8-6884-6B72-E49362F570C9}"/>
                </a:ext>
              </a:extLst>
            </p:cNvPr>
            <p:cNvSpPr/>
            <p:nvPr/>
          </p:nvSpPr>
          <p:spPr>
            <a:xfrm>
              <a:off x="6136328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745" name="tx433">
              <a:extLst>
                <a:ext uri="{FF2B5EF4-FFF2-40B4-BE49-F238E27FC236}">
                  <a16:creationId xmlns:a16="http://schemas.microsoft.com/office/drawing/2014/main" id="{06F69815-15D4-82B7-EDA3-0CCD5FFE753C}"/>
                </a:ext>
              </a:extLst>
            </p:cNvPr>
            <p:cNvSpPr/>
            <p:nvPr/>
          </p:nvSpPr>
          <p:spPr>
            <a:xfrm>
              <a:off x="6218205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46" name="tx434">
              <a:extLst>
                <a:ext uri="{FF2B5EF4-FFF2-40B4-BE49-F238E27FC236}">
                  <a16:creationId xmlns:a16="http://schemas.microsoft.com/office/drawing/2014/main" id="{955F224B-0A15-2528-1C69-91907EBD2DEE}"/>
                </a:ext>
              </a:extLst>
            </p:cNvPr>
            <p:cNvSpPr/>
            <p:nvPr/>
          </p:nvSpPr>
          <p:spPr>
            <a:xfrm>
              <a:off x="6256610" y="723730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1747" name="tx435">
              <a:extLst>
                <a:ext uri="{FF2B5EF4-FFF2-40B4-BE49-F238E27FC236}">
                  <a16:creationId xmlns:a16="http://schemas.microsoft.com/office/drawing/2014/main" id="{82466B51-900A-5D11-8CF4-CF6B699FC0B2}"/>
                </a:ext>
              </a:extLst>
            </p:cNvPr>
            <p:cNvSpPr/>
            <p:nvPr/>
          </p:nvSpPr>
          <p:spPr>
            <a:xfrm>
              <a:off x="6529487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1748" name="tx436">
              <a:extLst>
                <a:ext uri="{FF2B5EF4-FFF2-40B4-BE49-F238E27FC236}">
                  <a16:creationId xmlns:a16="http://schemas.microsoft.com/office/drawing/2014/main" id="{B6AB5D0F-E506-4CCF-AF4E-7AC328C3D6FE}"/>
                </a:ext>
              </a:extLst>
            </p:cNvPr>
            <p:cNvSpPr/>
            <p:nvPr/>
          </p:nvSpPr>
          <p:spPr>
            <a:xfrm>
              <a:off x="6607394" y="725852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749" name="tx437">
              <a:extLst>
                <a:ext uri="{FF2B5EF4-FFF2-40B4-BE49-F238E27FC236}">
                  <a16:creationId xmlns:a16="http://schemas.microsoft.com/office/drawing/2014/main" id="{B774B9F7-EB57-5C84-FA93-E4CCED76047B}"/>
                </a:ext>
              </a:extLst>
            </p:cNvPr>
            <p:cNvSpPr/>
            <p:nvPr/>
          </p:nvSpPr>
          <p:spPr>
            <a:xfrm>
              <a:off x="6700908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50" name="tx438">
              <a:extLst>
                <a:ext uri="{FF2B5EF4-FFF2-40B4-BE49-F238E27FC236}">
                  <a16:creationId xmlns:a16="http://schemas.microsoft.com/office/drawing/2014/main" id="{4253E412-C3B7-E550-8A99-405676B07998}"/>
                </a:ext>
              </a:extLst>
            </p:cNvPr>
            <p:cNvSpPr/>
            <p:nvPr/>
          </p:nvSpPr>
          <p:spPr>
            <a:xfrm>
              <a:off x="6739314" y="758233"/>
              <a:ext cx="81876" cy="67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751" name="tx439">
              <a:extLst>
                <a:ext uri="{FF2B5EF4-FFF2-40B4-BE49-F238E27FC236}">
                  <a16:creationId xmlns:a16="http://schemas.microsoft.com/office/drawing/2014/main" id="{78E35AC8-BAAB-894F-C3D3-4A0C9438CBAD}"/>
                </a:ext>
              </a:extLst>
            </p:cNvPr>
            <p:cNvSpPr/>
            <p:nvPr/>
          </p:nvSpPr>
          <p:spPr>
            <a:xfrm>
              <a:off x="6821191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52" name="tx440">
              <a:extLst>
                <a:ext uri="{FF2B5EF4-FFF2-40B4-BE49-F238E27FC236}">
                  <a16:creationId xmlns:a16="http://schemas.microsoft.com/office/drawing/2014/main" id="{8A079BE4-96AB-23CA-09CC-95DADCF716E8}"/>
                </a:ext>
              </a:extLst>
            </p:cNvPr>
            <p:cNvSpPr/>
            <p:nvPr/>
          </p:nvSpPr>
          <p:spPr>
            <a:xfrm>
              <a:off x="6859596" y="723730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1753" name="tx441">
              <a:extLst>
                <a:ext uri="{FF2B5EF4-FFF2-40B4-BE49-F238E27FC236}">
                  <a16:creationId xmlns:a16="http://schemas.microsoft.com/office/drawing/2014/main" id="{15466C48-A413-459C-409C-6077C5E075E2}"/>
                </a:ext>
              </a:extLst>
            </p:cNvPr>
            <p:cNvSpPr/>
            <p:nvPr/>
          </p:nvSpPr>
          <p:spPr>
            <a:xfrm>
              <a:off x="7210448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1754" name="tx442">
              <a:extLst>
                <a:ext uri="{FF2B5EF4-FFF2-40B4-BE49-F238E27FC236}">
                  <a16:creationId xmlns:a16="http://schemas.microsoft.com/office/drawing/2014/main" id="{0F0B1751-3388-6D0D-401F-3D8AAA2B2A87}"/>
                </a:ext>
              </a:extLst>
            </p:cNvPr>
            <p:cNvSpPr/>
            <p:nvPr/>
          </p:nvSpPr>
          <p:spPr>
            <a:xfrm>
              <a:off x="7288354" y="75186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755" name="tx443">
              <a:extLst>
                <a:ext uri="{FF2B5EF4-FFF2-40B4-BE49-F238E27FC236}">
                  <a16:creationId xmlns:a16="http://schemas.microsoft.com/office/drawing/2014/main" id="{5AA63158-D19C-9424-5A63-989E1C6570D2}"/>
                </a:ext>
              </a:extLst>
            </p:cNvPr>
            <p:cNvSpPr/>
            <p:nvPr/>
          </p:nvSpPr>
          <p:spPr>
            <a:xfrm>
              <a:off x="7366329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56" name="tx444">
              <a:extLst>
                <a:ext uri="{FF2B5EF4-FFF2-40B4-BE49-F238E27FC236}">
                  <a16:creationId xmlns:a16="http://schemas.microsoft.com/office/drawing/2014/main" id="{68747486-4795-05B4-3C0C-B040A2644501}"/>
                </a:ext>
              </a:extLst>
            </p:cNvPr>
            <p:cNvSpPr/>
            <p:nvPr/>
          </p:nvSpPr>
          <p:spPr>
            <a:xfrm>
              <a:off x="7404734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757" name="tx445">
              <a:extLst>
                <a:ext uri="{FF2B5EF4-FFF2-40B4-BE49-F238E27FC236}">
                  <a16:creationId xmlns:a16="http://schemas.microsoft.com/office/drawing/2014/main" id="{4F8C7735-7C9E-3D58-7AF4-67A50C450466}"/>
                </a:ext>
              </a:extLst>
            </p:cNvPr>
            <p:cNvSpPr/>
            <p:nvPr/>
          </p:nvSpPr>
          <p:spPr>
            <a:xfrm>
              <a:off x="7486611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58" name="tx446">
              <a:extLst>
                <a:ext uri="{FF2B5EF4-FFF2-40B4-BE49-F238E27FC236}">
                  <a16:creationId xmlns:a16="http://schemas.microsoft.com/office/drawing/2014/main" id="{9BD06284-CEC3-A385-9D31-614E5A3E9E18}"/>
                </a:ext>
              </a:extLst>
            </p:cNvPr>
            <p:cNvSpPr/>
            <p:nvPr/>
          </p:nvSpPr>
          <p:spPr>
            <a:xfrm>
              <a:off x="7525017" y="723661"/>
              <a:ext cx="233924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387</a:t>
              </a:r>
            </a:p>
          </p:txBody>
        </p:sp>
        <p:sp>
          <p:nvSpPr>
            <p:cNvPr id="1759" name="pl447">
              <a:extLst>
                <a:ext uri="{FF2B5EF4-FFF2-40B4-BE49-F238E27FC236}">
                  <a16:creationId xmlns:a16="http://schemas.microsoft.com/office/drawing/2014/main" id="{C5D2D616-8DEA-47C2-4941-26FA7EE25C95}"/>
                </a:ext>
              </a:extLst>
            </p:cNvPr>
            <p:cNvSpPr/>
            <p:nvPr/>
          </p:nvSpPr>
          <p:spPr>
            <a:xfrm>
              <a:off x="6007869" y="1175473"/>
              <a:ext cx="3940647" cy="707604"/>
            </a:xfrm>
            <a:custGeom>
              <a:avLst/>
              <a:gdLst/>
              <a:ahLst/>
              <a:cxnLst/>
              <a:rect l="0" t="0" r="0" b="0"/>
              <a:pathLst>
                <a:path w="3940647" h="707604">
                  <a:moveTo>
                    <a:pt x="0" y="707604"/>
                  </a:moveTo>
                  <a:lnTo>
                    <a:pt x="49881" y="698647"/>
                  </a:lnTo>
                  <a:lnTo>
                    <a:pt x="99763" y="689689"/>
                  </a:lnTo>
                  <a:lnTo>
                    <a:pt x="149644" y="680732"/>
                  </a:lnTo>
                  <a:lnTo>
                    <a:pt x="199526" y="671775"/>
                  </a:lnTo>
                  <a:lnTo>
                    <a:pt x="249408" y="662818"/>
                  </a:lnTo>
                  <a:lnTo>
                    <a:pt x="299289" y="653861"/>
                  </a:lnTo>
                  <a:lnTo>
                    <a:pt x="349171" y="644904"/>
                  </a:lnTo>
                  <a:lnTo>
                    <a:pt x="399052" y="635947"/>
                  </a:lnTo>
                  <a:lnTo>
                    <a:pt x="448934" y="626990"/>
                  </a:lnTo>
                  <a:lnTo>
                    <a:pt x="498816" y="618033"/>
                  </a:lnTo>
                  <a:lnTo>
                    <a:pt x="548697" y="609076"/>
                  </a:lnTo>
                  <a:lnTo>
                    <a:pt x="598579" y="600119"/>
                  </a:lnTo>
                  <a:lnTo>
                    <a:pt x="648460" y="591162"/>
                  </a:lnTo>
                  <a:lnTo>
                    <a:pt x="698342" y="582205"/>
                  </a:lnTo>
                  <a:lnTo>
                    <a:pt x="748224" y="573248"/>
                  </a:lnTo>
                  <a:lnTo>
                    <a:pt x="798105" y="564291"/>
                  </a:lnTo>
                  <a:lnTo>
                    <a:pt x="847987" y="555334"/>
                  </a:lnTo>
                  <a:lnTo>
                    <a:pt x="897868" y="546377"/>
                  </a:lnTo>
                  <a:lnTo>
                    <a:pt x="947750" y="537420"/>
                  </a:lnTo>
                  <a:lnTo>
                    <a:pt x="997632" y="528463"/>
                  </a:lnTo>
                  <a:lnTo>
                    <a:pt x="1047513" y="519506"/>
                  </a:lnTo>
                  <a:lnTo>
                    <a:pt x="1097395" y="510549"/>
                  </a:lnTo>
                  <a:lnTo>
                    <a:pt x="1147277" y="501592"/>
                  </a:lnTo>
                  <a:lnTo>
                    <a:pt x="1197158" y="492635"/>
                  </a:lnTo>
                  <a:lnTo>
                    <a:pt x="1247040" y="483678"/>
                  </a:lnTo>
                  <a:lnTo>
                    <a:pt x="1296921" y="474721"/>
                  </a:lnTo>
                  <a:lnTo>
                    <a:pt x="1346803" y="465764"/>
                  </a:lnTo>
                  <a:lnTo>
                    <a:pt x="1396685" y="456807"/>
                  </a:lnTo>
                  <a:lnTo>
                    <a:pt x="1446566" y="447850"/>
                  </a:lnTo>
                  <a:lnTo>
                    <a:pt x="1496448" y="438893"/>
                  </a:lnTo>
                  <a:lnTo>
                    <a:pt x="1546329" y="429936"/>
                  </a:lnTo>
                  <a:lnTo>
                    <a:pt x="1596211" y="420979"/>
                  </a:lnTo>
                  <a:lnTo>
                    <a:pt x="1646093" y="412022"/>
                  </a:lnTo>
                  <a:lnTo>
                    <a:pt x="1695974" y="403065"/>
                  </a:lnTo>
                  <a:lnTo>
                    <a:pt x="1745856" y="394108"/>
                  </a:lnTo>
                  <a:lnTo>
                    <a:pt x="1795737" y="385151"/>
                  </a:lnTo>
                  <a:lnTo>
                    <a:pt x="1845619" y="376194"/>
                  </a:lnTo>
                  <a:lnTo>
                    <a:pt x="1895501" y="367237"/>
                  </a:lnTo>
                  <a:lnTo>
                    <a:pt x="1945382" y="358280"/>
                  </a:lnTo>
                  <a:lnTo>
                    <a:pt x="1995264" y="349323"/>
                  </a:lnTo>
                  <a:lnTo>
                    <a:pt x="2045146" y="340366"/>
                  </a:lnTo>
                  <a:lnTo>
                    <a:pt x="2095027" y="331409"/>
                  </a:lnTo>
                  <a:lnTo>
                    <a:pt x="2144909" y="322452"/>
                  </a:lnTo>
                  <a:lnTo>
                    <a:pt x="2194790" y="313495"/>
                  </a:lnTo>
                  <a:lnTo>
                    <a:pt x="2244672" y="304538"/>
                  </a:lnTo>
                  <a:lnTo>
                    <a:pt x="2294554" y="295581"/>
                  </a:lnTo>
                  <a:lnTo>
                    <a:pt x="2344435" y="286624"/>
                  </a:lnTo>
                  <a:lnTo>
                    <a:pt x="2394317" y="277667"/>
                  </a:lnTo>
                  <a:lnTo>
                    <a:pt x="2444198" y="268710"/>
                  </a:lnTo>
                  <a:lnTo>
                    <a:pt x="2494080" y="259753"/>
                  </a:lnTo>
                  <a:lnTo>
                    <a:pt x="2543962" y="250796"/>
                  </a:lnTo>
                  <a:lnTo>
                    <a:pt x="2593843" y="241839"/>
                  </a:lnTo>
                  <a:lnTo>
                    <a:pt x="2643725" y="232882"/>
                  </a:lnTo>
                  <a:lnTo>
                    <a:pt x="2693606" y="223925"/>
                  </a:lnTo>
                  <a:lnTo>
                    <a:pt x="2743488" y="214968"/>
                  </a:lnTo>
                  <a:lnTo>
                    <a:pt x="2793370" y="206011"/>
                  </a:lnTo>
                  <a:lnTo>
                    <a:pt x="2843251" y="197054"/>
                  </a:lnTo>
                  <a:lnTo>
                    <a:pt x="2893133" y="188097"/>
                  </a:lnTo>
                  <a:lnTo>
                    <a:pt x="2943014" y="179140"/>
                  </a:lnTo>
                  <a:lnTo>
                    <a:pt x="2992896" y="170183"/>
                  </a:lnTo>
                  <a:lnTo>
                    <a:pt x="3042778" y="161226"/>
                  </a:lnTo>
                  <a:lnTo>
                    <a:pt x="3092659" y="152269"/>
                  </a:lnTo>
                  <a:lnTo>
                    <a:pt x="3142541" y="143312"/>
                  </a:lnTo>
                  <a:lnTo>
                    <a:pt x="3192423" y="134355"/>
                  </a:lnTo>
                  <a:lnTo>
                    <a:pt x="3242304" y="125398"/>
                  </a:lnTo>
                  <a:lnTo>
                    <a:pt x="3292186" y="116441"/>
                  </a:lnTo>
                  <a:lnTo>
                    <a:pt x="3342067" y="107484"/>
                  </a:lnTo>
                  <a:lnTo>
                    <a:pt x="3391949" y="98527"/>
                  </a:lnTo>
                  <a:lnTo>
                    <a:pt x="3441831" y="89570"/>
                  </a:lnTo>
                  <a:lnTo>
                    <a:pt x="3491712" y="80613"/>
                  </a:lnTo>
                  <a:lnTo>
                    <a:pt x="3541594" y="71656"/>
                  </a:lnTo>
                  <a:lnTo>
                    <a:pt x="3591475" y="62699"/>
                  </a:lnTo>
                  <a:lnTo>
                    <a:pt x="3641357" y="53742"/>
                  </a:lnTo>
                  <a:lnTo>
                    <a:pt x="3691239" y="44785"/>
                  </a:lnTo>
                  <a:lnTo>
                    <a:pt x="3741120" y="35828"/>
                  </a:lnTo>
                  <a:lnTo>
                    <a:pt x="3791002" y="26871"/>
                  </a:lnTo>
                  <a:lnTo>
                    <a:pt x="3840883" y="17914"/>
                  </a:lnTo>
                  <a:lnTo>
                    <a:pt x="3890765" y="8957"/>
                  </a:lnTo>
                  <a:lnTo>
                    <a:pt x="3940647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rc448">
              <a:extLst>
                <a:ext uri="{FF2B5EF4-FFF2-40B4-BE49-F238E27FC236}">
                  <a16:creationId xmlns:a16="http://schemas.microsoft.com/office/drawing/2014/main" id="{E14AE4A4-4B2C-8186-5C3F-F5A3E3D36464}"/>
                </a:ext>
              </a:extLst>
            </p:cNvPr>
            <p:cNvSpPr/>
            <p:nvPr/>
          </p:nvSpPr>
          <p:spPr>
            <a:xfrm>
              <a:off x="5704743" y="556676"/>
              <a:ext cx="4445858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l449">
              <a:extLst>
                <a:ext uri="{FF2B5EF4-FFF2-40B4-BE49-F238E27FC236}">
                  <a16:creationId xmlns:a16="http://schemas.microsoft.com/office/drawing/2014/main" id="{FB7DB935-F219-0A0F-33E4-ED7BD5A41CFC}"/>
                </a:ext>
              </a:extLst>
            </p:cNvPr>
            <p:cNvSpPr/>
            <p:nvPr/>
          </p:nvSpPr>
          <p:spPr>
            <a:xfrm>
              <a:off x="5704743" y="6019426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l450">
              <a:extLst>
                <a:ext uri="{FF2B5EF4-FFF2-40B4-BE49-F238E27FC236}">
                  <a16:creationId xmlns:a16="http://schemas.microsoft.com/office/drawing/2014/main" id="{BB124F90-512C-79C0-8003-C8CE2B38A319}"/>
                </a:ext>
              </a:extLst>
            </p:cNvPr>
            <p:cNvSpPr/>
            <p:nvPr/>
          </p:nvSpPr>
          <p:spPr>
            <a:xfrm>
              <a:off x="5704743" y="5262211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l451">
              <a:extLst>
                <a:ext uri="{FF2B5EF4-FFF2-40B4-BE49-F238E27FC236}">
                  <a16:creationId xmlns:a16="http://schemas.microsoft.com/office/drawing/2014/main" id="{0368CBF4-0332-9BB9-23AF-43ACD85BE11B}"/>
                </a:ext>
              </a:extLst>
            </p:cNvPr>
            <p:cNvSpPr/>
            <p:nvPr/>
          </p:nvSpPr>
          <p:spPr>
            <a:xfrm>
              <a:off x="5704743" y="4504996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l452">
              <a:extLst>
                <a:ext uri="{FF2B5EF4-FFF2-40B4-BE49-F238E27FC236}">
                  <a16:creationId xmlns:a16="http://schemas.microsoft.com/office/drawing/2014/main" id="{6BFFBF22-139C-E7BB-859B-399D4576144A}"/>
                </a:ext>
              </a:extLst>
            </p:cNvPr>
            <p:cNvSpPr/>
            <p:nvPr/>
          </p:nvSpPr>
          <p:spPr>
            <a:xfrm>
              <a:off x="5704743" y="3747781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l453">
              <a:extLst>
                <a:ext uri="{FF2B5EF4-FFF2-40B4-BE49-F238E27FC236}">
                  <a16:creationId xmlns:a16="http://schemas.microsoft.com/office/drawing/2014/main" id="{92C18146-3C52-CDBC-0C54-69AA92110192}"/>
                </a:ext>
              </a:extLst>
            </p:cNvPr>
            <p:cNvSpPr/>
            <p:nvPr/>
          </p:nvSpPr>
          <p:spPr>
            <a:xfrm>
              <a:off x="6412038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l454">
              <a:extLst>
                <a:ext uri="{FF2B5EF4-FFF2-40B4-BE49-F238E27FC236}">
                  <a16:creationId xmlns:a16="http://schemas.microsoft.com/office/drawing/2014/main" id="{7103E34C-DA40-C094-6C9C-A3E80C8CFFFD}"/>
                </a:ext>
              </a:extLst>
            </p:cNvPr>
            <p:cNvSpPr/>
            <p:nvPr/>
          </p:nvSpPr>
          <p:spPr>
            <a:xfrm>
              <a:off x="7422461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l455">
              <a:extLst>
                <a:ext uri="{FF2B5EF4-FFF2-40B4-BE49-F238E27FC236}">
                  <a16:creationId xmlns:a16="http://schemas.microsoft.com/office/drawing/2014/main" id="{55D5F6FD-D0A2-BDCB-E153-CC0F28285734}"/>
                </a:ext>
              </a:extLst>
            </p:cNvPr>
            <p:cNvSpPr/>
            <p:nvPr/>
          </p:nvSpPr>
          <p:spPr>
            <a:xfrm>
              <a:off x="8432883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l456">
              <a:extLst>
                <a:ext uri="{FF2B5EF4-FFF2-40B4-BE49-F238E27FC236}">
                  <a16:creationId xmlns:a16="http://schemas.microsoft.com/office/drawing/2014/main" id="{6FFDA5F0-E6C3-A055-00B2-E72775370268}"/>
                </a:ext>
              </a:extLst>
            </p:cNvPr>
            <p:cNvSpPr/>
            <p:nvPr/>
          </p:nvSpPr>
          <p:spPr>
            <a:xfrm>
              <a:off x="9443305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l457">
              <a:extLst>
                <a:ext uri="{FF2B5EF4-FFF2-40B4-BE49-F238E27FC236}">
                  <a16:creationId xmlns:a16="http://schemas.microsoft.com/office/drawing/2014/main" id="{018F34AD-7465-A0BE-A9B7-B95D120B57E9}"/>
                </a:ext>
              </a:extLst>
            </p:cNvPr>
            <p:cNvSpPr/>
            <p:nvPr/>
          </p:nvSpPr>
          <p:spPr>
            <a:xfrm>
              <a:off x="5704743" y="5640818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l458">
              <a:extLst>
                <a:ext uri="{FF2B5EF4-FFF2-40B4-BE49-F238E27FC236}">
                  <a16:creationId xmlns:a16="http://schemas.microsoft.com/office/drawing/2014/main" id="{07CB6FBB-A580-AAC6-C105-EE64EA63FB68}"/>
                </a:ext>
              </a:extLst>
            </p:cNvPr>
            <p:cNvSpPr/>
            <p:nvPr/>
          </p:nvSpPr>
          <p:spPr>
            <a:xfrm>
              <a:off x="5704743" y="4883603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l459">
              <a:extLst>
                <a:ext uri="{FF2B5EF4-FFF2-40B4-BE49-F238E27FC236}">
                  <a16:creationId xmlns:a16="http://schemas.microsoft.com/office/drawing/2014/main" id="{80561300-8416-9891-5F81-95EB66A9E90B}"/>
                </a:ext>
              </a:extLst>
            </p:cNvPr>
            <p:cNvSpPr/>
            <p:nvPr/>
          </p:nvSpPr>
          <p:spPr>
            <a:xfrm>
              <a:off x="5704743" y="4126388"/>
              <a:ext cx="4445858" cy="0"/>
            </a:xfrm>
            <a:custGeom>
              <a:avLst/>
              <a:gdLst/>
              <a:ahLst/>
              <a:cxnLst/>
              <a:rect l="0" t="0" r="0" b="0"/>
              <a:pathLst>
                <a:path w="4445858">
                  <a:moveTo>
                    <a:pt x="0" y="0"/>
                  </a:moveTo>
                  <a:lnTo>
                    <a:pt x="4445858" y="0"/>
                  </a:lnTo>
                  <a:lnTo>
                    <a:pt x="4445858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l460">
              <a:extLst>
                <a:ext uri="{FF2B5EF4-FFF2-40B4-BE49-F238E27FC236}">
                  <a16:creationId xmlns:a16="http://schemas.microsoft.com/office/drawing/2014/main" id="{A0479683-B66F-0DCF-06F8-939F4D2D1FFB}"/>
                </a:ext>
              </a:extLst>
            </p:cNvPr>
            <p:cNvSpPr/>
            <p:nvPr/>
          </p:nvSpPr>
          <p:spPr>
            <a:xfrm>
              <a:off x="5906827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l461">
              <a:extLst>
                <a:ext uri="{FF2B5EF4-FFF2-40B4-BE49-F238E27FC236}">
                  <a16:creationId xmlns:a16="http://schemas.microsoft.com/office/drawing/2014/main" id="{1B3A903E-26F7-19E7-3D1E-7111A4129EEC}"/>
                </a:ext>
              </a:extLst>
            </p:cNvPr>
            <p:cNvSpPr/>
            <p:nvPr/>
          </p:nvSpPr>
          <p:spPr>
            <a:xfrm>
              <a:off x="6917249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l462">
              <a:extLst>
                <a:ext uri="{FF2B5EF4-FFF2-40B4-BE49-F238E27FC236}">
                  <a16:creationId xmlns:a16="http://schemas.microsoft.com/office/drawing/2014/main" id="{69C9F073-9BCA-6BD3-E267-3DA79FB2AF9E}"/>
                </a:ext>
              </a:extLst>
            </p:cNvPr>
            <p:cNvSpPr/>
            <p:nvPr/>
          </p:nvSpPr>
          <p:spPr>
            <a:xfrm>
              <a:off x="7927672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l463">
              <a:extLst>
                <a:ext uri="{FF2B5EF4-FFF2-40B4-BE49-F238E27FC236}">
                  <a16:creationId xmlns:a16="http://schemas.microsoft.com/office/drawing/2014/main" id="{E05FE3BA-06F5-619F-382B-2354F55BF29B}"/>
                </a:ext>
              </a:extLst>
            </p:cNvPr>
            <p:cNvSpPr/>
            <p:nvPr/>
          </p:nvSpPr>
          <p:spPr>
            <a:xfrm>
              <a:off x="8938094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l464">
              <a:extLst>
                <a:ext uri="{FF2B5EF4-FFF2-40B4-BE49-F238E27FC236}">
                  <a16:creationId xmlns:a16="http://schemas.microsoft.com/office/drawing/2014/main" id="{712496E7-B66F-290B-5A4F-0D04DD79D90B}"/>
                </a:ext>
              </a:extLst>
            </p:cNvPr>
            <p:cNvSpPr/>
            <p:nvPr/>
          </p:nvSpPr>
          <p:spPr>
            <a:xfrm>
              <a:off x="9948516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465">
              <a:extLst>
                <a:ext uri="{FF2B5EF4-FFF2-40B4-BE49-F238E27FC236}">
                  <a16:creationId xmlns:a16="http://schemas.microsoft.com/office/drawing/2014/main" id="{A307A2C3-3D7B-B1B1-BE10-F17DF24BB707}"/>
                </a:ext>
              </a:extLst>
            </p:cNvPr>
            <p:cNvSpPr/>
            <p:nvPr/>
          </p:nvSpPr>
          <p:spPr>
            <a:xfrm>
              <a:off x="6387212" y="46602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466">
              <a:extLst>
                <a:ext uri="{FF2B5EF4-FFF2-40B4-BE49-F238E27FC236}">
                  <a16:creationId xmlns:a16="http://schemas.microsoft.com/office/drawing/2014/main" id="{0730DD6F-AF31-D5C8-D295-743FB94CF963}"/>
                </a:ext>
              </a:extLst>
            </p:cNvPr>
            <p:cNvSpPr/>
            <p:nvPr/>
          </p:nvSpPr>
          <p:spPr>
            <a:xfrm>
              <a:off x="6387212" y="47455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467">
              <a:extLst>
                <a:ext uri="{FF2B5EF4-FFF2-40B4-BE49-F238E27FC236}">
                  <a16:creationId xmlns:a16="http://schemas.microsoft.com/office/drawing/2014/main" id="{E1EBCB3E-9760-F160-F8DD-73F37B1772D5}"/>
                </a:ext>
              </a:extLst>
            </p:cNvPr>
            <p:cNvSpPr/>
            <p:nvPr/>
          </p:nvSpPr>
          <p:spPr>
            <a:xfrm>
              <a:off x="7498677" y="45817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468">
              <a:extLst>
                <a:ext uri="{FF2B5EF4-FFF2-40B4-BE49-F238E27FC236}">
                  <a16:creationId xmlns:a16="http://schemas.microsoft.com/office/drawing/2014/main" id="{9665E29C-D4AC-F809-0EB2-31CF6564149C}"/>
                </a:ext>
              </a:extLst>
            </p:cNvPr>
            <p:cNvSpPr/>
            <p:nvPr/>
          </p:nvSpPr>
          <p:spPr>
            <a:xfrm>
              <a:off x="6993466" y="44512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469">
              <a:extLst>
                <a:ext uri="{FF2B5EF4-FFF2-40B4-BE49-F238E27FC236}">
                  <a16:creationId xmlns:a16="http://schemas.microsoft.com/office/drawing/2014/main" id="{F3AFC603-C9B7-6641-A61C-4C385AE8D107}"/>
                </a:ext>
              </a:extLst>
            </p:cNvPr>
            <p:cNvSpPr/>
            <p:nvPr/>
          </p:nvSpPr>
          <p:spPr>
            <a:xfrm>
              <a:off x="7296592" y="43116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470">
              <a:extLst>
                <a:ext uri="{FF2B5EF4-FFF2-40B4-BE49-F238E27FC236}">
                  <a16:creationId xmlns:a16="http://schemas.microsoft.com/office/drawing/2014/main" id="{145554FE-A1E4-44BD-E469-31F9634021BF}"/>
                </a:ext>
              </a:extLst>
            </p:cNvPr>
            <p:cNvSpPr/>
            <p:nvPr/>
          </p:nvSpPr>
          <p:spPr>
            <a:xfrm>
              <a:off x="7498677" y="46807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471">
              <a:extLst>
                <a:ext uri="{FF2B5EF4-FFF2-40B4-BE49-F238E27FC236}">
                  <a16:creationId xmlns:a16="http://schemas.microsoft.com/office/drawing/2014/main" id="{AD9F3378-95F3-096E-BFFE-D32047F9CC11}"/>
                </a:ext>
              </a:extLst>
            </p:cNvPr>
            <p:cNvSpPr/>
            <p:nvPr/>
          </p:nvSpPr>
          <p:spPr>
            <a:xfrm>
              <a:off x="6690339" y="488858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472">
              <a:extLst>
                <a:ext uri="{FF2B5EF4-FFF2-40B4-BE49-F238E27FC236}">
                  <a16:creationId xmlns:a16="http://schemas.microsoft.com/office/drawing/2014/main" id="{15B6FA7B-2556-A07D-F21C-8E37EC1E45E3}"/>
                </a:ext>
              </a:extLst>
            </p:cNvPr>
            <p:cNvSpPr/>
            <p:nvPr/>
          </p:nvSpPr>
          <p:spPr>
            <a:xfrm>
              <a:off x="8003888" y="4558745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473">
              <a:extLst>
                <a:ext uri="{FF2B5EF4-FFF2-40B4-BE49-F238E27FC236}">
                  <a16:creationId xmlns:a16="http://schemas.microsoft.com/office/drawing/2014/main" id="{A5957DDA-098A-1B02-9292-5853757F4E76}"/>
                </a:ext>
              </a:extLst>
            </p:cNvPr>
            <p:cNvSpPr/>
            <p:nvPr/>
          </p:nvSpPr>
          <p:spPr>
            <a:xfrm>
              <a:off x="6286170" y="41835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474">
              <a:extLst>
                <a:ext uri="{FF2B5EF4-FFF2-40B4-BE49-F238E27FC236}">
                  <a16:creationId xmlns:a16="http://schemas.microsoft.com/office/drawing/2014/main" id="{86E2BE82-5321-4559-6482-DE29C3D07B97}"/>
                </a:ext>
              </a:extLst>
            </p:cNvPr>
            <p:cNvSpPr/>
            <p:nvPr/>
          </p:nvSpPr>
          <p:spPr>
            <a:xfrm>
              <a:off x="6286170" y="53049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475">
              <a:extLst>
                <a:ext uri="{FF2B5EF4-FFF2-40B4-BE49-F238E27FC236}">
                  <a16:creationId xmlns:a16="http://schemas.microsoft.com/office/drawing/2014/main" id="{CD86EA4D-B188-526E-CFBB-EC389325E372}"/>
                </a:ext>
              </a:extLst>
            </p:cNvPr>
            <p:cNvSpPr/>
            <p:nvPr/>
          </p:nvSpPr>
          <p:spPr>
            <a:xfrm>
              <a:off x="6488255" y="471905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476">
              <a:extLst>
                <a:ext uri="{FF2B5EF4-FFF2-40B4-BE49-F238E27FC236}">
                  <a16:creationId xmlns:a16="http://schemas.microsoft.com/office/drawing/2014/main" id="{2B050A48-E8E4-3D4A-486D-49D4BE009288}"/>
                </a:ext>
              </a:extLst>
            </p:cNvPr>
            <p:cNvSpPr/>
            <p:nvPr/>
          </p:nvSpPr>
          <p:spPr>
            <a:xfrm>
              <a:off x="6791381" y="484989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477">
              <a:extLst>
                <a:ext uri="{FF2B5EF4-FFF2-40B4-BE49-F238E27FC236}">
                  <a16:creationId xmlns:a16="http://schemas.microsoft.com/office/drawing/2014/main" id="{3DC84266-C016-D995-E4B6-41FB17927B45}"/>
                </a:ext>
              </a:extLst>
            </p:cNvPr>
            <p:cNvSpPr/>
            <p:nvPr/>
          </p:nvSpPr>
          <p:spPr>
            <a:xfrm>
              <a:off x="6791381" y="51259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478">
              <a:extLst>
                <a:ext uri="{FF2B5EF4-FFF2-40B4-BE49-F238E27FC236}">
                  <a16:creationId xmlns:a16="http://schemas.microsoft.com/office/drawing/2014/main" id="{90E0FCEC-2D86-B91F-EA34-5874D8777DF0}"/>
                </a:ext>
              </a:extLst>
            </p:cNvPr>
            <p:cNvSpPr/>
            <p:nvPr/>
          </p:nvSpPr>
          <p:spPr>
            <a:xfrm>
              <a:off x="6286170" y="466754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479">
              <a:extLst>
                <a:ext uri="{FF2B5EF4-FFF2-40B4-BE49-F238E27FC236}">
                  <a16:creationId xmlns:a16="http://schemas.microsoft.com/office/drawing/2014/main" id="{D68DA81E-201A-DC72-29C1-044EC0192391}"/>
                </a:ext>
              </a:extLst>
            </p:cNvPr>
            <p:cNvSpPr/>
            <p:nvPr/>
          </p:nvSpPr>
          <p:spPr>
            <a:xfrm>
              <a:off x="7801804" y="43115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480">
              <a:extLst>
                <a:ext uri="{FF2B5EF4-FFF2-40B4-BE49-F238E27FC236}">
                  <a16:creationId xmlns:a16="http://schemas.microsoft.com/office/drawing/2014/main" id="{400F5F75-5D8A-1001-AAD6-592A8BFA01FB}"/>
                </a:ext>
              </a:extLst>
            </p:cNvPr>
            <p:cNvSpPr/>
            <p:nvPr/>
          </p:nvSpPr>
          <p:spPr>
            <a:xfrm>
              <a:off x="6892423" y="46566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481">
              <a:extLst>
                <a:ext uri="{FF2B5EF4-FFF2-40B4-BE49-F238E27FC236}">
                  <a16:creationId xmlns:a16="http://schemas.microsoft.com/office/drawing/2014/main" id="{63006EB2-C339-52D8-BCF6-DB0B8387370D}"/>
                </a:ext>
              </a:extLst>
            </p:cNvPr>
            <p:cNvSpPr/>
            <p:nvPr/>
          </p:nvSpPr>
          <p:spPr>
            <a:xfrm>
              <a:off x="7296592" y="45210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482">
              <a:extLst>
                <a:ext uri="{FF2B5EF4-FFF2-40B4-BE49-F238E27FC236}">
                  <a16:creationId xmlns:a16="http://schemas.microsoft.com/office/drawing/2014/main" id="{941FC293-3189-D2E9-E03D-6FC694BC17F1}"/>
                </a:ext>
              </a:extLst>
            </p:cNvPr>
            <p:cNvSpPr/>
            <p:nvPr/>
          </p:nvSpPr>
          <p:spPr>
            <a:xfrm>
              <a:off x="7195550" y="497114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483">
              <a:extLst>
                <a:ext uri="{FF2B5EF4-FFF2-40B4-BE49-F238E27FC236}">
                  <a16:creationId xmlns:a16="http://schemas.microsoft.com/office/drawing/2014/main" id="{29794AE5-94EF-47A0-FB86-114DBFE9E95B}"/>
                </a:ext>
              </a:extLst>
            </p:cNvPr>
            <p:cNvSpPr/>
            <p:nvPr/>
          </p:nvSpPr>
          <p:spPr>
            <a:xfrm>
              <a:off x="7700761" y="419977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484">
              <a:extLst>
                <a:ext uri="{FF2B5EF4-FFF2-40B4-BE49-F238E27FC236}">
                  <a16:creationId xmlns:a16="http://schemas.microsoft.com/office/drawing/2014/main" id="{F586C906-1E86-00D9-8E84-03FA5C05CDDF}"/>
                </a:ext>
              </a:extLst>
            </p:cNvPr>
            <p:cNvSpPr/>
            <p:nvPr/>
          </p:nvSpPr>
          <p:spPr>
            <a:xfrm>
              <a:off x="7094508" y="43311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485">
              <a:extLst>
                <a:ext uri="{FF2B5EF4-FFF2-40B4-BE49-F238E27FC236}">
                  <a16:creationId xmlns:a16="http://schemas.microsoft.com/office/drawing/2014/main" id="{BD2F1D7A-1593-63EC-44A6-E5722058F07F}"/>
                </a:ext>
              </a:extLst>
            </p:cNvPr>
            <p:cNvSpPr/>
            <p:nvPr/>
          </p:nvSpPr>
          <p:spPr>
            <a:xfrm>
              <a:off x="6488255" y="52933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486">
              <a:extLst>
                <a:ext uri="{FF2B5EF4-FFF2-40B4-BE49-F238E27FC236}">
                  <a16:creationId xmlns:a16="http://schemas.microsoft.com/office/drawing/2014/main" id="{8FFCAD2D-94D3-2098-CA67-7CD7E6008280}"/>
                </a:ext>
              </a:extLst>
            </p:cNvPr>
            <p:cNvSpPr/>
            <p:nvPr/>
          </p:nvSpPr>
          <p:spPr>
            <a:xfrm>
              <a:off x="6892423" y="45602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487">
              <a:extLst>
                <a:ext uri="{FF2B5EF4-FFF2-40B4-BE49-F238E27FC236}">
                  <a16:creationId xmlns:a16="http://schemas.microsoft.com/office/drawing/2014/main" id="{230872F5-7803-ED94-3618-24497E205FBA}"/>
                </a:ext>
              </a:extLst>
            </p:cNvPr>
            <p:cNvSpPr/>
            <p:nvPr/>
          </p:nvSpPr>
          <p:spPr>
            <a:xfrm>
              <a:off x="6892423" y="48927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488">
              <a:extLst>
                <a:ext uri="{FF2B5EF4-FFF2-40B4-BE49-F238E27FC236}">
                  <a16:creationId xmlns:a16="http://schemas.microsoft.com/office/drawing/2014/main" id="{AB4A9B97-BBB2-974C-EDB5-DC8E7C3E3FF0}"/>
                </a:ext>
              </a:extLst>
            </p:cNvPr>
            <p:cNvSpPr/>
            <p:nvPr/>
          </p:nvSpPr>
          <p:spPr>
            <a:xfrm>
              <a:off x="8408057" y="47968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489">
              <a:extLst>
                <a:ext uri="{FF2B5EF4-FFF2-40B4-BE49-F238E27FC236}">
                  <a16:creationId xmlns:a16="http://schemas.microsoft.com/office/drawing/2014/main" id="{12DB53A2-BA0C-3ECF-5722-3CE384A73ADE}"/>
                </a:ext>
              </a:extLst>
            </p:cNvPr>
            <p:cNvSpPr/>
            <p:nvPr/>
          </p:nvSpPr>
          <p:spPr>
            <a:xfrm>
              <a:off x="6387212" y="49193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490">
              <a:extLst>
                <a:ext uri="{FF2B5EF4-FFF2-40B4-BE49-F238E27FC236}">
                  <a16:creationId xmlns:a16="http://schemas.microsoft.com/office/drawing/2014/main" id="{A34B7CBD-5B44-2A7D-2E12-250B85F398D5}"/>
                </a:ext>
              </a:extLst>
            </p:cNvPr>
            <p:cNvSpPr/>
            <p:nvPr/>
          </p:nvSpPr>
          <p:spPr>
            <a:xfrm>
              <a:off x="7094508" y="49193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491">
              <a:extLst>
                <a:ext uri="{FF2B5EF4-FFF2-40B4-BE49-F238E27FC236}">
                  <a16:creationId xmlns:a16="http://schemas.microsoft.com/office/drawing/2014/main" id="{96467465-D24B-723E-8233-514B6462BF82}"/>
                </a:ext>
              </a:extLst>
            </p:cNvPr>
            <p:cNvSpPr/>
            <p:nvPr/>
          </p:nvSpPr>
          <p:spPr>
            <a:xfrm>
              <a:off x="7195550" y="47574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492">
              <a:extLst>
                <a:ext uri="{FF2B5EF4-FFF2-40B4-BE49-F238E27FC236}">
                  <a16:creationId xmlns:a16="http://schemas.microsoft.com/office/drawing/2014/main" id="{B9C2931F-4D65-3B9D-903F-301139C22F50}"/>
                </a:ext>
              </a:extLst>
            </p:cNvPr>
            <p:cNvSpPr/>
            <p:nvPr/>
          </p:nvSpPr>
          <p:spPr>
            <a:xfrm>
              <a:off x="6589297" y="45596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493">
              <a:extLst>
                <a:ext uri="{FF2B5EF4-FFF2-40B4-BE49-F238E27FC236}">
                  <a16:creationId xmlns:a16="http://schemas.microsoft.com/office/drawing/2014/main" id="{A9BC4575-1A22-B251-F133-E04FAD1E0F70}"/>
                </a:ext>
              </a:extLst>
            </p:cNvPr>
            <p:cNvSpPr/>
            <p:nvPr/>
          </p:nvSpPr>
          <p:spPr>
            <a:xfrm>
              <a:off x="9721606" y="44537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494">
              <a:extLst>
                <a:ext uri="{FF2B5EF4-FFF2-40B4-BE49-F238E27FC236}">
                  <a16:creationId xmlns:a16="http://schemas.microsoft.com/office/drawing/2014/main" id="{3B3EA042-AA74-460A-C958-400FA8599554}"/>
                </a:ext>
              </a:extLst>
            </p:cNvPr>
            <p:cNvSpPr/>
            <p:nvPr/>
          </p:nvSpPr>
          <p:spPr>
            <a:xfrm>
              <a:off x="8610141" y="42324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495">
              <a:extLst>
                <a:ext uri="{FF2B5EF4-FFF2-40B4-BE49-F238E27FC236}">
                  <a16:creationId xmlns:a16="http://schemas.microsoft.com/office/drawing/2014/main" id="{E587AE02-E5EE-E583-4724-9F65DE5FBF2C}"/>
                </a:ext>
              </a:extLst>
            </p:cNvPr>
            <p:cNvSpPr/>
            <p:nvPr/>
          </p:nvSpPr>
          <p:spPr>
            <a:xfrm>
              <a:off x="7902846" y="445694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496">
              <a:extLst>
                <a:ext uri="{FF2B5EF4-FFF2-40B4-BE49-F238E27FC236}">
                  <a16:creationId xmlns:a16="http://schemas.microsoft.com/office/drawing/2014/main" id="{088F5EEE-7A17-809A-AEA4-79896D310610}"/>
                </a:ext>
              </a:extLst>
            </p:cNvPr>
            <p:cNvSpPr/>
            <p:nvPr/>
          </p:nvSpPr>
          <p:spPr>
            <a:xfrm>
              <a:off x="6084086" y="434386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497">
              <a:extLst>
                <a:ext uri="{FF2B5EF4-FFF2-40B4-BE49-F238E27FC236}">
                  <a16:creationId xmlns:a16="http://schemas.microsoft.com/office/drawing/2014/main" id="{0146E7B8-352E-345D-DE65-4A66C82363A4}"/>
                </a:ext>
              </a:extLst>
            </p:cNvPr>
            <p:cNvSpPr/>
            <p:nvPr/>
          </p:nvSpPr>
          <p:spPr>
            <a:xfrm>
              <a:off x="7498677" y="46168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498">
              <a:extLst>
                <a:ext uri="{FF2B5EF4-FFF2-40B4-BE49-F238E27FC236}">
                  <a16:creationId xmlns:a16="http://schemas.microsoft.com/office/drawing/2014/main" id="{D4DE0B79-B6CB-7506-AA40-89501DE00B33}"/>
                </a:ext>
              </a:extLst>
            </p:cNvPr>
            <p:cNvSpPr/>
            <p:nvPr/>
          </p:nvSpPr>
          <p:spPr>
            <a:xfrm>
              <a:off x="6690339" y="47723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499">
              <a:extLst>
                <a:ext uri="{FF2B5EF4-FFF2-40B4-BE49-F238E27FC236}">
                  <a16:creationId xmlns:a16="http://schemas.microsoft.com/office/drawing/2014/main" id="{42F31DC7-F4BC-D67D-75B8-8B5FD72FCFE6}"/>
                </a:ext>
              </a:extLst>
            </p:cNvPr>
            <p:cNvSpPr/>
            <p:nvPr/>
          </p:nvSpPr>
          <p:spPr>
            <a:xfrm>
              <a:off x="7296592" y="46981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500">
              <a:extLst>
                <a:ext uri="{FF2B5EF4-FFF2-40B4-BE49-F238E27FC236}">
                  <a16:creationId xmlns:a16="http://schemas.microsoft.com/office/drawing/2014/main" id="{8BE55F53-56A2-2DEE-2D9B-09C34D1DC7C5}"/>
                </a:ext>
              </a:extLst>
            </p:cNvPr>
            <p:cNvSpPr/>
            <p:nvPr/>
          </p:nvSpPr>
          <p:spPr>
            <a:xfrm>
              <a:off x="7195550" y="43417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501">
              <a:extLst>
                <a:ext uri="{FF2B5EF4-FFF2-40B4-BE49-F238E27FC236}">
                  <a16:creationId xmlns:a16="http://schemas.microsoft.com/office/drawing/2014/main" id="{B8B79EC8-6C8D-6765-6660-B4D614C28A56}"/>
                </a:ext>
              </a:extLst>
            </p:cNvPr>
            <p:cNvSpPr/>
            <p:nvPr/>
          </p:nvSpPr>
          <p:spPr>
            <a:xfrm>
              <a:off x="6387212" y="48469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502">
              <a:extLst>
                <a:ext uri="{FF2B5EF4-FFF2-40B4-BE49-F238E27FC236}">
                  <a16:creationId xmlns:a16="http://schemas.microsoft.com/office/drawing/2014/main" id="{2101A863-1A14-A4D0-F4D4-8B1FA421FA80}"/>
                </a:ext>
              </a:extLst>
            </p:cNvPr>
            <p:cNvSpPr/>
            <p:nvPr/>
          </p:nvSpPr>
          <p:spPr>
            <a:xfrm>
              <a:off x="6589297" y="500431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503">
              <a:extLst>
                <a:ext uri="{FF2B5EF4-FFF2-40B4-BE49-F238E27FC236}">
                  <a16:creationId xmlns:a16="http://schemas.microsoft.com/office/drawing/2014/main" id="{A3086E7B-FE02-6070-E36E-9D3DB5EF9DB7}"/>
                </a:ext>
              </a:extLst>
            </p:cNvPr>
            <p:cNvSpPr/>
            <p:nvPr/>
          </p:nvSpPr>
          <p:spPr>
            <a:xfrm>
              <a:off x="6690339" y="50919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504">
              <a:extLst>
                <a:ext uri="{FF2B5EF4-FFF2-40B4-BE49-F238E27FC236}">
                  <a16:creationId xmlns:a16="http://schemas.microsoft.com/office/drawing/2014/main" id="{13B7A2F0-B2C8-50A1-C066-BF069B899774}"/>
                </a:ext>
              </a:extLst>
            </p:cNvPr>
            <p:cNvSpPr/>
            <p:nvPr/>
          </p:nvSpPr>
          <p:spPr>
            <a:xfrm>
              <a:off x="7296592" y="464241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505">
              <a:extLst>
                <a:ext uri="{FF2B5EF4-FFF2-40B4-BE49-F238E27FC236}">
                  <a16:creationId xmlns:a16="http://schemas.microsoft.com/office/drawing/2014/main" id="{F23C0B9A-D9A2-BB94-2FBB-8E129BE7B9D9}"/>
                </a:ext>
              </a:extLst>
            </p:cNvPr>
            <p:cNvSpPr/>
            <p:nvPr/>
          </p:nvSpPr>
          <p:spPr>
            <a:xfrm>
              <a:off x="6286170" y="45974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506">
              <a:extLst>
                <a:ext uri="{FF2B5EF4-FFF2-40B4-BE49-F238E27FC236}">
                  <a16:creationId xmlns:a16="http://schemas.microsoft.com/office/drawing/2014/main" id="{43168A9A-0CE3-6AF2-E046-FD6DBDC60EF9}"/>
                </a:ext>
              </a:extLst>
            </p:cNvPr>
            <p:cNvSpPr/>
            <p:nvPr/>
          </p:nvSpPr>
          <p:spPr>
            <a:xfrm>
              <a:off x="6993466" y="42722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507">
              <a:extLst>
                <a:ext uri="{FF2B5EF4-FFF2-40B4-BE49-F238E27FC236}">
                  <a16:creationId xmlns:a16="http://schemas.microsoft.com/office/drawing/2014/main" id="{725B9B5E-59B2-1301-9D73-97A7F81DB708}"/>
                </a:ext>
              </a:extLst>
            </p:cNvPr>
            <p:cNvSpPr/>
            <p:nvPr/>
          </p:nvSpPr>
          <p:spPr>
            <a:xfrm>
              <a:off x="6387212" y="52183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508">
              <a:extLst>
                <a:ext uri="{FF2B5EF4-FFF2-40B4-BE49-F238E27FC236}">
                  <a16:creationId xmlns:a16="http://schemas.microsoft.com/office/drawing/2014/main" id="{0D26224D-299E-0F54-5FE8-1D0C128F9824}"/>
                </a:ext>
              </a:extLst>
            </p:cNvPr>
            <p:cNvSpPr/>
            <p:nvPr/>
          </p:nvSpPr>
          <p:spPr>
            <a:xfrm>
              <a:off x="9317437" y="427045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509">
              <a:extLst>
                <a:ext uri="{FF2B5EF4-FFF2-40B4-BE49-F238E27FC236}">
                  <a16:creationId xmlns:a16="http://schemas.microsoft.com/office/drawing/2014/main" id="{DECE2368-8470-866D-314F-E1B0DCA05C29}"/>
                </a:ext>
              </a:extLst>
            </p:cNvPr>
            <p:cNvSpPr/>
            <p:nvPr/>
          </p:nvSpPr>
          <p:spPr>
            <a:xfrm>
              <a:off x="6993466" y="47667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510">
              <a:extLst>
                <a:ext uri="{FF2B5EF4-FFF2-40B4-BE49-F238E27FC236}">
                  <a16:creationId xmlns:a16="http://schemas.microsoft.com/office/drawing/2014/main" id="{5ACE219E-3606-E54E-3766-0B2224127D28}"/>
                </a:ext>
              </a:extLst>
            </p:cNvPr>
            <p:cNvSpPr/>
            <p:nvPr/>
          </p:nvSpPr>
          <p:spPr>
            <a:xfrm>
              <a:off x="6791381" y="48662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511">
              <a:extLst>
                <a:ext uri="{FF2B5EF4-FFF2-40B4-BE49-F238E27FC236}">
                  <a16:creationId xmlns:a16="http://schemas.microsoft.com/office/drawing/2014/main" id="{FF4EADBA-CFCE-5516-14DA-5DA0BDC09514}"/>
                </a:ext>
              </a:extLst>
            </p:cNvPr>
            <p:cNvSpPr/>
            <p:nvPr/>
          </p:nvSpPr>
          <p:spPr>
            <a:xfrm>
              <a:off x="6589297" y="49552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512">
              <a:extLst>
                <a:ext uri="{FF2B5EF4-FFF2-40B4-BE49-F238E27FC236}">
                  <a16:creationId xmlns:a16="http://schemas.microsoft.com/office/drawing/2014/main" id="{59EB3807-7B4C-2937-8865-6C7E57DA4C9C}"/>
                </a:ext>
              </a:extLst>
            </p:cNvPr>
            <p:cNvSpPr/>
            <p:nvPr/>
          </p:nvSpPr>
          <p:spPr>
            <a:xfrm>
              <a:off x="7801804" y="46314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513">
              <a:extLst>
                <a:ext uri="{FF2B5EF4-FFF2-40B4-BE49-F238E27FC236}">
                  <a16:creationId xmlns:a16="http://schemas.microsoft.com/office/drawing/2014/main" id="{AB3A4252-5077-F8CA-7F35-1540ACC8D3FB}"/>
                </a:ext>
              </a:extLst>
            </p:cNvPr>
            <p:cNvSpPr/>
            <p:nvPr/>
          </p:nvSpPr>
          <p:spPr>
            <a:xfrm>
              <a:off x="7902846" y="443100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514">
              <a:extLst>
                <a:ext uri="{FF2B5EF4-FFF2-40B4-BE49-F238E27FC236}">
                  <a16:creationId xmlns:a16="http://schemas.microsoft.com/office/drawing/2014/main" id="{C428732D-CA4C-E058-7EA1-6FF8DA1B68BE}"/>
                </a:ext>
              </a:extLst>
            </p:cNvPr>
            <p:cNvSpPr/>
            <p:nvPr/>
          </p:nvSpPr>
          <p:spPr>
            <a:xfrm>
              <a:off x="6892423" y="46316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515">
              <a:extLst>
                <a:ext uri="{FF2B5EF4-FFF2-40B4-BE49-F238E27FC236}">
                  <a16:creationId xmlns:a16="http://schemas.microsoft.com/office/drawing/2014/main" id="{FD19F3A0-3466-4698-1EDC-4007F43EC177}"/>
                </a:ext>
              </a:extLst>
            </p:cNvPr>
            <p:cNvSpPr/>
            <p:nvPr/>
          </p:nvSpPr>
          <p:spPr>
            <a:xfrm>
              <a:off x="7700761" y="45898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516">
              <a:extLst>
                <a:ext uri="{FF2B5EF4-FFF2-40B4-BE49-F238E27FC236}">
                  <a16:creationId xmlns:a16="http://schemas.microsoft.com/office/drawing/2014/main" id="{85317588-A689-CDFD-E8AD-7659AB9F0936}"/>
                </a:ext>
              </a:extLst>
            </p:cNvPr>
            <p:cNvSpPr/>
            <p:nvPr/>
          </p:nvSpPr>
          <p:spPr>
            <a:xfrm>
              <a:off x="6185128" y="502757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517">
              <a:extLst>
                <a:ext uri="{FF2B5EF4-FFF2-40B4-BE49-F238E27FC236}">
                  <a16:creationId xmlns:a16="http://schemas.microsoft.com/office/drawing/2014/main" id="{90757E42-676E-A427-DCE4-01E29F038CE0}"/>
                </a:ext>
              </a:extLst>
            </p:cNvPr>
            <p:cNvSpPr/>
            <p:nvPr/>
          </p:nvSpPr>
          <p:spPr>
            <a:xfrm>
              <a:off x="7498677" y="46829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518">
              <a:extLst>
                <a:ext uri="{FF2B5EF4-FFF2-40B4-BE49-F238E27FC236}">
                  <a16:creationId xmlns:a16="http://schemas.microsoft.com/office/drawing/2014/main" id="{B40D0A07-BE1C-BFAD-BFBD-EF400A44B0A2}"/>
                </a:ext>
              </a:extLst>
            </p:cNvPr>
            <p:cNvSpPr/>
            <p:nvPr/>
          </p:nvSpPr>
          <p:spPr>
            <a:xfrm>
              <a:off x="6589297" y="42356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519">
              <a:extLst>
                <a:ext uri="{FF2B5EF4-FFF2-40B4-BE49-F238E27FC236}">
                  <a16:creationId xmlns:a16="http://schemas.microsoft.com/office/drawing/2014/main" id="{698D6436-986B-4897-0B6F-AE5E82B26865}"/>
                </a:ext>
              </a:extLst>
            </p:cNvPr>
            <p:cNvSpPr/>
            <p:nvPr/>
          </p:nvSpPr>
          <p:spPr>
            <a:xfrm>
              <a:off x="6690339" y="44976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520">
              <a:extLst>
                <a:ext uri="{FF2B5EF4-FFF2-40B4-BE49-F238E27FC236}">
                  <a16:creationId xmlns:a16="http://schemas.microsoft.com/office/drawing/2014/main" id="{E36DF9AB-1B9D-2BDA-573C-D19175A7D47B}"/>
                </a:ext>
              </a:extLst>
            </p:cNvPr>
            <p:cNvSpPr/>
            <p:nvPr/>
          </p:nvSpPr>
          <p:spPr>
            <a:xfrm>
              <a:off x="7094508" y="500913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521">
              <a:extLst>
                <a:ext uri="{FF2B5EF4-FFF2-40B4-BE49-F238E27FC236}">
                  <a16:creationId xmlns:a16="http://schemas.microsoft.com/office/drawing/2014/main" id="{81636987-810E-8C60-4C1E-532E6F9565C7}"/>
                </a:ext>
              </a:extLst>
            </p:cNvPr>
            <p:cNvSpPr/>
            <p:nvPr/>
          </p:nvSpPr>
          <p:spPr>
            <a:xfrm>
              <a:off x="7498677" y="48670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522">
              <a:extLst>
                <a:ext uri="{FF2B5EF4-FFF2-40B4-BE49-F238E27FC236}">
                  <a16:creationId xmlns:a16="http://schemas.microsoft.com/office/drawing/2014/main" id="{6E93744D-A49B-D117-E4D0-F2F5A0A37B3B}"/>
                </a:ext>
              </a:extLst>
            </p:cNvPr>
            <p:cNvSpPr/>
            <p:nvPr/>
          </p:nvSpPr>
          <p:spPr>
            <a:xfrm>
              <a:off x="9822648" y="43893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523">
              <a:extLst>
                <a:ext uri="{FF2B5EF4-FFF2-40B4-BE49-F238E27FC236}">
                  <a16:creationId xmlns:a16="http://schemas.microsoft.com/office/drawing/2014/main" id="{25158E26-85E8-1859-9FE5-38E139526BB5}"/>
                </a:ext>
              </a:extLst>
            </p:cNvPr>
            <p:cNvSpPr/>
            <p:nvPr/>
          </p:nvSpPr>
          <p:spPr>
            <a:xfrm>
              <a:off x="6892423" y="48130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524">
              <a:extLst>
                <a:ext uri="{FF2B5EF4-FFF2-40B4-BE49-F238E27FC236}">
                  <a16:creationId xmlns:a16="http://schemas.microsoft.com/office/drawing/2014/main" id="{F96F8488-4B51-A42B-254F-3D88C18DDC0F}"/>
                </a:ext>
              </a:extLst>
            </p:cNvPr>
            <p:cNvSpPr/>
            <p:nvPr/>
          </p:nvSpPr>
          <p:spPr>
            <a:xfrm>
              <a:off x="8711184" y="43996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525">
              <a:extLst>
                <a:ext uri="{FF2B5EF4-FFF2-40B4-BE49-F238E27FC236}">
                  <a16:creationId xmlns:a16="http://schemas.microsoft.com/office/drawing/2014/main" id="{F22E059A-9E41-C250-46F6-8786D176CBF9}"/>
                </a:ext>
              </a:extLst>
            </p:cNvPr>
            <p:cNvSpPr/>
            <p:nvPr/>
          </p:nvSpPr>
          <p:spPr>
            <a:xfrm>
              <a:off x="6387212" y="439818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526">
              <a:extLst>
                <a:ext uri="{FF2B5EF4-FFF2-40B4-BE49-F238E27FC236}">
                  <a16:creationId xmlns:a16="http://schemas.microsoft.com/office/drawing/2014/main" id="{7FAB4242-FEF4-2688-FF1D-67D6879A5ADF}"/>
                </a:ext>
              </a:extLst>
            </p:cNvPr>
            <p:cNvSpPr/>
            <p:nvPr/>
          </p:nvSpPr>
          <p:spPr>
            <a:xfrm>
              <a:off x="8205973" y="45662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527">
              <a:extLst>
                <a:ext uri="{FF2B5EF4-FFF2-40B4-BE49-F238E27FC236}">
                  <a16:creationId xmlns:a16="http://schemas.microsoft.com/office/drawing/2014/main" id="{9D41132E-1800-6AC3-51ED-544F6C4CA9BB}"/>
                </a:ext>
              </a:extLst>
            </p:cNvPr>
            <p:cNvSpPr/>
            <p:nvPr/>
          </p:nvSpPr>
          <p:spPr>
            <a:xfrm>
              <a:off x="6589297" y="46611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528">
              <a:extLst>
                <a:ext uri="{FF2B5EF4-FFF2-40B4-BE49-F238E27FC236}">
                  <a16:creationId xmlns:a16="http://schemas.microsoft.com/office/drawing/2014/main" id="{E57D1362-9FB5-7F18-268C-23A81612C387}"/>
                </a:ext>
              </a:extLst>
            </p:cNvPr>
            <p:cNvSpPr/>
            <p:nvPr/>
          </p:nvSpPr>
          <p:spPr>
            <a:xfrm>
              <a:off x="6185128" y="36622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529">
              <a:extLst>
                <a:ext uri="{FF2B5EF4-FFF2-40B4-BE49-F238E27FC236}">
                  <a16:creationId xmlns:a16="http://schemas.microsoft.com/office/drawing/2014/main" id="{BD028446-050F-F607-7360-FB74B596EBC5}"/>
                </a:ext>
              </a:extLst>
            </p:cNvPr>
            <p:cNvSpPr/>
            <p:nvPr/>
          </p:nvSpPr>
          <p:spPr>
            <a:xfrm>
              <a:off x="6993466" y="498369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530">
              <a:extLst>
                <a:ext uri="{FF2B5EF4-FFF2-40B4-BE49-F238E27FC236}">
                  <a16:creationId xmlns:a16="http://schemas.microsoft.com/office/drawing/2014/main" id="{A9A7D8E6-F5A2-64C3-AF71-D2939B6678D5}"/>
                </a:ext>
              </a:extLst>
            </p:cNvPr>
            <p:cNvSpPr/>
            <p:nvPr/>
          </p:nvSpPr>
          <p:spPr>
            <a:xfrm>
              <a:off x="6488255" y="47197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531">
              <a:extLst>
                <a:ext uri="{FF2B5EF4-FFF2-40B4-BE49-F238E27FC236}">
                  <a16:creationId xmlns:a16="http://schemas.microsoft.com/office/drawing/2014/main" id="{B3266AE3-0230-D0A1-9344-423133212B88}"/>
                </a:ext>
              </a:extLst>
            </p:cNvPr>
            <p:cNvSpPr/>
            <p:nvPr/>
          </p:nvSpPr>
          <p:spPr>
            <a:xfrm>
              <a:off x="6690339" y="43852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532">
              <a:extLst>
                <a:ext uri="{FF2B5EF4-FFF2-40B4-BE49-F238E27FC236}">
                  <a16:creationId xmlns:a16="http://schemas.microsoft.com/office/drawing/2014/main" id="{468E405B-491F-70F9-6C7D-A23388886FE3}"/>
                </a:ext>
              </a:extLst>
            </p:cNvPr>
            <p:cNvSpPr/>
            <p:nvPr/>
          </p:nvSpPr>
          <p:spPr>
            <a:xfrm>
              <a:off x="6690339" y="47292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533">
              <a:extLst>
                <a:ext uri="{FF2B5EF4-FFF2-40B4-BE49-F238E27FC236}">
                  <a16:creationId xmlns:a16="http://schemas.microsoft.com/office/drawing/2014/main" id="{667C538C-9C08-847B-C817-75EB227EF611}"/>
                </a:ext>
              </a:extLst>
            </p:cNvPr>
            <p:cNvSpPr/>
            <p:nvPr/>
          </p:nvSpPr>
          <p:spPr>
            <a:xfrm>
              <a:off x="6690339" y="41524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534">
              <a:extLst>
                <a:ext uri="{FF2B5EF4-FFF2-40B4-BE49-F238E27FC236}">
                  <a16:creationId xmlns:a16="http://schemas.microsoft.com/office/drawing/2014/main" id="{D8674F10-3C23-E30A-1C80-C0BE1C9EF0C2}"/>
                </a:ext>
              </a:extLst>
            </p:cNvPr>
            <p:cNvSpPr/>
            <p:nvPr/>
          </p:nvSpPr>
          <p:spPr>
            <a:xfrm>
              <a:off x="7397635" y="46578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535">
              <a:extLst>
                <a:ext uri="{FF2B5EF4-FFF2-40B4-BE49-F238E27FC236}">
                  <a16:creationId xmlns:a16="http://schemas.microsoft.com/office/drawing/2014/main" id="{EB4337BB-0B70-6380-4676-1A2374E26524}"/>
                </a:ext>
              </a:extLst>
            </p:cNvPr>
            <p:cNvSpPr/>
            <p:nvPr/>
          </p:nvSpPr>
          <p:spPr>
            <a:xfrm>
              <a:off x="7599719" y="50992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536">
              <a:extLst>
                <a:ext uri="{FF2B5EF4-FFF2-40B4-BE49-F238E27FC236}">
                  <a16:creationId xmlns:a16="http://schemas.microsoft.com/office/drawing/2014/main" id="{121FD4FD-8FEC-45D6-C855-8D75C4DAC6F7}"/>
                </a:ext>
              </a:extLst>
            </p:cNvPr>
            <p:cNvSpPr/>
            <p:nvPr/>
          </p:nvSpPr>
          <p:spPr>
            <a:xfrm>
              <a:off x="6488255" y="47396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537">
              <a:extLst>
                <a:ext uri="{FF2B5EF4-FFF2-40B4-BE49-F238E27FC236}">
                  <a16:creationId xmlns:a16="http://schemas.microsoft.com/office/drawing/2014/main" id="{544A08EB-A087-C11F-726D-84C979C0C1C9}"/>
                </a:ext>
              </a:extLst>
            </p:cNvPr>
            <p:cNvSpPr/>
            <p:nvPr/>
          </p:nvSpPr>
          <p:spPr>
            <a:xfrm>
              <a:off x="6286170" y="47644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538">
              <a:extLst>
                <a:ext uri="{FF2B5EF4-FFF2-40B4-BE49-F238E27FC236}">
                  <a16:creationId xmlns:a16="http://schemas.microsoft.com/office/drawing/2014/main" id="{203EA768-9326-0082-2546-039E1FD47626}"/>
                </a:ext>
              </a:extLst>
            </p:cNvPr>
            <p:cNvSpPr/>
            <p:nvPr/>
          </p:nvSpPr>
          <p:spPr>
            <a:xfrm>
              <a:off x="6690339" y="48431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539">
              <a:extLst>
                <a:ext uri="{FF2B5EF4-FFF2-40B4-BE49-F238E27FC236}">
                  <a16:creationId xmlns:a16="http://schemas.microsoft.com/office/drawing/2014/main" id="{96EAB746-979A-196C-4735-C1CCC528B776}"/>
                </a:ext>
              </a:extLst>
            </p:cNvPr>
            <p:cNvSpPr/>
            <p:nvPr/>
          </p:nvSpPr>
          <p:spPr>
            <a:xfrm>
              <a:off x="6387212" y="44410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540">
              <a:extLst>
                <a:ext uri="{FF2B5EF4-FFF2-40B4-BE49-F238E27FC236}">
                  <a16:creationId xmlns:a16="http://schemas.microsoft.com/office/drawing/2014/main" id="{C543FAAB-CDB6-3E54-9B24-A27DE68A3B51}"/>
                </a:ext>
              </a:extLst>
            </p:cNvPr>
            <p:cNvSpPr/>
            <p:nvPr/>
          </p:nvSpPr>
          <p:spPr>
            <a:xfrm>
              <a:off x="7902846" y="42909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541">
              <a:extLst>
                <a:ext uri="{FF2B5EF4-FFF2-40B4-BE49-F238E27FC236}">
                  <a16:creationId xmlns:a16="http://schemas.microsoft.com/office/drawing/2014/main" id="{BCC982D2-702E-7022-BAD8-12FE39E6CA53}"/>
                </a:ext>
              </a:extLst>
            </p:cNvPr>
            <p:cNvSpPr/>
            <p:nvPr/>
          </p:nvSpPr>
          <p:spPr>
            <a:xfrm>
              <a:off x="6387212" y="47958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542">
              <a:extLst>
                <a:ext uri="{FF2B5EF4-FFF2-40B4-BE49-F238E27FC236}">
                  <a16:creationId xmlns:a16="http://schemas.microsoft.com/office/drawing/2014/main" id="{FEB1242F-83A2-15A0-4FAE-A4C912C217EE}"/>
                </a:ext>
              </a:extLst>
            </p:cNvPr>
            <p:cNvSpPr/>
            <p:nvPr/>
          </p:nvSpPr>
          <p:spPr>
            <a:xfrm>
              <a:off x="6791381" y="48143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543">
              <a:extLst>
                <a:ext uri="{FF2B5EF4-FFF2-40B4-BE49-F238E27FC236}">
                  <a16:creationId xmlns:a16="http://schemas.microsoft.com/office/drawing/2014/main" id="{69C845D0-C783-CF69-4E3C-3B333D857ED6}"/>
                </a:ext>
              </a:extLst>
            </p:cNvPr>
            <p:cNvSpPr/>
            <p:nvPr/>
          </p:nvSpPr>
          <p:spPr>
            <a:xfrm>
              <a:off x="9923691" y="41277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544">
              <a:extLst>
                <a:ext uri="{FF2B5EF4-FFF2-40B4-BE49-F238E27FC236}">
                  <a16:creationId xmlns:a16="http://schemas.microsoft.com/office/drawing/2014/main" id="{8AD290D1-68C2-7C80-4FCD-AA8ADEE33E61}"/>
                </a:ext>
              </a:extLst>
            </p:cNvPr>
            <p:cNvSpPr/>
            <p:nvPr/>
          </p:nvSpPr>
          <p:spPr>
            <a:xfrm>
              <a:off x="7094508" y="49073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545">
              <a:extLst>
                <a:ext uri="{FF2B5EF4-FFF2-40B4-BE49-F238E27FC236}">
                  <a16:creationId xmlns:a16="http://schemas.microsoft.com/office/drawing/2014/main" id="{4ED8D0EE-CF7B-1C2A-10E7-7883606D01ED}"/>
                </a:ext>
              </a:extLst>
            </p:cNvPr>
            <p:cNvSpPr/>
            <p:nvPr/>
          </p:nvSpPr>
          <p:spPr>
            <a:xfrm>
              <a:off x="8408057" y="46187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546">
              <a:extLst>
                <a:ext uri="{FF2B5EF4-FFF2-40B4-BE49-F238E27FC236}">
                  <a16:creationId xmlns:a16="http://schemas.microsoft.com/office/drawing/2014/main" id="{4F89C2B5-26FA-218A-DB0F-B6300BE55ABC}"/>
                </a:ext>
              </a:extLst>
            </p:cNvPr>
            <p:cNvSpPr/>
            <p:nvPr/>
          </p:nvSpPr>
          <p:spPr>
            <a:xfrm>
              <a:off x="8003888" y="491141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547">
              <a:extLst>
                <a:ext uri="{FF2B5EF4-FFF2-40B4-BE49-F238E27FC236}">
                  <a16:creationId xmlns:a16="http://schemas.microsoft.com/office/drawing/2014/main" id="{9C69EC4B-D8BD-E40E-D34A-D1082CEE55FD}"/>
                </a:ext>
              </a:extLst>
            </p:cNvPr>
            <p:cNvSpPr/>
            <p:nvPr/>
          </p:nvSpPr>
          <p:spPr>
            <a:xfrm>
              <a:off x="7700761" y="43921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548">
              <a:extLst>
                <a:ext uri="{FF2B5EF4-FFF2-40B4-BE49-F238E27FC236}">
                  <a16:creationId xmlns:a16="http://schemas.microsoft.com/office/drawing/2014/main" id="{C499ED11-8F5D-302C-83E4-47AC38A103B6}"/>
                </a:ext>
              </a:extLst>
            </p:cNvPr>
            <p:cNvSpPr/>
            <p:nvPr/>
          </p:nvSpPr>
          <p:spPr>
            <a:xfrm>
              <a:off x="6690339" y="40337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549">
              <a:extLst>
                <a:ext uri="{FF2B5EF4-FFF2-40B4-BE49-F238E27FC236}">
                  <a16:creationId xmlns:a16="http://schemas.microsoft.com/office/drawing/2014/main" id="{68620CBD-1A38-8C3F-3790-8D899F0E7399}"/>
                </a:ext>
              </a:extLst>
            </p:cNvPr>
            <p:cNvSpPr/>
            <p:nvPr/>
          </p:nvSpPr>
          <p:spPr>
            <a:xfrm>
              <a:off x="6993466" y="46558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550">
              <a:extLst>
                <a:ext uri="{FF2B5EF4-FFF2-40B4-BE49-F238E27FC236}">
                  <a16:creationId xmlns:a16="http://schemas.microsoft.com/office/drawing/2014/main" id="{45A95154-84A4-564C-4BE9-9C855075FBBC}"/>
                </a:ext>
              </a:extLst>
            </p:cNvPr>
            <p:cNvSpPr/>
            <p:nvPr/>
          </p:nvSpPr>
          <p:spPr>
            <a:xfrm>
              <a:off x="8711184" y="41092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551">
              <a:extLst>
                <a:ext uri="{FF2B5EF4-FFF2-40B4-BE49-F238E27FC236}">
                  <a16:creationId xmlns:a16="http://schemas.microsoft.com/office/drawing/2014/main" id="{CA599536-C673-B26F-5DEF-6D1E9779C592}"/>
                </a:ext>
              </a:extLst>
            </p:cNvPr>
            <p:cNvSpPr/>
            <p:nvPr/>
          </p:nvSpPr>
          <p:spPr>
            <a:xfrm>
              <a:off x="7397635" y="50002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552">
              <a:extLst>
                <a:ext uri="{FF2B5EF4-FFF2-40B4-BE49-F238E27FC236}">
                  <a16:creationId xmlns:a16="http://schemas.microsoft.com/office/drawing/2014/main" id="{43335177-E834-07E2-5399-5CCA738AFF9A}"/>
                </a:ext>
              </a:extLst>
            </p:cNvPr>
            <p:cNvSpPr/>
            <p:nvPr/>
          </p:nvSpPr>
          <p:spPr>
            <a:xfrm>
              <a:off x="6387212" y="441147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553">
              <a:extLst>
                <a:ext uri="{FF2B5EF4-FFF2-40B4-BE49-F238E27FC236}">
                  <a16:creationId xmlns:a16="http://schemas.microsoft.com/office/drawing/2014/main" id="{47EAB847-E123-82BB-13A6-3341D7417D12}"/>
                </a:ext>
              </a:extLst>
            </p:cNvPr>
            <p:cNvSpPr/>
            <p:nvPr/>
          </p:nvSpPr>
          <p:spPr>
            <a:xfrm>
              <a:off x="6892423" y="44884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554">
              <a:extLst>
                <a:ext uri="{FF2B5EF4-FFF2-40B4-BE49-F238E27FC236}">
                  <a16:creationId xmlns:a16="http://schemas.microsoft.com/office/drawing/2014/main" id="{B942850E-994C-AD88-3F6B-7E36F2C12F33}"/>
                </a:ext>
              </a:extLst>
            </p:cNvPr>
            <p:cNvSpPr/>
            <p:nvPr/>
          </p:nvSpPr>
          <p:spPr>
            <a:xfrm>
              <a:off x="7599719" y="50042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555">
              <a:extLst>
                <a:ext uri="{FF2B5EF4-FFF2-40B4-BE49-F238E27FC236}">
                  <a16:creationId xmlns:a16="http://schemas.microsoft.com/office/drawing/2014/main" id="{A19794A2-12D8-9262-3544-EF147FA4D119}"/>
                </a:ext>
              </a:extLst>
            </p:cNvPr>
            <p:cNvSpPr/>
            <p:nvPr/>
          </p:nvSpPr>
          <p:spPr>
            <a:xfrm>
              <a:off x="7397635" y="47471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556">
              <a:extLst>
                <a:ext uri="{FF2B5EF4-FFF2-40B4-BE49-F238E27FC236}">
                  <a16:creationId xmlns:a16="http://schemas.microsoft.com/office/drawing/2014/main" id="{9B9E1006-3329-197B-7CBA-ADE8F8EC3DF7}"/>
                </a:ext>
              </a:extLst>
            </p:cNvPr>
            <p:cNvSpPr/>
            <p:nvPr/>
          </p:nvSpPr>
          <p:spPr>
            <a:xfrm>
              <a:off x="6387212" y="44937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557">
              <a:extLst>
                <a:ext uri="{FF2B5EF4-FFF2-40B4-BE49-F238E27FC236}">
                  <a16:creationId xmlns:a16="http://schemas.microsoft.com/office/drawing/2014/main" id="{8B4B2627-EFC3-64E5-FB15-8C25EB470C78}"/>
                </a:ext>
              </a:extLst>
            </p:cNvPr>
            <p:cNvSpPr/>
            <p:nvPr/>
          </p:nvSpPr>
          <p:spPr>
            <a:xfrm>
              <a:off x="7498677" y="489379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558">
              <a:extLst>
                <a:ext uri="{FF2B5EF4-FFF2-40B4-BE49-F238E27FC236}">
                  <a16:creationId xmlns:a16="http://schemas.microsoft.com/office/drawing/2014/main" id="{87B51B0F-8047-C24D-EFF5-1FA038C191F8}"/>
                </a:ext>
              </a:extLst>
            </p:cNvPr>
            <p:cNvSpPr/>
            <p:nvPr/>
          </p:nvSpPr>
          <p:spPr>
            <a:xfrm>
              <a:off x="7296592" y="46550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t559">
              <a:extLst>
                <a:ext uri="{FF2B5EF4-FFF2-40B4-BE49-F238E27FC236}">
                  <a16:creationId xmlns:a16="http://schemas.microsoft.com/office/drawing/2014/main" id="{935F8104-537A-E3D4-8E53-16BAF5919457}"/>
                </a:ext>
              </a:extLst>
            </p:cNvPr>
            <p:cNvSpPr/>
            <p:nvPr/>
          </p:nvSpPr>
          <p:spPr>
            <a:xfrm>
              <a:off x="6488255" y="470752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t560">
              <a:extLst>
                <a:ext uri="{FF2B5EF4-FFF2-40B4-BE49-F238E27FC236}">
                  <a16:creationId xmlns:a16="http://schemas.microsoft.com/office/drawing/2014/main" id="{8AEC0A44-A985-850A-5ECC-02CCB0D4E0D7}"/>
                </a:ext>
              </a:extLst>
            </p:cNvPr>
            <p:cNvSpPr/>
            <p:nvPr/>
          </p:nvSpPr>
          <p:spPr>
            <a:xfrm>
              <a:off x="6892423" y="47311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561">
              <a:extLst>
                <a:ext uri="{FF2B5EF4-FFF2-40B4-BE49-F238E27FC236}">
                  <a16:creationId xmlns:a16="http://schemas.microsoft.com/office/drawing/2014/main" id="{BC840E51-BEB0-74E1-7F5F-373F40B6506A}"/>
                </a:ext>
              </a:extLst>
            </p:cNvPr>
            <p:cNvSpPr/>
            <p:nvPr/>
          </p:nvSpPr>
          <p:spPr>
            <a:xfrm>
              <a:off x="7094508" y="44386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562">
              <a:extLst>
                <a:ext uri="{FF2B5EF4-FFF2-40B4-BE49-F238E27FC236}">
                  <a16:creationId xmlns:a16="http://schemas.microsoft.com/office/drawing/2014/main" id="{9F6ADE42-D053-A4EB-ED2F-C238DCDD72BE}"/>
                </a:ext>
              </a:extLst>
            </p:cNvPr>
            <p:cNvSpPr/>
            <p:nvPr/>
          </p:nvSpPr>
          <p:spPr>
            <a:xfrm>
              <a:off x="5983043" y="50651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563">
              <a:extLst>
                <a:ext uri="{FF2B5EF4-FFF2-40B4-BE49-F238E27FC236}">
                  <a16:creationId xmlns:a16="http://schemas.microsoft.com/office/drawing/2014/main" id="{38E00758-6ECB-3E43-0802-E7A52038768D}"/>
                </a:ext>
              </a:extLst>
            </p:cNvPr>
            <p:cNvSpPr/>
            <p:nvPr/>
          </p:nvSpPr>
          <p:spPr>
            <a:xfrm>
              <a:off x="7700761" y="44297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564">
              <a:extLst>
                <a:ext uri="{FF2B5EF4-FFF2-40B4-BE49-F238E27FC236}">
                  <a16:creationId xmlns:a16="http://schemas.microsoft.com/office/drawing/2014/main" id="{287BFECB-A7D6-76BC-2398-DC4A176E3032}"/>
                </a:ext>
              </a:extLst>
            </p:cNvPr>
            <p:cNvSpPr/>
            <p:nvPr/>
          </p:nvSpPr>
          <p:spPr>
            <a:xfrm>
              <a:off x="6488255" y="46896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565">
              <a:extLst>
                <a:ext uri="{FF2B5EF4-FFF2-40B4-BE49-F238E27FC236}">
                  <a16:creationId xmlns:a16="http://schemas.microsoft.com/office/drawing/2014/main" id="{39260171-8CF9-219A-354F-EED3FD192D0B}"/>
                </a:ext>
              </a:extLst>
            </p:cNvPr>
            <p:cNvSpPr/>
            <p:nvPr/>
          </p:nvSpPr>
          <p:spPr>
            <a:xfrm>
              <a:off x="6589297" y="53222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566">
              <a:extLst>
                <a:ext uri="{FF2B5EF4-FFF2-40B4-BE49-F238E27FC236}">
                  <a16:creationId xmlns:a16="http://schemas.microsoft.com/office/drawing/2014/main" id="{50C7D257-A0CC-A24A-4E06-72F29C5D2F44}"/>
                </a:ext>
              </a:extLst>
            </p:cNvPr>
            <p:cNvSpPr/>
            <p:nvPr/>
          </p:nvSpPr>
          <p:spPr>
            <a:xfrm>
              <a:off x="6488255" y="47438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567">
              <a:extLst>
                <a:ext uri="{FF2B5EF4-FFF2-40B4-BE49-F238E27FC236}">
                  <a16:creationId xmlns:a16="http://schemas.microsoft.com/office/drawing/2014/main" id="{7D30AFEC-2BC8-C051-E443-ED923C6888A1}"/>
                </a:ext>
              </a:extLst>
            </p:cNvPr>
            <p:cNvSpPr/>
            <p:nvPr/>
          </p:nvSpPr>
          <p:spPr>
            <a:xfrm>
              <a:off x="6589297" y="47038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568">
              <a:extLst>
                <a:ext uri="{FF2B5EF4-FFF2-40B4-BE49-F238E27FC236}">
                  <a16:creationId xmlns:a16="http://schemas.microsoft.com/office/drawing/2014/main" id="{5488D7A9-F511-77C0-0E7A-2AAE869993C9}"/>
                </a:ext>
              </a:extLst>
            </p:cNvPr>
            <p:cNvSpPr/>
            <p:nvPr/>
          </p:nvSpPr>
          <p:spPr>
            <a:xfrm>
              <a:off x="8408057" y="44276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569">
              <a:extLst>
                <a:ext uri="{FF2B5EF4-FFF2-40B4-BE49-F238E27FC236}">
                  <a16:creationId xmlns:a16="http://schemas.microsoft.com/office/drawing/2014/main" id="{836A7509-767E-0760-423C-840B9B9654D2}"/>
                </a:ext>
              </a:extLst>
            </p:cNvPr>
            <p:cNvSpPr/>
            <p:nvPr/>
          </p:nvSpPr>
          <p:spPr>
            <a:xfrm>
              <a:off x="7498677" y="4660441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570">
              <a:extLst>
                <a:ext uri="{FF2B5EF4-FFF2-40B4-BE49-F238E27FC236}">
                  <a16:creationId xmlns:a16="http://schemas.microsoft.com/office/drawing/2014/main" id="{6838C9F7-9543-0184-186F-65EF7C872E65}"/>
                </a:ext>
              </a:extLst>
            </p:cNvPr>
            <p:cNvSpPr/>
            <p:nvPr/>
          </p:nvSpPr>
          <p:spPr>
            <a:xfrm>
              <a:off x="7296592" y="49234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571">
              <a:extLst>
                <a:ext uri="{FF2B5EF4-FFF2-40B4-BE49-F238E27FC236}">
                  <a16:creationId xmlns:a16="http://schemas.microsoft.com/office/drawing/2014/main" id="{EBFC74CB-618D-B209-E102-5F7CBB85F444}"/>
                </a:ext>
              </a:extLst>
            </p:cNvPr>
            <p:cNvSpPr/>
            <p:nvPr/>
          </p:nvSpPr>
          <p:spPr>
            <a:xfrm>
              <a:off x="7397635" y="48007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572">
              <a:extLst>
                <a:ext uri="{FF2B5EF4-FFF2-40B4-BE49-F238E27FC236}">
                  <a16:creationId xmlns:a16="http://schemas.microsoft.com/office/drawing/2014/main" id="{BB2EDC9D-0BC6-F436-0DF3-2A18439DF744}"/>
                </a:ext>
              </a:extLst>
            </p:cNvPr>
            <p:cNvSpPr/>
            <p:nvPr/>
          </p:nvSpPr>
          <p:spPr>
            <a:xfrm>
              <a:off x="8509099" y="47851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573">
              <a:extLst>
                <a:ext uri="{FF2B5EF4-FFF2-40B4-BE49-F238E27FC236}">
                  <a16:creationId xmlns:a16="http://schemas.microsoft.com/office/drawing/2014/main" id="{0B0C8348-74B9-6D24-4FE0-E9ADF3F1F490}"/>
                </a:ext>
              </a:extLst>
            </p:cNvPr>
            <p:cNvSpPr/>
            <p:nvPr/>
          </p:nvSpPr>
          <p:spPr>
            <a:xfrm>
              <a:off x="6286170" y="45840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574">
              <a:extLst>
                <a:ext uri="{FF2B5EF4-FFF2-40B4-BE49-F238E27FC236}">
                  <a16:creationId xmlns:a16="http://schemas.microsoft.com/office/drawing/2014/main" id="{8524166F-2462-1BF9-9FA4-1DB3F17ABD85}"/>
                </a:ext>
              </a:extLst>
            </p:cNvPr>
            <p:cNvSpPr/>
            <p:nvPr/>
          </p:nvSpPr>
          <p:spPr>
            <a:xfrm>
              <a:off x="6488255" y="46084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575">
              <a:extLst>
                <a:ext uri="{FF2B5EF4-FFF2-40B4-BE49-F238E27FC236}">
                  <a16:creationId xmlns:a16="http://schemas.microsoft.com/office/drawing/2014/main" id="{0EFFB69C-891E-54CA-FA51-EA55A61DAA7A}"/>
                </a:ext>
              </a:extLst>
            </p:cNvPr>
            <p:cNvSpPr/>
            <p:nvPr/>
          </p:nvSpPr>
          <p:spPr>
            <a:xfrm>
              <a:off x="6892423" y="47392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576">
              <a:extLst>
                <a:ext uri="{FF2B5EF4-FFF2-40B4-BE49-F238E27FC236}">
                  <a16:creationId xmlns:a16="http://schemas.microsoft.com/office/drawing/2014/main" id="{2FBB3AA0-4F9D-D7EC-5594-05E5D0200A4E}"/>
                </a:ext>
              </a:extLst>
            </p:cNvPr>
            <p:cNvSpPr/>
            <p:nvPr/>
          </p:nvSpPr>
          <p:spPr>
            <a:xfrm>
              <a:off x="6690339" y="427281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577">
              <a:extLst>
                <a:ext uri="{FF2B5EF4-FFF2-40B4-BE49-F238E27FC236}">
                  <a16:creationId xmlns:a16="http://schemas.microsoft.com/office/drawing/2014/main" id="{18405A9D-D2C8-40EA-2BE5-A260613B13D6}"/>
                </a:ext>
              </a:extLst>
            </p:cNvPr>
            <p:cNvSpPr/>
            <p:nvPr/>
          </p:nvSpPr>
          <p:spPr>
            <a:xfrm>
              <a:off x="7296592" y="51364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578">
              <a:extLst>
                <a:ext uri="{FF2B5EF4-FFF2-40B4-BE49-F238E27FC236}">
                  <a16:creationId xmlns:a16="http://schemas.microsoft.com/office/drawing/2014/main" id="{E55014C1-AE79-96E4-B238-D419DA261219}"/>
                </a:ext>
              </a:extLst>
            </p:cNvPr>
            <p:cNvSpPr/>
            <p:nvPr/>
          </p:nvSpPr>
          <p:spPr>
            <a:xfrm>
              <a:off x="7397635" y="452007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579">
              <a:extLst>
                <a:ext uri="{FF2B5EF4-FFF2-40B4-BE49-F238E27FC236}">
                  <a16:creationId xmlns:a16="http://schemas.microsoft.com/office/drawing/2014/main" id="{462F8C0D-032C-CC27-0EA9-4949E68AD1BB}"/>
                </a:ext>
              </a:extLst>
            </p:cNvPr>
            <p:cNvSpPr/>
            <p:nvPr/>
          </p:nvSpPr>
          <p:spPr>
            <a:xfrm>
              <a:off x="6387212" y="51149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580">
              <a:extLst>
                <a:ext uri="{FF2B5EF4-FFF2-40B4-BE49-F238E27FC236}">
                  <a16:creationId xmlns:a16="http://schemas.microsoft.com/office/drawing/2014/main" id="{35388E28-DD36-D2CF-C923-49781DA9A99C}"/>
                </a:ext>
              </a:extLst>
            </p:cNvPr>
            <p:cNvSpPr/>
            <p:nvPr/>
          </p:nvSpPr>
          <p:spPr>
            <a:xfrm>
              <a:off x="6892423" y="4730345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581">
              <a:extLst>
                <a:ext uri="{FF2B5EF4-FFF2-40B4-BE49-F238E27FC236}">
                  <a16:creationId xmlns:a16="http://schemas.microsoft.com/office/drawing/2014/main" id="{885F0339-D045-C2FB-3D9E-77D02532D6FD}"/>
                </a:ext>
              </a:extLst>
            </p:cNvPr>
            <p:cNvSpPr/>
            <p:nvPr/>
          </p:nvSpPr>
          <p:spPr>
            <a:xfrm>
              <a:off x="7296592" y="46921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582">
              <a:extLst>
                <a:ext uri="{FF2B5EF4-FFF2-40B4-BE49-F238E27FC236}">
                  <a16:creationId xmlns:a16="http://schemas.microsoft.com/office/drawing/2014/main" id="{99A4C7F3-28A1-590E-BD5C-25EF7ADF35D7}"/>
                </a:ext>
              </a:extLst>
            </p:cNvPr>
            <p:cNvSpPr/>
            <p:nvPr/>
          </p:nvSpPr>
          <p:spPr>
            <a:xfrm>
              <a:off x="6387212" y="45706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583">
              <a:extLst>
                <a:ext uri="{FF2B5EF4-FFF2-40B4-BE49-F238E27FC236}">
                  <a16:creationId xmlns:a16="http://schemas.microsoft.com/office/drawing/2014/main" id="{6EDAD6C7-4005-A791-D6AC-FA140C112596}"/>
                </a:ext>
              </a:extLst>
            </p:cNvPr>
            <p:cNvSpPr/>
            <p:nvPr/>
          </p:nvSpPr>
          <p:spPr>
            <a:xfrm>
              <a:off x="6387212" y="45603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584">
              <a:extLst>
                <a:ext uri="{FF2B5EF4-FFF2-40B4-BE49-F238E27FC236}">
                  <a16:creationId xmlns:a16="http://schemas.microsoft.com/office/drawing/2014/main" id="{4A819E62-983D-F5B5-0C5A-1B2D91F3A511}"/>
                </a:ext>
              </a:extLst>
            </p:cNvPr>
            <p:cNvSpPr/>
            <p:nvPr/>
          </p:nvSpPr>
          <p:spPr>
            <a:xfrm>
              <a:off x="7094508" y="46123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585">
              <a:extLst>
                <a:ext uri="{FF2B5EF4-FFF2-40B4-BE49-F238E27FC236}">
                  <a16:creationId xmlns:a16="http://schemas.microsoft.com/office/drawing/2014/main" id="{8A73CF83-4F4D-8A58-E7B9-DAB4FF5A233B}"/>
                </a:ext>
              </a:extLst>
            </p:cNvPr>
            <p:cNvSpPr/>
            <p:nvPr/>
          </p:nvSpPr>
          <p:spPr>
            <a:xfrm>
              <a:off x="6690339" y="44425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586">
              <a:extLst>
                <a:ext uri="{FF2B5EF4-FFF2-40B4-BE49-F238E27FC236}">
                  <a16:creationId xmlns:a16="http://schemas.microsoft.com/office/drawing/2014/main" id="{43E7563F-9AA8-C52D-BCA9-C2D5ED404355}"/>
                </a:ext>
              </a:extLst>
            </p:cNvPr>
            <p:cNvSpPr/>
            <p:nvPr/>
          </p:nvSpPr>
          <p:spPr>
            <a:xfrm>
              <a:off x="6185128" y="45822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587">
              <a:extLst>
                <a:ext uri="{FF2B5EF4-FFF2-40B4-BE49-F238E27FC236}">
                  <a16:creationId xmlns:a16="http://schemas.microsoft.com/office/drawing/2014/main" id="{3AA450C0-C2D1-EF9B-4666-EB358CE277A6}"/>
                </a:ext>
              </a:extLst>
            </p:cNvPr>
            <p:cNvSpPr/>
            <p:nvPr/>
          </p:nvSpPr>
          <p:spPr>
            <a:xfrm>
              <a:off x="9418479" y="45540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588">
              <a:extLst>
                <a:ext uri="{FF2B5EF4-FFF2-40B4-BE49-F238E27FC236}">
                  <a16:creationId xmlns:a16="http://schemas.microsoft.com/office/drawing/2014/main" id="{57272674-7C3C-B751-BD50-D89A13087738}"/>
                </a:ext>
              </a:extLst>
            </p:cNvPr>
            <p:cNvSpPr/>
            <p:nvPr/>
          </p:nvSpPr>
          <p:spPr>
            <a:xfrm>
              <a:off x="7700761" y="46766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589">
              <a:extLst>
                <a:ext uri="{FF2B5EF4-FFF2-40B4-BE49-F238E27FC236}">
                  <a16:creationId xmlns:a16="http://schemas.microsoft.com/office/drawing/2014/main" id="{D94AA680-4CA4-FFEE-E262-45DBC9D975B9}"/>
                </a:ext>
              </a:extLst>
            </p:cNvPr>
            <p:cNvSpPr/>
            <p:nvPr/>
          </p:nvSpPr>
          <p:spPr>
            <a:xfrm>
              <a:off x="6589297" y="48867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590">
              <a:extLst>
                <a:ext uri="{FF2B5EF4-FFF2-40B4-BE49-F238E27FC236}">
                  <a16:creationId xmlns:a16="http://schemas.microsoft.com/office/drawing/2014/main" id="{C0A46371-B892-47E8-9C94-0C96626C45F5}"/>
                </a:ext>
              </a:extLst>
            </p:cNvPr>
            <p:cNvSpPr/>
            <p:nvPr/>
          </p:nvSpPr>
          <p:spPr>
            <a:xfrm>
              <a:off x="6387212" y="466373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591">
              <a:extLst>
                <a:ext uri="{FF2B5EF4-FFF2-40B4-BE49-F238E27FC236}">
                  <a16:creationId xmlns:a16="http://schemas.microsoft.com/office/drawing/2014/main" id="{24F91758-6D2F-097E-FCF1-478A549CE593}"/>
                </a:ext>
              </a:extLst>
            </p:cNvPr>
            <p:cNvSpPr/>
            <p:nvPr/>
          </p:nvSpPr>
          <p:spPr>
            <a:xfrm>
              <a:off x="7296592" y="45913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592">
              <a:extLst>
                <a:ext uri="{FF2B5EF4-FFF2-40B4-BE49-F238E27FC236}">
                  <a16:creationId xmlns:a16="http://schemas.microsoft.com/office/drawing/2014/main" id="{5E76FB71-302E-6EB4-4F8D-F3751D0EBF19}"/>
                </a:ext>
              </a:extLst>
            </p:cNvPr>
            <p:cNvSpPr/>
            <p:nvPr/>
          </p:nvSpPr>
          <p:spPr>
            <a:xfrm>
              <a:off x="6690339" y="47805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593">
              <a:extLst>
                <a:ext uri="{FF2B5EF4-FFF2-40B4-BE49-F238E27FC236}">
                  <a16:creationId xmlns:a16="http://schemas.microsoft.com/office/drawing/2014/main" id="{3C7194C5-00CF-649C-6F17-1D7CAFF3FA02}"/>
                </a:ext>
              </a:extLst>
            </p:cNvPr>
            <p:cNvSpPr/>
            <p:nvPr/>
          </p:nvSpPr>
          <p:spPr>
            <a:xfrm>
              <a:off x="6791381" y="47854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594">
              <a:extLst>
                <a:ext uri="{FF2B5EF4-FFF2-40B4-BE49-F238E27FC236}">
                  <a16:creationId xmlns:a16="http://schemas.microsoft.com/office/drawing/2014/main" id="{A8468968-BAFD-F00C-6FB6-964FDF208941}"/>
                </a:ext>
              </a:extLst>
            </p:cNvPr>
            <p:cNvSpPr/>
            <p:nvPr/>
          </p:nvSpPr>
          <p:spPr>
            <a:xfrm>
              <a:off x="7195550" y="54962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595">
              <a:extLst>
                <a:ext uri="{FF2B5EF4-FFF2-40B4-BE49-F238E27FC236}">
                  <a16:creationId xmlns:a16="http://schemas.microsoft.com/office/drawing/2014/main" id="{64E67270-BFC0-4467-DD45-43A80DDC0781}"/>
                </a:ext>
              </a:extLst>
            </p:cNvPr>
            <p:cNvSpPr/>
            <p:nvPr/>
          </p:nvSpPr>
          <p:spPr>
            <a:xfrm>
              <a:off x="6488255" y="47436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596">
              <a:extLst>
                <a:ext uri="{FF2B5EF4-FFF2-40B4-BE49-F238E27FC236}">
                  <a16:creationId xmlns:a16="http://schemas.microsoft.com/office/drawing/2014/main" id="{BCD0EC79-08CB-4CEA-BA10-DA8046D5A413}"/>
                </a:ext>
              </a:extLst>
            </p:cNvPr>
            <p:cNvSpPr/>
            <p:nvPr/>
          </p:nvSpPr>
          <p:spPr>
            <a:xfrm>
              <a:off x="7296592" y="51198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597">
              <a:extLst>
                <a:ext uri="{FF2B5EF4-FFF2-40B4-BE49-F238E27FC236}">
                  <a16:creationId xmlns:a16="http://schemas.microsoft.com/office/drawing/2014/main" id="{F9BE8342-5967-6C0D-B8A1-1949F2FE794C}"/>
                </a:ext>
              </a:extLst>
            </p:cNvPr>
            <p:cNvSpPr/>
            <p:nvPr/>
          </p:nvSpPr>
          <p:spPr>
            <a:xfrm>
              <a:off x="6993466" y="45682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598">
              <a:extLst>
                <a:ext uri="{FF2B5EF4-FFF2-40B4-BE49-F238E27FC236}">
                  <a16:creationId xmlns:a16="http://schemas.microsoft.com/office/drawing/2014/main" id="{91280B2F-04AB-BEA8-1415-A82001C9E11F}"/>
                </a:ext>
              </a:extLst>
            </p:cNvPr>
            <p:cNvSpPr/>
            <p:nvPr/>
          </p:nvSpPr>
          <p:spPr>
            <a:xfrm>
              <a:off x="6892423" y="50864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599">
              <a:extLst>
                <a:ext uri="{FF2B5EF4-FFF2-40B4-BE49-F238E27FC236}">
                  <a16:creationId xmlns:a16="http://schemas.microsoft.com/office/drawing/2014/main" id="{D6C87E53-78BE-D859-5DF7-6D91D0E0C8A7}"/>
                </a:ext>
              </a:extLst>
            </p:cNvPr>
            <p:cNvSpPr/>
            <p:nvPr/>
          </p:nvSpPr>
          <p:spPr>
            <a:xfrm>
              <a:off x="6589297" y="46211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600">
              <a:extLst>
                <a:ext uri="{FF2B5EF4-FFF2-40B4-BE49-F238E27FC236}">
                  <a16:creationId xmlns:a16="http://schemas.microsoft.com/office/drawing/2014/main" id="{E3C11EBE-BC02-A259-6A4F-62A01CA3F10B}"/>
                </a:ext>
              </a:extLst>
            </p:cNvPr>
            <p:cNvSpPr/>
            <p:nvPr/>
          </p:nvSpPr>
          <p:spPr>
            <a:xfrm>
              <a:off x="6387212" y="47632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601">
              <a:extLst>
                <a:ext uri="{FF2B5EF4-FFF2-40B4-BE49-F238E27FC236}">
                  <a16:creationId xmlns:a16="http://schemas.microsoft.com/office/drawing/2014/main" id="{471B1738-2A78-D7C1-3310-D0F0B31E7456}"/>
                </a:ext>
              </a:extLst>
            </p:cNvPr>
            <p:cNvSpPr/>
            <p:nvPr/>
          </p:nvSpPr>
          <p:spPr>
            <a:xfrm>
              <a:off x="8104930" y="43705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602">
              <a:extLst>
                <a:ext uri="{FF2B5EF4-FFF2-40B4-BE49-F238E27FC236}">
                  <a16:creationId xmlns:a16="http://schemas.microsoft.com/office/drawing/2014/main" id="{7781F11C-CB0C-96FD-F82E-2D5DB1E495FB}"/>
                </a:ext>
              </a:extLst>
            </p:cNvPr>
            <p:cNvSpPr/>
            <p:nvPr/>
          </p:nvSpPr>
          <p:spPr>
            <a:xfrm>
              <a:off x="7094508" y="467505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603">
              <a:extLst>
                <a:ext uri="{FF2B5EF4-FFF2-40B4-BE49-F238E27FC236}">
                  <a16:creationId xmlns:a16="http://schemas.microsoft.com/office/drawing/2014/main" id="{1FDB2C46-E57D-1C17-16B7-D2A889AA827B}"/>
                </a:ext>
              </a:extLst>
            </p:cNvPr>
            <p:cNvSpPr/>
            <p:nvPr/>
          </p:nvSpPr>
          <p:spPr>
            <a:xfrm>
              <a:off x="7296592" y="43438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604">
              <a:extLst>
                <a:ext uri="{FF2B5EF4-FFF2-40B4-BE49-F238E27FC236}">
                  <a16:creationId xmlns:a16="http://schemas.microsoft.com/office/drawing/2014/main" id="{81C7CDDA-9174-9FE5-9703-862FF6794193}"/>
                </a:ext>
              </a:extLst>
            </p:cNvPr>
            <p:cNvSpPr/>
            <p:nvPr/>
          </p:nvSpPr>
          <p:spPr>
            <a:xfrm>
              <a:off x="7296592" y="48463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605">
              <a:extLst>
                <a:ext uri="{FF2B5EF4-FFF2-40B4-BE49-F238E27FC236}">
                  <a16:creationId xmlns:a16="http://schemas.microsoft.com/office/drawing/2014/main" id="{F03EA325-B101-EE4F-0CD6-94BD32FB9CF9}"/>
                </a:ext>
              </a:extLst>
            </p:cNvPr>
            <p:cNvSpPr/>
            <p:nvPr/>
          </p:nvSpPr>
          <p:spPr>
            <a:xfrm>
              <a:off x="7296592" y="43771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606">
              <a:extLst>
                <a:ext uri="{FF2B5EF4-FFF2-40B4-BE49-F238E27FC236}">
                  <a16:creationId xmlns:a16="http://schemas.microsoft.com/office/drawing/2014/main" id="{89F07FD1-08ED-D0E2-6B64-0420C672AA8D}"/>
                </a:ext>
              </a:extLst>
            </p:cNvPr>
            <p:cNvSpPr/>
            <p:nvPr/>
          </p:nvSpPr>
          <p:spPr>
            <a:xfrm>
              <a:off x="7397635" y="44664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607">
              <a:extLst>
                <a:ext uri="{FF2B5EF4-FFF2-40B4-BE49-F238E27FC236}">
                  <a16:creationId xmlns:a16="http://schemas.microsoft.com/office/drawing/2014/main" id="{9055AB92-C06D-73D1-37C7-5782DDC8E670}"/>
                </a:ext>
              </a:extLst>
            </p:cNvPr>
            <p:cNvSpPr/>
            <p:nvPr/>
          </p:nvSpPr>
          <p:spPr>
            <a:xfrm>
              <a:off x="7094508" y="51331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608">
              <a:extLst>
                <a:ext uri="{FF2B5EF4-FFF2-40B4-BE49-F238E27FC236}">
                  <a16:creationId xmlns:a16="http://schemas.microsoft.com/office/drawing/2014/main" id="{7DBB5947-F646-29FE-94C9-11FDF3DC264A}"/>
                </a:ext>
              </a:extLst>
            </p:cNvPr>
            <p:cNvSpPr/>
            <p:nvPr/>
          </p:nvSpPr>
          <p:spPr>
            <a:xfrm>
              <a:off x="6791381" y="45138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609">
              <a:extLst>
                <a:ext uri="{FF2B5EF4-FFF2-40B4-BE49-F238E27FC236}">
                  <a16:creationId xmlns:a16="http://schemas.microsoft.com/office/drawing/2014/main" id="{C4B679F7-BDC6-9F32-3508-F38C2305F523}"/>
                </a:ext>
              </a:extLst>
            </p:cNvPr>
            <p:cNvSpPr/>
            <p:nvPr/>
          </p:nvSpPr>
          <p:spPr>
            <a:xfrm>
              <a:off x="6286170" y="42784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610">
              <a:extLst>
                <a:ext uri="{FF2B5EF4-FFF2-40B4-BE49-F238E27FC236}">
                  <a16:creationId xmlns:a16="http://schemas.microsoft.com/office/drawing/2014/main" id="{9B3FA7DC-ED92-47CC-1BE8-471E20F32C6B}"/>
                </a:ext>
              </a:extLst>
            </p:cNvPr>
            <p:cNvSpPr/>
            <p:nvPr/>
          </p:nvSpPr>
          <p:spPr>
            <a:xfrm>
              <a:off x="8003888" y="48665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611">
              <a:extLst>
                <a:ext uri="{FF2B5EF4-FFF2-40B4-BE49-F238E27FC236}">
                  <a16:creationId xmlns:a16="http://schemas.microsoft.com/office/drawing/2014/main" id="{45F370D5-9636-524D-6E65-C4DAB7C871AB}"/>
                </a:ext>
              </a:extLst>
            </p:cNvPr>
            <p:cNvSpPr/>
            <p:nvPr/>
          </p:nvSpPr>
          <p:spPr>
            <a:xfrm>
              <a:off x="7902846" y="47657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612">
              <a:extLst>
                <a:ext uri="{FF2B5EF4-FFF2-40B4-BE49-F238E27FC236}">
                  <a16:creationId xmlns:a16="http://schemas.microsoft.com/office/drawing/2014/main" id="{5FC69844-5BC9-95A4-D1DA-FFB57D3F2036}"/>
                </a:ext>
              </a:extLst>
            </p:cNvPr>
            <p:cNvSpPr/>
            <p:nvPr/>
          </p:nvSpPr>
          <p:spPr>
            <a:xfrm>
              <a:off x="7599719" y="41376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613">
              <a:extLst>
                <a:ext uri="{FF2B5EF4-FFF2-40B4-BE49-F238E27FC236}">
                  <a16:creationId xmlns:a16="http://schemas.microsoft.com/office/drawing/2014/main" id="{F110E267-1050-EACF-47BF-1B0DBBCD749C}"/>
                </a:ext>
              </a:extLst>
            </p:cNvPr>
            <p:cNvSpPr/>
            <p:nvPr/>
          </p:nvSpPr>
          <p:spPr>
            <a:xfrm>
              <a:off x="6488255" y="49849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614">
              <a:extLst>
                <a:ext uri="{FF2B5EF4-FFF2-40B4-BE49-F238E27FC236}">
                  <a16:creationId xmlns:a16="http://schemas.microsoft.com/office/drawing/2014/main" id="{C0DECF55-7E55-4308-EB1A-11EDDD0C427C}"/>
                </a:ext>
              </a:extLst>
            </p:cNvPr>
            <p:cNvSpPr/>
            <p:nvPr/>
          </p:nvSpPr>
          <p:spPr>
            <a:xfrm>
              <a:off x="7700761" y="44811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615">
              <a:extLst>
                <a:ext uri="{FF2B5EF4-FFF2-40B4-BE49-F238E27FC236}">
                  <a16:creationId xmlns:a16="http://schemas.microsoft.com/office/drawing/2014/main" id="{88BB2C20-C9D4-2C5A-AFDE-FD2006D95B6C}"/>
                </a:ext>
              </a:extLst>
            </p:cNvPr>
            <p:cNvSpPr/>
            <p:nvPr/>
          </p:nvSpPr>
          <p:spPr>
            <a:xfrm>
              <a:off x="7700761" y="413200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616">
              <a:extLst>
                <a:ext uri="{FF2B5EF4-FFF2-40B4-BE49-F238E27FC236}">
                  <a16:creationId xmlns:a16="http://schemas.microsoft.com/office/drawing/2014/main" id="{A59FB977-5296-805B-60BD-3A945D459AD9}"/>
                </a:ext>
              </a:extLst>
            </p:cNvPr>
            <p:cNvSpPr/>
            <p:nvPr/>
          </p:nvSpPr>
          <p:spPr>
            <a:xfrm>
              <a:off x="7498677" y="42855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617">
              <a:extLst>
                <a:ext uri="{FF2B5EF4-FFF2-40B4-BE49-F238E27FC236}">
                  <a16:creationId xmlns:a16="http://schemas.microsoft.com/office/drawing/2014/main" id="{5D837D4E-860D-CC65-CC8A-E6D274E91698}"/>
                </a:ext>
              </a:extLst>
            </p:cNvPr>
            <p:cNvSpPr/>
            <p:nvPr/>
          </p:nvSpPr>
          <p:spPr>
            <a:xfrm>
              <a:off x="8509099" y="46278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618">
              <a:extLst>
                <a:ext uri="{FF2B5EF4-FFF2-40B4-BE49-F238E27FC236}">
                  <a16:creationId xmlns:a16="http://schemas.microsoft.com/office/drawing/2014/main" id="{EC966FD2-30CA-9994-4906-5CF8A9FBF419}"/>
                </a:ext>
              </a:extLst>
            </p:cNvPr>
            <p:cNvSpPr/>
            <p:nvPr/>
          </p:nvSpPr>
          <p:spPr>
            <a:xfrm>
              <a:off x="7498677" y="46219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619">
              <a:extLst>
                <a:ext uri="{FF2B5EF4-FFF2-40B4-BE49-F238E27FC236}">
                  <a16:creationId xmlns:a16="http://schemas.microsoft.com/office/drawing/2014/main" id="{B8D34E09-E80A-2FD3-FAD5-44CCBD9925DE}"/>
                </a:ext>
              </a:extLst>
            </p:cNvPr>
            <p:cNvSpPr/>
            <p:nvPr/>
          </p:nvSpPr>
          <p:spPr>
            <a:xfrm>
              <a:off x="7296592" y="46661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620">
              <a:extLst>
                <a:ext uri="{FF2B5EF4-FFF2-40B4-BE49-F238E27FC236}">
                  <a16:creationId xmlns:a16="http://schemas.microsoft.com/office/drawing/2014/main" id="{6BB37469-1C5C-6046-E7A3-20B44ACF41DC}"/>
                </a:ext>
              </a:extLst>
            </p:cNvPr>
            <p:cNvSpPr/>
            <p:nvPr/>
          </p:nvSpPr>
          <p:spPr>
            <a:xfrm>
              <a:off x="7902846" y="41790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621">
              <a:extLst>
                <a:ext uri="{FF2B5EF4-FFF2-40B4-BE49-F238E27FC236}">
                  <a16:creationId xmlns:a16="http://schemas.microsoft.com/office/drawing/2014/main" id="{4C990E8D-7237-1CDA-166E-A899003E12F3}"/>
                </a:ext>
              </a:extLst>
            </p:cNvPr>
            <p:cNvSpPr/>
            <p:nvPr/>
          </p:nvSpPr>
          <p:spPr>
            <a:xfrm>
              <a:off x="7397635" y="46328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622">
              <a:extLst>
                <a:ext uri="{FF2B5EF4-FFF2-40B4-BE49-F238E27FC236}">
                  <a16:creationId xmlns:a16="http://schemas.microsoft.com/office/drawing/2014/main" id="{6D79179A-DCAB-6F01-E7F2-B4B44C7E4D13}"/>
                </a:ext>
              </a:extLst>
            </p:cNvPr>
            <p:cNvSpPr/>
            <p:nvPr/>
          </p:nvSpPr>
          <p:spPr>
            <a:xfrm>
              <a:off x="6993466" y="48823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623">
              <a:extLst>
                <a:ext uri="{FF2B5EF4-FFF2-40B4-BE49-F238E27FC236}">
                  <a16:creationId xmlns:a16="http://schemas.microsoft.com/office/drawing/2014/main" id="{20162BBC-1F46-8851-F9F9-1656AFC208C1}"/>
                </a:ext>
              </a:extLst>
            </p:cNvPr>
            <p:cNvSpPr/>
            <p:nvPr/>
          </p:nvSpPr>
          <p:spPr>
            <a:xfrm>
              <a:off x="6387212" y="47910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624">
              <a:extLst>
                <a:ext uri="{FF2B5EF4-FFF2-40B4-BE49-F238E27FC236}">
                  <a16:creationId xmlns:a16="http://schemas.microsoft.com/office/drawing/2014/main" id="{443D795C-DE72-C1D8-F59A-BF71AC25DD2F}"/>
                </a:ext>
              </a:extLst>
            </p:cNvPr>
            <p:cNvSpPr/>
            <p:nvPr/>
          </p:nvSpPr>
          <p:spPr>
            <a:xfrm>
              <a:off x="7700761" y="44730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625">
              <a:extLst>
                <a:ext uri="{FF2B5EF4-FFF2-40B4-BE49-F238E27FC236}">
                  <a16:creationId xmlns:a16="http://schemas.microsoft.com/office/drawing/2014/main" id="{A65DDAE6-4C12-CF4C-2733-0D7CC29B5A3E}"/>
                </a:ext>
              </a:extLst>
            </p:cNvPr>
            <p:cNvSpPr/>
            <p:nvPr/>
          </p:nvSpPr>
          <p:spPr>
            <a:xfrm>
              <a:off x="6488255" y="514977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626">
              <a:extLst>
                <a:ext uri="{FF2B5EF4-FFF2-40B4-BE49-F238E27FC236}">
                  <a16:creationId xmlns:a16="http://schemas.microsoft.com/office/drawing/2014/main" id="{2E83EEC8-440B-D8D7-007A-2191AAAA71DA}"/>
                </a:ext>
              </a:extLst>
            </p:cNvPr>
            <p:cNvSpPr/>
            <p:nvPr/>
          </p:nvSpPr>
          <p:spPr>
            <a:xfrm>
              <a:off x="6589297" y="50882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627">
              <a:extLst>
                <a:ext uri="{FF2B5EF4-FFF2-40B4-BE49-F238E27FC236}">
                  <a16:creationId xmlns:a16="http://schemas.microsoft.com/office/drawing/2014/main" id="{2F8E99F5-84C1-8E34-A027-D81753E3EE34}"/>
                </a:ext>
              </a:extLst>
            </p:cNvPr>
            <p:cNvSpPr/>
            <p:nvPr/>
          </p:nvSpPr>
          <p:spPr>
            <a:xfrm>
              <a:off x="6387212" y="52619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628">
              <a:extLst>
                <a:ext uri="{FF2B5EF4-FFF2-40B4-BE49-F238E27FC236}">
                  <a16:creationId xmlns:a16="http://schemas.microsoft.com/office/drawing/2014/main" id="{3B4D6040-D918-61F5-555C-20FABD7E485A}"/>
                </a:ext>
              </a:extLst>
            </p:cNvPr>
            <p:cNvSpPr/>
            <p:nvPr/>
          </p:nvSpPr>
          <p:spPr>
            <a:xfrm>
              <a:off x="7094508" y="47672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629">
              <a:extLst>
                <a:ext uri="{FF2B5EF4-FFF2-40B4-BE49-F238E27FC236}">
                  <a16:creationId xmlns:a16="http://schemas.microsoft.com/office/drawing/2014/main" id="{2A7D29DB-6F39-24F4-CF8E-E95C22C790AD}"/>
                </a:ext>
              </a:extLst>
            </p:cNvPr>
            <p:cNvSpPr/>
            <p:nvPr/>
          </p:nvSpPr>
          <p:spPr>
            <a:xfrm>
              <a:off x="6286170" y="48177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630">
              <a:extLst>
                <a:ext uri="{FF2B5EF4-FFF2-40B4-BE49-F238E27FC236}">
                  <a16:creationId xmlns:a16="http://schemas.microsoft.com/office/drawing/2014/main" id="{494ABBC3-235E-B0A8-476A-869A6D7847E9}"/>
                </a:ext>
              </a:extLst>
            </p:cNvPr>
            <p:cNvSpPr/>
            <p:nvPr/>
          </p:nvSpPr>
          <p:spPr>
            <a:xfrm>
              <a:off x="6690339" y="52664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631">
              <a:extLst>
                <a:ext uri="{FF2B5EF4-FFF2-40B4-BE49-F238E27FC236}">
                  <a16:creationId xmlns:a16="http://schemas.microsoft.com/office/drawing/2014/main" id="{895BC4D3-D483-1D05-0BC1-DDBA69F4BF4F}"/>
                </a:ext>
              </a:extLst>
            </p:cNvPr>
            <p:cNvSpPr/>
            <p:nvPr/>
          </p:nvSpPr>
          <p:spPr>
            <a:xfrm>
              <a:off x="6993466" y="47545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632">
              <a:extLst>
                <a:ext uri="{FF2B5EF4-FFF2-40B4-BE49-F238E27FC236}">
                  <a16:creationId xmlns:a16="http://schemas.microsoft.com/office/drawing/2014/main" id="{42B50377-E986-A30E-0C18-3D27C1BF071E}"/>
                </a:ext>
              </a:extLst>
            </p:cNvPr>
            <p:cNvSpPr/>
            <p:nvPr/>
          </p:nvSpPr>
          <p:spPr>
            <a:xfrm>
              <a:off x="6387212" y="447820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633">
              <a:extLst>
                <a:ext uri="{FF2B5EF4-FFF2-40B4-BE49-F238E27FC236}">
                  <a16:creationId xmlns:a16="http://schemas.microsoft.com/office/drawing/2014/main" id="{6096AEAB-4A4E-3281-3653-060B272E18E2}"/>
                </a:ext>
              </a:extLst>
            </p:cNvPr>
            <p:cNvSpPr/>
            <p:nvPr/>
          </p:nvSpPr>
          <p:spPr>
            <a:xfrm>
              <a:off x="6791381" y="46225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634">
              <a:extLst>
                <a:ext uri="{FF2B5EF4-FFF2-40B4-BE49-F238E27FC236}">
                  <a16:creationId xmlns:a16="http://schemas.microsoft.com/office/drawing/2014/main" id="{2B931939-06E3-D874-9BAE-D9A038FBC594}"/>
                </a:ext>
              </a:extLst>
            </p:cNvPr>
            <p:cNvSpPr/>
            <p:nvPr/>
          </p:nvSpPr>
          <p:spPr>
            <a:xfrm>
              <a:off x="6993466" y="53438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635">
              <a:extLst>
                <a:ext uri="{FF2B5EF4-FFF2-40B4-BE49-F238E27FC236}">
                  <a16:creationId xmlns:a16="http://schemas.microsoft.com/office/drawing/2014/main" id="{83962ABE-50B5-7B2D-DB2B-45A3E91428CB}"/>
                </a:ext>
              </a:extLst>
            </p:cNvPr>
            <p:cNvSpPr/>
            <p:nvPr/>
          </p:nvSpPr>
          <p:spPr>
            <a:xfrm>
              <a:off x="7397635" y="46372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636">
              <a:extLst>
                <a:ext uri="{FF2B5EF4-FFF2-40B4-BE49-F238E27FC236}">
                  <a16:creationId xmlns:a16="http://schemas.microsoft.com/office/drawing/2014/main" id="{E3220363-80B5-A31D-AA4F-E7FA5DC5F6E6}"/>
                </a:ext>
              </a:extLst>
            </p:cNvPr>
            <p:cNvSpPr/>
            <p:nvPr/>
          </p:nvSpPr>
          <p:spPr>
            <a:xfrm>
              <a:off x="6791381" y="48615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637">
              <a:extLst>
                <a:ext uri="{FF2B5EF4-FFF2-40B4-BE49-F238E27FC236}">
                  <a16:creationId xmlns:a16="http://schemas.microsoft.com/office/drawing/2014/main" id="{92904F1A-ECA9-498D-13FE-2A1CE204FA13}"/>
                </a:ext>
              </a:extLst>
            </p:cNvPr>
            <p:cNvSpPr/>
            <p:nvPr/>
          </p:nvSpPr>
          <p:spPr>
            <a:xfrm>
              <a:off x="6488255" y="53449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638">
              <a:extLst>
                <a:ext uri="{FF2B5EF4-FFF2-40B4-BE49-F238E27FC236}">
                  <a16:creationId xmlns:a16="http://schemas.microsoft.com/office/drawing/2014/main" id="{490CBBBD-2F7A-E375-1783-1076D3F38937}"/>
                </a:ext>
              </a:extLst>
            </p:cNvPr>
            <p:cNvSpPr/>
            <p:nvPr/>
          </p:nvSpPr>
          <p:spPr>
            <a:xfrm>
              <a:off x="6791381" y="51083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639">
              <a:extLst>
                <a:ext uri="{FF2B5EF4-FFF2-40B4-BE49-F238E27FC236}">
                  <a16:creationId xmlns:a16="http://schemas.microsoft.com/office/drawing/2014/main" id="{6412E810-B941-C39F-A0A7-3C1A40534344}"/>
                </a:ext>
              </a:extLst>
            </p:cNvPr>
            <p:cNvSpPr/>
            <p:nvPr/>
          </p:nvSpPr>
          <p:spPr>
            <a:xfrm>
              <a:off x="7094508" y="42330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640">
              <a:extLst>
                <a:ext uri="{FF2B5EF4-FFF2-40B4-BE49-F238E27FC236}">
                  <a16:creationId xmlns:a16="http://schemas.microsoft.com/office/drawing/2014/main" id="{80F72326-A8AC-EA8A-6857-313032920BFC}"/>
                </a:ext>
              </a:extLst>
            </p:cNvPr>
            <p:cNvSpPr/>
            <p:nvPr/>
          </p:nvSpPr>
          <p:spPr>
            <a:xfrm>
              <a:off x="6690339" y="46710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641">
              <a:extLst>
                <a:ext uri="{FF2B5EF4-FFF2-40B4-BE49-F238E27FC236}">
                  <a16:creationId xmlns:a16="http://schemas.microsoft.com/office/drawing/2014/main" id="{36766C0A-48B4-8480-6D5F-12EE88C9CA85}"/>
                </a:ext>
              </a:extLst>
            </p:cNvPr>
            <p:cNvSpPr/>
            <p:nvPr/>
          </p:nvSpPr>
          <p:spPr>
            <a:xfrm>
              <a:off x="6993466" y="44401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642">
              <a:extLst>
                <a:ext uri="{FF2B5EF4-FFF2-40B4-BE49-F238E27FC236}">
                  <a16:creationId xmlns:a16="http://schemas.microsoft.com/office/drawing/2014/main" id="{642DCDED-7C00-E944-C046-7513415C04FC}"/>
                </a:ext>
              </a:extLst>
            </p:cNvPr>
            <p:cNvSpPr/>
            <p:nvPr/>
          </p:nvSpPr>
          <p:spPr>
            <a:xfrm>
              <a:off x="7195550" y="45131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643">
              <a:extLst>
                <a:ext uri="{FF2B5EF4-FFF2-40B4-BE49-F238E27FC236}">
                  <a16:creationId xmlns:a16="http://schemas.microsoft.com/office/drawing/2014/main" id="{752481CF-B442-7B3C-1839-190C57D14148}"/>
                </a:ext>
              </a:extLst>
            </p:cNvPr>
            <p:cNvSpPr/>
            <p:nvPr/>
          </p:nvSpPr>
          <p:spPr>
            <a:xfrm>
              <a:off x="6690339" y="451140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644">
              <a:extLst>
                <a:ext uri="{FF2B5EF4-FFF2-40B4-BE49-F238E27FC236}">
                  <a16:creationId xmlns:a16="http://schemas.microsoft.com/office/drawing/2014/main" id="{1DAC4DA7-F458-BE1A-0AAD-60E96E2FE403}"/>
                </a:ext>
              </a:extLst>
            </p:cNvPr>
            <p:cNvSpPr/>
            <p:nvPr/>
          </p:nvSpPr>
          <p:spPr>
            <a:xfrm>
              <a:off x="7195550" y="44026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645">
              <a:extLst>
                <a:ext uri="{FF2B5EF4-FFF2-40B4-BE49-F238E27FC236}">
                  <a16:creationId xmlns:a16="http://schemas.microsoft.com/office/drawing/2014/main" id="{D1494187-DE3F-883E-771D-E28B0DE5351E}"/>
                </a:ext>
              </a:extLst>
            </p:cNvPr>
            <p:cNvSpPr/>
            <p:nvPr/>
          </p:nvSpPr>
          <p:spPr>
            <a:xfrm>
              <a:off x="6589297" y="48991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646">
              <a:extLst>
                <a:ext uri="{FF2B5EF4-FFF2-40B4-BE49-F238E27FC236}">
                  <a16:creationId xmlns:a16="http://schemas.microsoft.com/office/drawing/2014/main" id="{E57F9E49-BCF8-B19B-5C45-A305761D64D2}"/>
                </a:ext>
              </a:extLst>
            </p:cNvPr>
            <p:cNvSpPr/>
            <p:nvPr/>
          </p:nvSpPr>
          <p:spPr>
            <a:xfrm>
              <a:off x="6387212" y="52599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647">
              <a:extLst>
                <a:ext uri="{FF2B5EF4-FFF2-40B4-BE49-F238E27FC236}">
                  <a16:creationId xmlns:a16="http://schemas.microsoft.com/office/drawing/2014/main" id="{448C0ACB-7D3D-FB7F-A4C5-6D75E6164C8F}"/>
                </a:ext>
              </a:extLst>
            </p:cNvPr>
            <p:cNvSpPr/>
            <p:nvPr/>
          </p:nvSpPr>
          <p:spPr>
            <a:xfrm>
              <a:off x="6488255" y="502347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648">
              <a:extLst>
                <a:ext uri="{FF2B5EF4-FFF2-40B4-BE49-F238E27FC236}">
                  <a16:creationId xmlns:a16="http://schemas.microsoft.com/office/drawing/2014/main" id="{3DAC8C56-58EB-07EC-5914-261DC51C2E77}"/>
                </a:ext>
              </a:extLst>
            </p:cNvPr>
            <p:cNvSpPr/>
            <p:nvPr/>
          </p:nvSpPr>
          <p:spPr>
            <a:xfrm>
              <a:off x="6690339" y="46766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649">
              <a:extLst>
                <a:ext uri="{FF2B5EF4-FFF2-40B4-BE49-F238E27FC236}">
                  <a16:creationId xmlns:a16="http://schemas.microsoft.com/office/drawing/2014/main" id="{6B4ED4A7-678A-6C2E-17A5-129A15B3A59F}"/>
                </a:ext>
              </a:extLst>
            </p:cNvPr>
            <p:cNvSpPr/>
            <p:nvPr/>
          </p:nvSpPr>
          <p:spPr>
            <a:xfrm>
              <a:off x="6387212" y="483574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650">
              <a:extLst>
                <a:ext uri="{FF2B5EF4-FFF2-40B4-BE49-F238E27FC236}">
                  <a16:creationId xmlns:a16="http://schemas.microsoft.com/office/drawing/2014/main" id="{652D16AB-957B-E77F-3FE3-883278F66066}"/>
                </a:ext>
              </a:extLst>
            </p:cNvPr>
            <p:cNvSpPr/>
            <p:nvPr/>
          </p:nvSpPr>
          <p:spPr>
            <a:xfrm>
              <a:off x="6387212" y="50075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651">
              <a:extLst>
                <a:ext uri="{FF2B5EF4-FFF2-40B4-BE49-F238E27FC236}">
                  <a16:creationId xmlns:a16="http://schemas.microsoft.com/office/drawing/2014/main" id="{FF3622CE-E548-2761-1DCD-86E98227B738}"/>
                </a:ext>
              </a:extLst>
            </p:cNvPr>
            <p:cNvSpPr/>
            <p:nvPr/>
          </p:nvSpPr>
          <p:spPr>
            <a:xfrm>
              <a:off x="7498677" y="43439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652">
              <a:extLst>
                <a:ext uri="{FF2B5EF4-FFF2-40B4-BE49-F238E27FC236}">
                  <a16:creationId xmlns:a16="http://schemas.microsoft.com/office/drawing/2014/main" id="{86B96891-91D2-BB10-1CE1-F1547AC9D146}"/>
                </a:ext>
              </a:extLst>
            </p:cNvPr>
            <p:cNvSpPr/>
            <p:nvPr/>
          </p:nvSpPr>
          <p:spPr>
            <a:xfrm>
              <a:off x="7094508" y="48228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653">
              <a:extLst>
                <a:ext uri="{FF2B5EF4-FFF2-40B4-BE49-F238E27FC236}">
                  <a16:creationId xmlns:a16="http://schemas.microsoft.com/office/drawing/2014/main" id="{01B8ABF9-F176-F65A-4FE2-C026BA9956D8}"/>
                </a:ext>
              </a:extLst>
            </p:cNvPr>
            <p:cNvSpPr/>
            <p:nvPr/>
          </p:nvSpPr>
          <p:spPr>
            <a:xfrm>
              <a:off x="6993466" y="50604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654">
              <a:extLst>
                <a:ext uri="{FF2B5EF4-FFF2-40B4-BE49-F238E27FC236}">
                  <a16:creationId xmlns:a16="http://schemas.microsoft.com/office/drawing/2014/main" id="{5AAF41B7-8F29-EC67-A34E-929B407BAB06}"/>
                </a:ext>
              </a:extLst>
            </p:cNvPr>
            <p:cNvSpPr/>
            <p:nvPr/>
          </p:nvSpPr>
          <p:spPr>
            <a:xfrm>
              <a:off x="6387212" y="45891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655">
              <a:extLst>
                <a:ext uri="{FF2B5EF4-FFF2-40B4-BE49-F238E27FC236}">
                  <a16:creationId xmlns:a16="http://schemas.microsoft.com/office/drawing/2014/main" id="{39461CBF-D950-5A3C-C217-F476EFF1ADBA}"/>
                </a:ext>
              </a:extLst>
            </p:cNvPr>
            <p:cNvSpPr/>
            <p:nvPr/>
          </p:nvSpPr>
          <p:spPr>
            <a:xfrm>
              <a:off x="7296592" y="44264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656">
              <a:extLst>
                <a:ext uri="{FF2B5EF4-FFF2-40B4-BE49-F238E27FC236}">
                  <a16:creationId xmlns:a16="http://schemas.microsoft.com/office/drawing/2014/main" id="{E71A7E07-4B1A-1A8D-68BA-32095817FCAC}"/>
                </a:ext>
              </a:extLst>
            </p:cNvPr>
            <p:cNvSpPr/>
            <p:nvPr/>
          </p:nvSpPr>
          <p:spPr>
            <a:xfrm>
              <a:off x="6387212" y="47205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657">
              <a:extLst>
                <a:ext uri="{FF2B5EF4-FFF2-40B4-BE49-F238E27FC236}">
                  <a16:creationId xmlns:a16="http://schemas.microsoft.com/office/drawing/2014/main" id="{C0164DDB-7E2A-2E12-5CFD-A5A5CD3E2F1B}"/>
                </a:ext>
              </a:extLst>
            </p:cNvPr>
            <p:cNvSpPr/>
            <p:nvPr/>
          </p:nvSpPr>
          <p:spPr>
            <a:xfrm>
              <a:off x="6791381" y="467933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658">
              <a:extLst>
                <a:ext uri="{FF2B5EF4-FFF2-40B4-BE49-F238E27FC236}">
                  <a16:creationId xmlns:a16="http://schemas.microsoft.com/office/drawing/2014/main" id="{75D3747C-EEDD-3617-018B-1F334BC5D494}"/>
                </a:ext>
              </a:extLst>
            </p:cNvPr>
            <p:cNvSpPr/>
            <p:nvPr/>
          </p:nvSpPr>
          <p:spPr>
            <a:xfrm>
              <a:off x="8003888" y="40816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659">
              <a:extLst>
                <a:ext uri="{FF2B5EF4-FFF2-40B4-BE49-F238E27FC236}">
                  <a16:creationId xmlns:a16="http://schemas.microsoft.com/office/drawing/2014/main" id="{2D4A6E05-B156-0C3F-F566-6ED3170741CB}"/>
                </a:ext>
              </a:extLst>
            </p:cNvPr>
            <p:cNvSpPr/>
            <p:nvPr/>
          </p:nvSpPr>
          <p:spPr>
            <a:xfrm>
              <a:off x="7296592" y="49166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660">
              <a:extLst>
                <a:ext uri="{FF2B5EF4-FFF2-40B4-BE49-F238E27FC236}">
                  <a16:creationId xmlns:a16="http://schemas.microsoft.com/office/drawing/2014/main" id="{DCC21F94-B038-2898-6B87-105028CC578A}"/>
                </a:ext>
              </a:extLst>
            </p:cNvPr>
            <p:cNvSpPr/>
            <p:nvPr/>
          </p:nvSpPr>
          <p:spPr>
            <a:xfrm>
              <a:off x="6791381" y="45618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661">
              <a:extLst>
                <a:ext uri="{FF2B5EF4-FFF2-40B4-BE49-F238E27FC236}">
                  <a16:creationId xmlns:a16="http://schemas.microsoft.com/office/drawing/2014/main" id="{FC996F25-7AA9-4E0D-09D5-CE2662EC8E90}"/>
                </a:ext>
              </a:extLst>
            </p:cNvPr>
            <p:cNvSpPr/>
            <p:nvPr/>
          </p:nvSpPr>
          <p:spPr>
            <a:xfrm>
              <a:off x="6589297" y="47049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662">
              <a:extLst>
                <a:ext uri="{FF2B5EF4-FFF2-40B4-BE49-F238E27FC236}">
                  <a16:creationId xmlns:a16="http://schemas.microsoft.com/office/drawing/2014/main" id="{3369FAF3-7484-F063-A1C7-043C123B820E}"/>
                </a:ext>
              </a:extLst>
            </p:cNvPr>
            <p:cNvSpPr/>
            <p:nvPr/>
          </p:nvSpPr>
          <p:spPr>
            <a:xfrm>
              <a:off x="6589297" y="46903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663">
              <a:extLst>
                <a:ext uri="{FF2B5EF4-FFF2-40B4-BE49-F238E27FC236}">
                  <a16:creationId xmlns:a16="http://schemas.microsoft.com/office/drawing/2014/main" id="{C87890D5-AC2D-AB9A-5C01-C4C14DE53ACA}"/>
                </a:ext>
              </a:extLst>
            </p:cNvPr>
            <p:cNvSpPr/>
            <p:nvPr/>
          </p:nvSpPr>
          <p:spPr>
            <a:xfrm>
              <a:off x="6387212" y="47544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664">
              <a:extLst>
                <a:ext uri="{FF2B5EF4-FFF2-40B4-BE49-F238E27FC236}">
                  <a16:creationId xmlns:a16="http://schemas.microsoft.com/office/drawing/2014/main" id="{E4F32B24-273E-34F8-F2AE-0D3C994FC58B}"/>
                </a:ext>
              </a:extLst>
            </p:cNvPr>
            <p:cNvSpPr/>
            <p:nvPr/>
          </p:nvSpPr>
          <p:spPr>
            <a:xfrm>
              <a:off x="6892423" y="46270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665">
              <a:extLst>
                <a:ext uri="{FF2B5EF4-FFF2-40B4-BE49-F238E27FC236}">
                  <a16:creationId xmlns:a16="http://schemas.microsoft.com/office/drawing/2014/main" id="{80BB0539-1073-A604-DFCF-1C4950B15BC6}"/>
                </a:ext>
              </a:extLst>
            </p:cNvPr>
            <p:cNvSpPr/>
            <p:nvPr/>
          </p:nvSpPr>
          <p:spPr>
            <a:xfrm>
              <a:off x="6892423" y="47255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666">
              <a:extLst>
                <a:ext uri="{FF2B5EF4-FFF2-40B4-BE49-F238E27FC236}">
                  <a16:creationId xmlns:a16="http://schemas.microsoft.com/office/drawing/2014/main" id="{D59B6D54-C281-D808-B92D-672532C7D216}"/>
                </a:ext>
              </a:extLst>
            </p:cNvPr>
            <p:cNvSpPr/>
            <p:nvPr/>
          </p:nvSpPr>
          <p:spPr>
            <a:xfrm>
              <a:off x="6690339" y="48138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667">
              <a:extLst>
                <a:ext uri="{FF2B5EF4-FFF2-40B4-BE49-F238E27FC236}">
                  <a16:creationId xmlns:a16="http://schemas.microsoft.com/office/drawing/2014/main" id="{B85682F5-F53D-3849-DFAB-4901DF2B4A0C}"/>
                </a:ext>
              </a:extLst>
            </p:cNvPr>
            <p:cNvSpPr/>
            <p:nvPr/>
          </p:nvSpPr>
          <p:spPr>
            <a:xfrm>
              <a:off x="6488255" y="50725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668">
              <a:extLst>
                <a:ext uri="{FF2B5EF4-FFF2-40B4-BE49-F238E27FC236}">
                  <a16:creationId xmlns:a16="http://schemas.microsoft.com/office/drawing/2014/main" id="{10CE60F8-44AB-5ACD-627D-5C0270B0B0B1}"/>
                </a:ext>
              </a:extLst>
            </p:cNvPr>
            <p:cNvSpPr/>
            <p:nvPr/>
          </p:nvSpPr>
          <p:spPr>
            <a:xfrm>
              <a:off x="6791381" y="48210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669">
              <a:extLst>
                <a:ext uri="{FF2B5EF4-FFF2-40B4-BE49-F238E27FC236}">
                  <a16:creationId xmlns:a16="http://schemas.microsoft.com/office/drawing/2014/main" id="{80A3F4DB-0F0B-324D-E30E-6824AA1E5419}"/>
                </a:ext>
              </a:extLst>
            </p:cNvPr>
            <p:cNvSpPr/>
            <p:nvPr/>
          </p:nvSpPr>
          <p:spPr>
            <a:xfrm>
              <a:off x="6488255" y="49676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670">
              <a:extLst>
                <a:ext uri="{FF2B5EF4-FFF2-40B4-BE49-F238E27FC236}">
                  <a16:creationId xmlns:a16="http://schemas.microsoft.com/office/drawing/2014/main" id="{8320B92C-9E6B-DE60-347C-7DDD5D6F51F3}"/>
                </a:ext>
              </a:extLst>
            </p:cNvPr>
            <p:cNvSpPr/>
            <p:nvPr/>
          </p:nvSpPr>
          <p:spPr>
            <a:xfrm>
              <a:off x="6387212" y="41086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671">
              <a:extLst>
                <a:ext uri="{FF2B5EF4-FFF2-40B4-BE49-F238E27FC236}">
                  <a16:creationId xmlns:a16="http://schemas.microsoft.com/office/drawing/2014/main" id="{4D604323-DF34-36F2-9796-35D1331F0CBA}"/>
                </a:ext>
              </a:extLst>
            </p:cNvPr>
            <p:cNvSpPr/>
            <p:nvPr/>
          </p:nvSpPr>
          <p:spPr>
            <a:xfrm>
              <a:off x="7296592" y="45403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672">
              <a:extLst>
                <a:ext uri="{FF2B5EF4-FFF2-40B4-BE49-F238E27FC236}">
                  <a16:creationId xmlns:a16="http://schemas.microsoft.com/office/drawing/2014/main" id="{25789033-7B46-9EB8-6969-40D4932E932A}"/>
                </a:ext>
              </a:extLst>
            </p:cNvPr>
            <p:cNvSpPr/>
            <p:nvPr/>
          </p:nvSpPr>
          <p:spPr>
            <a:xfrm>
              <a:off x="6892423" y="44161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673">
              <a:extLst>
                <a:ext uri="{FF2B5EF4-FFF2-40B4-BE49-F238E27FC236}">
                  <a16:creationId xmlns:a16="http://schemas.microsoft.com/office/drawing/2014/main" id="{3D1682C6-D23A-2239-FC88-FA0F3088F9DB}"/>
                </a:ext>
              </a:extLst>
            </p:cNvPr>
            <p:cNvSpPr/>
            <p:nvPr/>
          </p:nvSpPr>
          <p:spPr>
            <a:xfrm>
              <a:off x="7195550" y="48191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674">
              <a:extLst>
                <a:ext uri="{FF2B5EF4-FFF2-40B4-BE49-F238E27FC236}">
                  <a16:creationId xmlns:a16="http://schemas.microsoft.com/office/drawing/2014/main" id="{500226E9-9BCB-A9A3-F147-57FD6916D9BB}"/>
                </a:ext>
              </a:extLst>
            </p:cNvPr>
            <p:cNvSpPr/>
            <p:nvPr/>
          </p:nvSpPr>
          <p:spPr>
            <a:xfrm>
              <a:off x="7397635" y="48441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675">
              <a:extLst>
                <a:ext uri="{FF2B5EF4-FFF2-40B4-BE49-F238E27FC236}">
                  <a16:creationId xmlns:a16="http://schemas.microsoft.com/office/drawing/2014/main" id="{174752DA-4716-B00E-23DA-5A0FDCC916A6}"/>
                </a:ext>
              </a:extLst>
            </p:cNvPr>
            <p:cNvSpPr/>
            <p:nvPr/>
          </p:nvSpPr>
          <p:spPr>
            <a:xfrm>
              <a:off x="7195550" y="45489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676">
              <a:extLst>
                <a:ext uri="{FF2B5EF4-FFF2-40B4-BE49-F238E27FC236}">
                  <a16:creationId xmlns:a16="http://schemas.microsoft.com/office/drawing/2014/main" id="{0ADCC2C6-9E11-B6A6-4711-AFBAE2E3A041}"/>
                </a:ext>
              </a:extLst>
            </p:cNvPr>
            <p:cNvSpPr/>
            <p:nvPr/>
          </p:nvSpPr>
          <p:spPr>
            <a:xfrm>
              <a:off x="6084086" y="456857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677">
              <a:extLst>
                <a:ext uri="{FF2B5EF4-FFF2-40B4-BE49-F238E27FC236}">
                  <a16:creationId xmlns:a16="http://schemas.microsoft.com/office/drawing/2014/main" id="{57C6F294-6D88-91EF-2821-2BEAD023F07D}"/>
                </a:ext>
              </a:extLst>
            </p:cNvPr>
            <p:cNvSpPr/>
            <p:nvPr/>
          </p:nvSpPr>
          <p:spPr>
            <a:xfrm>
              <a:off x="6892423" y="46023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678">
              <a:extLst>
                <a:ext uri="{FF2B5EF4-FFF2-40B4-BE49-F238E27FC236}">
                  <a16:creationId xmlns:a16="http://schemas.microsoft.com/office/drawing/2014/main" id="{76C19318-BAFC-31FF-30A5-4825DB1ACEE4}"/>
                </a:ext>
              </a:extLst>
            </p:cNvPr>
            <p:cNvSpPr/>
            <p:nvPr/>
          </p:nvSpPr>
          <p:spPr>
            <a:xfrm>
              <a:off x="7599719" y="47104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679">
              <a:extLst>
                <a:ext uri="{FF2B5EF4-FFF2-40B4-BE49-F238E27FC236}">
                  <a16:creationId xmlns:a16="http://schemas.microsoft.com/office/drawing/2014/main" id="{F5E54218-559A-B00F-38AB-3B8AAF3AACA9}"/>
                </a:ext>
              </a:extLst>
            </p:cNvPr>
            <p:cNvSpPr/>
            <p:nvPr/>
          </p:nvSpPr>
          <p:spPr>
            <a:xfrm>
              <a:off x="6387212" y="56172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680">
              <a:extLst>
                <a:ext uri="{FF2B5EF4-FFF2-40B4-BE49-F238E27FC236}">
                  <a16:creationId xmlns:a16="http://schemas.microsoft.com/office/drawing/2014/main" id="{30038E99-8BFA-895F-A9C4-33A8F708AECE}"/>
                </a:ext>
              </a:extLst>
            </p:cNvPr>
            <p:cNvSpPr/>
            <p:nvPr/>
          </p:nvSpPr>
          <p:spPr>
            <a:xfrm>
              <a:off x="6387212" y="47761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681">
              <a:extLst>
                <a:ext uri="{FF2B5EF4-FFF2-40B4-BE49-F238E27FC236}">
                  <a16:creationId xmlns:a16="http://schemas.microsoft.com/office/drawing/2014/main" id="{D1F75D2A-4C32-889A-583A-402010CDD38B}"/>
                </a:ext>
              </a:extLst>
            </p:cNvPr>
            <p:cNvSpPr/>
            <p:nvPr/>
          </p:nvSpPr>
          <p:spPr>
            <a:xfrm>
              <a:off x="6387212" y="46962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682">
              <a:extLst>
                <a:ext uri="{FF2B5EF4-FFF2-40B4-BE49-F238E27FC236}">
                  <a16:creationId xmlns:a16="http://schemas.microsoft.com/office/drawing/2014/main" id="{33A930DF-3DD0-AAEA-DC19-289B1950C3EC}"/>
                </a:ext>
              </a:extLst>
            </p:cNvPr>
            <p:cNvSpPr/>
            <p:nvPr/>
          </p:nvSpPr>
          <p:spPr>
            <a:xfrm>
              <a:off x="6488255" y="46819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t683">
              <a:extLst>
                <a:ext uri="{FF2B5EF4-FFF2-40B4-BE49-F238E27FC236}">
                  <a16:creationId xmlns:a16="http://schemas.microsoft.com/office/drawing/2014/main" id="{9BC6A79A-0FF2-1F57-CD08-59B8CA54D2F6}"/>
                </a:ext>
              </a:extLst>
            </p:cNvPr>
            <p:cNvSpPr/>
            <p:nvPr/>
          </p:nvSpPr>
          <p:spPr>
            <a:xfrm>
              <a:off x="6892423" y="46795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t684">
              <a:extLst>
                <a:ext uri="{FF2B5EF4-FFF2-40B4-BE49-F238E27FC236}">
                  <a16:creationId xmlns:a16="http://schemas.microsoft.com/office/drawing/2014/main" id="{8B0E28F8-C375-9AFD-4796-565788018636}"/>
                </a:ext>
              </a:extLst>
            </p:cNvPr>
            <p:cNvSpPr/>
            <p:nvPr/>
          </p:nvSpPr>
          <p:spPr>
            <a:xfrm>
              <a:off x="6892423" y="47371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685">
              <a:extLst>
                <a:ext uri="{FF2B5EF4-FFF2-40B4-BE49-F238E27FC236}">
                  <a16:creationId xmlns:a16="http://schemas.microsoft.com/office/drawing/2014/main" id="{40758D4D-569A-D8D1-27C5-CE363129C476}"/>
                </a:ext>
              </a:extLst>
            </p:cNvPr>
            <p:cNvSpPr/>
            <p:nvPr/>
          </p:nvSpPr>
          <p:spPr>
            <a:xfrm>
              <a:off x="6387212" y="45321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686">
              <a:extLst>
                <a:ext uri="{FF2B5EF4-FFF2-40B4-BE49-F238E27FC236}">
                  <a16:creationId xmlns:a16="http://schemas.microsoft.com/office/drawing/2014/main" id="{DF30E2BE-9D02-8062-3828-715C99D84F94}"/>
                </a:ext>
              </a:extLst>
            </p:cNvPr>
            <p:cNvSpPr/>
            <p:nvPr/>
          </p:nvSpPr>
          <p:spPr>
            <a:xfrm>
              <a:off x="6387212" y="45196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687">
              <a:extLst>
                <a:ext uri="{FF2B5EF4-FFF2-40B4-BE49-F238E27FC236}">
                  <a16:creationId xmlns:a16="http://schemas.microsoft.com/office/drawing/2014/main" id="{712F3272-783D-6DA1-3665-D21281904D15}"/>
                </a:ext>
              </a:extLst>
            </p:cNvPr>
            <p:cNvSpPr/>
            <p:nvPr/>
          </p:nvSpPr>
          <p:spPr>
            <a:xfrm>
              <a:off x="6589297" y="45375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688">
              <a:extLst>
                <a:ext uri="{FF2B5EF4-FFF2-40B4-BE49-F238E27FC236}">
                  <a16:creationId xmlns:a16="http://schemas.microsoft.com/office/drawing/2014/main" id="{4410825E-0113-884B-A7AD-C2052CEE97B4}"/>
                </a:ext>
              </a:extLst>
            </p:cNvPr>
            <p:cNvSpPr/>
            <p:nvPr/>
          </p:nvSpPr>
          <p:spPr>
            <a:xfrm>
              <a:off x="7195550" y="45768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689">
              <a:extLst>
                <a:ext uri="{FF2B5EF4-FFF2-40B4-BE49-F238E27FC236}">
                  <a16:creationId xmlns:a16="http://schemas.microsoft.com/office/drawing/2014/main" id="{AD885F77-3240-DF38-433A-3CCB82B08174}"/>
                </a:ext>
              </a:extLst>
            </p:cNvPr>
            <p:cNvSpPr/>
            <p:nvPr/>
          </p:nvSpPr>
          <p:spPr>
            <a:xfrm>
              <a:off x="6488255" y="502761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690">
              <a:extLst>
                <a:ext uri="{FF2B5EF4-FFF2-40B4-BE49-F238E27FC236}">
                  <a16:creationId xmlns:a16="http://schemas.microsoft.com/office/drawing/2014/main" id="{338246AA-DB29-C5C9-A661-74594C5A7A2C}"/>
                </a:ext>
              </a:extLst>
            </p:cNvPr>
            <p:cNvSpPr/>
            <p:nvPr/>
          </p:nvSpPr>
          <p:spPr>
            <a:xfrm>
              <a:off x="7094508" y="45668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691">
              <a:extLst>
                <a:ext uri="{FF2B5EF4-FFF2-40B4-BE49-F238E27FC236}">
                  <a16:creationId xmlns:a16="http://schemas.microsoft.com/office/drawing/2014/main" id="{4C352634-BED5-A237-F66D-5782D241DEC5}"/>
                </a:ext>
              </a:extLst>
            </p:cNvPr>
            <p:cNvSpPr/>
            <p:nvPr/>
          </p:nvSpPr>
          <p:spPr>
            <a:xfrm>
              <a:off x="7700761" y="47210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692">
              <a:extLst>
                <a:ext uri="{FF2B5EF4-FFF2-40B4-BE49-F238E27FC236}">
                  <a16:creationId xmlns:a16="http://schemas.microsoft.com/office/drawing/2014/main" id="{D4D3B03B-CDCD-6A15-6FF2-1D421A9987CF}"/>
                </a:ext>
              </a:extLst>
            </p:cNvPr>
            <p:cNvSpPr/>
            <p:nvPr/>
          </p:nvSpPr>
          <p:spPr>
            <a:xfrm>
              <a:off x="7195550" y="461534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693">
              <a:extLst>
                <a:ext uri="{FF2B5EF4-FFF2-40B4-BE49-F238E27FC236}">
                  <a16:creationId xmlns:a16="http://schemas.microsoft.com/office/drawing/2014/main" id="{19CF05CA-0C04-999F-008B-B0AB3400D049}"/>
                </a:ext>
              </a:extLst>
            </p:cNvPr>
            <p:cNvSpPr/>
            <p:nvPr/>
          </p:nvSpPr>
          <p:spPr>
            <a:xfrm>
              <a:off x="7094508" y="45087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694">
              <a:extLst>
                <a:ext uri="{FF2B5EF4-FFF2-40B4-BE49-F238E27FC236}">
                  <a16:creationId xmlns:a16="http://schemas.microsoft.com/office/drawing/2014/main" id="{819225A5-ABD1-9873-61DA-5BD1AC99F370}"/>
                </a:ext>
              </a:extLst>
            </p:cNvPr>
            <p:cNvSpPr/>
            <p:nvPr/>
          </p:nvSpPr>
          <p:spPr>
            <a:xfrm>
              <a:off x="8913268" y="45981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695">
              <a:extLst>
                <a:ext uri="{FF2B5EF4-FFF2-40B4-BE49-F238E27FC236}">
                  <a16:creationId xmlns:a16="http://schemas.microsoft.com/office/drawing/2014/main" id="{5D0FD8E8-DA41-21B8-8544-E8D819AA420F}"/>
                </a:ext>
              </a:extLst>
            </p:cNvPr>
            <p:cNvSpPr/>
            <p:nvPr/>
          </p:nvSpPr>
          <p:spPr>
            <a:xfrm>
              <a:off x="8205973" y="43635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696">
              <a:extLst>
                <a:ext uri="{FF2B5EF4-FFF2-40B4-BE49-F238E27FC236}">
                  <a16:creationId xmlns:a16="http://schemas.microsoft.com/office/drawing/2014/main" id="{C8BC1CBD-F03E-05A5-B19A-1A6C5EA52EF0}"/>
                </a:ext>
              </a:extLst>
            </p:cNvPr>
            <p:cNvSpPr/>
            <p:nvPr/>
          </p:nvSpPr>
          <p:spPr>
            <a:xfrm>
              <a:off x="8104930" y="54540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697">
              <a:extLst>
                <a:ext uri="{FF2B5EF4-FFF2-40B4-BE49-F238E27FC236}">
                  <a16:creationId xmlns:a16="http://schemas.microsoft.com/office/drawing/2014/main" id="{5CB7B6EF-40B2-43F3-42F6-946DD13539C0}"/>
                </a:ext>
              </a:extLst>
            </p:cNvPr>
            <p:cNvSpPr/>
            <p:nvPr/>
          </p:nvSpPr>
          <p:spPr>
            <a:xfrm>
              <a:off x="7195550" y="463947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698">
              <a:extLst>
                <a:ext uri="{FF2B5EF4-FFF2-40B4-BE49-F238E27FC236}">
                  <a16:creationId xmlns:a16="http://schemas.microsoft.com/office/drawing/2014/main" id="{3038C597-8F4E-AA92-2672-CFAABF8C095A}"/>
                </a:ext>
              </a:extLst>
            </p:cNvPr>
            <p:cNvSpPr/>
            <p:nvPr/>
          </p:nvSpPr>
          <p:spPr>
            <a:xfrm>
              <a:off x="8307015" y="44096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699">
              <a:extLst>
                <a:ext uri="{FF2B5EF4-FFF2-40B4-BE49-F238E27FC236}">
                  <a16:creationId xmlns:a16="http://schemas.microsoft.com/office/drawing/2014/main" id="{B1307F30-B2B7-A274-A2A1-F92D9CED8B46}"/>
                </a:ext>
              </a:extLst>
            </p:cNvPr>
            <p:cNvSpPr/>
            <p:nvPr/>
          </p:nvSpPr>
          <p:spPr>
            <a:xfrm>
              <a:off x="6791381" y="46543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700">
              <a:extLst>
                <a:ext uri="{FF2B5EF4-FFF2-40B4-BE49-F238E27FC236}">
                  <a16:creationId xmlns:a16="http://schemas.microsoft.com/office/drawing/2014/main" id="{A7920C3B-8810-478C-2308-79CB311FCAEE}"/>
                </a:ext>
              </a:extLst>
            </p:cNvPr>
            <p:cNvSpPr/>
            <p:nvPr/>
          </p:nvSpPr>
          <p:spPr>
            <a:xfrm>
              <a:off x="7195550" y="478909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701">
              <a:extLst>
                <a:ext uri="{FF2B5EF4-FFF2-40B4-BE49-F238E27FC236}">
                  <a16:creationId xmlns:a16="http://schemas.microsoft.com/office/drawing/2014/main" id="{7C5FB06F-EC6F-9FC3-6A3C-32B33CF18DFB}"/>
                </a:ext>
              </a:extLst>
            </p:cNvPr>
            <p:cNvSpPr/>
            <p:nvPr/>
          </p:nvSpPr>
          <p:spPr>
            <a:xfrm>
              <a:off x="7296592" y="45397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702">
              <a:extLst>
                <a:ext uri="{FF2B5EF4-FFF2-40B4-BE49-F238E27FC236}">
                  <a16:creationId xmlns:a16="http://schemas.microsoft.com/office/drawing/2014/main" id="{427D3731-18FF-E046-1589-40072B23989A}"/>
                </a:ext>
              </a:extLst>
            </p:cNvPr>
            <p:cNvSpPr/>
            <p:nvPr/>
          </p:nvSpPr>
          <p:spPr>
            <a:xfrm>
              <a:off x="8812226" y="44029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703">
              <a:extLst>
                <a:ext uri="{FF2B5EF4-FFF2-40B4-BE49-F238E27FC236}">
                  <a16:creationId xmlns:a16="http://schemas.microsoft.com/office/drawing/2014/main" id="{0150CBE8-FF11-40D4-3BDF-49349614AA99}"/>
                </a:ext>
              </a:extLst>
            </p:cNvPr>
            <p:cNvSpPr/>
            <p:nvPr/>
          </p:nvSpPr>
          <p:spPr>
            <a:xfrm>
              <a:off x="9115353" y="472182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704">
              <a:extLst>
                <a:ext uri="{FF2B5EF4-FFF2-40B4-BE49-F238E27FC236}">
                  <a16:creationId xmlns:a16="http://schemas.microsoft.com/office/drawing/2014/main" id="{08D32B5E-3A31-D33A-219A-C28403E53689}"/>
                </a:ext>
              </a:extLst>
            </p:cNvPr>
            <p:cNvSpPr/>
            <p:nvPr/>
          </p:nvSpPr>
          <p:spPr>
            <a:xfrm>
              <a:off x="6084086" y="48411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705">
              <a:extLst>
                <a:ext uri="{FF2B5EF4-FFF2-40B4-BE49-F238E27FC236}">
                  <a16:creationId xmlns:a16="http://schemas.microsoft.com/office/drawing/2014/main" id="{17981F1E-F3E9-CE15-08B3-4BDA9BA245F3}"/>
                </a:ext>
              </a:extLst>
            </p:cNvPr>
            <p:cNvSpPr/>
            <p:nvPr/>
          </p:nvSpPr>
          <p:spPr>
            <a:xfrm>
              <a:off x="6690339" y="52312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706">
              <a:extLst>
                <a:ext uri="{FF2B5EF4-FFF2-40B4-BE49-F238E27FC236}">
                  <a16:creationId xmlns:a16="http://schemas.microsoft.com/office/drawing/2014/main" id="{5CF4CBE8-AC14-1977-E97D-08D7F22BA81A}"/>
                </a:ext>
              </a:extLst>
            </p:cNvPr>
            <p:cNvSpPr/>
            <p:nvPr/>
          </p:nvSpPr>
          <p:spPr>
            <a:xfrm>
              <a:off x="6084086" y="46974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707">
              <a:extLst>
                <a:ext uri="{FF2B5EF4-FFF2-40B4-BE49-F238E27FC236}">
                  <a16:creationId xmlns:a16="http://schemas.microsoft.com/office/drawing/2014/main" id="{E4AD3A90-49E6-36D1-13C4-90D5EA2E9C84}"/>
                </a:ext>
              </a:extLst>
            </p:cNvPr>
            <p:cNvSpPr/>
            <p:nvPr/>
          </p:nvSpPr>
          <p:spPr>
            <a:xfrm>
              <a:off x="6690339" y="43692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708">
              <a:extLst>
                <a:ext uri="{FF2B5EF4-FFF2-40B4-BE49-F238E27FC236}">
                  <a16:creationId xmlns:a16="http://schemas.microsoft.com/office/drawing/2014/main" id="{27ACDD6F-6F4F-74F4-E8B0-5D70A2BE2A12}"/>
                </a:ext>
              </a:extLst>
            </p:cNvPr>
            <p:cNvSpPr/>
            <p:nvPr/>
          </p:nvSpPr>
          <p:spPr>
            <a:xfrm>
              <a:off x="7498677" y="46447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709">
              <a:extLst>
                <a:ext uri="{FF2B5EF4-FFF2-40B4-BE49-F238E27FC236}">
                  <a16:creationId xmlns:a16="http://schemas.microsoft.com/office/drawing/2014/main" id="{80DFC0AD-3309-5987-1716-1904311149BC}"/>
                </a:ext>
              </a:extLst>
            </p:cNvPr>
            <p:cNvSpPr/>
            <p:nvPr/>
          </p:nvSpPr>
          <p:spPr>
            <a:xfrm>
              <a:off x="6387212" y="50686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710">
              <a:extLst>
                <a:ext uri="{FF2B5EF4-FFF2-40B4-BE49-F238E27FC236}">
                  <a16:creationId xmlns:a16="http://schemas.microsoft.com/office/drawing/2014/main" id="{7D62F23C-A5F1-A142-AE93-8A18E48628AC}"/>
                </a:ext>
              </a:extLst>
            </p:cNvPr>
            <p:cNvSpPr/>
            <p:nvPr/>
          </p:nvSpPr>
          <p:spPr>
            <a:xfrm>
              <a:off x="6286170" y="51493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711">
              <a:extLst>
                <a:ext uri="{FF2B5EF4-FFF2-40B4-BE49-F238E27FC236}">
                  <a16:creationId xmlns:a16="http://schemas.microsoft.com/office/drawing/2014/main" id="{B91FECAE-42EE-729A-FBFA-0F4344892206}"/>
                </a:ext>
              </a:extLst>
            </p:cNvPr>
            <p:cNvSpPr/>
            <p:nvPr/>
          </p:nvSpPr>
          <p:spPr>
            <a:xfrm>
              <a:off x="6791381" y="45319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712">
              <a:extLst>
                <a:ext uri="{FF2B5EF4-FFF2-40B4-BE49-F238E27FC236}">
                  <a16:creationId xmlns:a16="http://schemas.microsoft.com/office/drawing/2014/main" id="{75592419-E906-5EEE-4898-5D10A39B0409}"/>
                </a:ext>
              </a:extLst>
            </p:cNvPr>
            <p:cNvSpPr/>
            <p:nvPr/>
          </p:nvSpPr>
          <p:spPr>
            <a:xfrm>
              <a:off x="6589297" y="58248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713">
              <a:extLst>
                <a:ext uri="{FF2B5EF4-FFF2-40B4-BE49-F238E27FC236}">
                  <a16:creationId xmlns:a16="http://schemas.microsoft.com/office/drawing/2014/main" id="{728B9390-46A4-449E-40B4-2324980EAB0C}"/>
                </a:ext>
              </a:extLst>
            </p:cNvPr>
            <p:cNvSpPr/>
            <p:nvPr/>
          </p:nvSpPr>
          <p:spPr>
            <a:xfrm>
              <a:off x="7296592" y="44968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714">
              <a:extLst>
                <a:ext uri="{FF2B5EF4-FFF2-40B4-BE49-F238E27FC236}">
                  <a16:creationId xmlns:a16="http://schemas.microsoft.com/office/drawing/2014/main" id="{D467FF7E-03B0-2BDF-BBC8-BDCDD14F34A5}"/>
                </a:ext>
              </a:extLst>
            </p:cNvPr>
            <p:cNvSpPr/>
            <p:nvPr/>
          </p:nvSpPr>
          <p:spPr>
            <a:xfrm>
              <a:off x="9216395" y="44940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715">
              <a:extLst>
                <a:ext uri="{FF2B5EF4-FFF2-40B4-BE49-F238E27FC236}">
                  <a16:creationId xmlns:a16="http://schemas.microsoft.com/office/drawing/2014/main" id="{1E2E5010-90F6-9E8B-CDB3-BE185B5F3A55}"/>
                </a:ext>
              </a:extLst>
            </p:cNvPr>
            <p:cNvSpPr/>
            <p:nvPr/>
          </p:nvSpPr>
          <p:spPr>
            <a:xfrm>
              <a:off x="6892423" y="450034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716">
              <a:extLst>
                <a:ext uri="{FF2B5EF4-FFF2-40B4-BE49-F238E27FC236}">
                  <a16:creationId xmlns:a16="http://schemas.microsoft.com/office/drawing/2014/main" id="{EAAEE5D7-EFB1-0507-7AE1-2B7229181FB3}"/>
                </a:ext>
              </a:extLst>
            </p:cNvPr>
            <p:cNvSpPr/>
            <p:nvPr/>
          </p:nvSpPr>
          <p:spPr>
            <a:xfrm>
              <a:off x="7094508" y="43451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717">
              <a:extLst>
                <a:ext uri="{FF2B5EF4-FFF2-40B4-BE49-F238E27FC236}">
                  <a16:creationId xmlns:a16="http://schemas.microsoft.com/office/drawing/2014/main" id="{E6A61208-0FED-E99D-7640-205D2B4D800E}"/>
                </a:ext>
              </a:extLst>
            </p:cNvPr>
            <p:cNvSpPr/>
            <p:nvPr/>
          </p:nvSpPr>
          <p:spPr>
            <a:xfrm>
              <a:off x="6589297" y="44728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718">
              <a:extLst>
                <a:ext uri="{FF2B5EF4-FFF2-40B4-BE49-F238E27FC236}">
                  <a16:creationId xmlns:a16="http://schemas.microsoft.com/office/drawing/2014/main" id="{66E1CDEB-96A7-9469-05DB-9154B41C6F1B}"/>
                </a:ext>
              </a:extLst>
            </p:cNvPr>
            <p:cNvSpPr/>
            <p:nvPr/>
          </p:nvSpPr>
          <p:spPr>
            <a:xfrm>
              <a:off x="7397635" y="419462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719">
              <a:extLst>
                <a:ext uri="{FF2B5EF4-FFF2-40B4-BE49-F238E27FC236}">
                  <a16:creationId xmlns:a16="http://schemas.microsoft.com/office/drawing/2014/main" id="{B171804E-658D-5035-73B1-4E3B08A33CC7}"/>
                </a:ext>
              </a:extLst>
            </p:cNvPr>
            <p:cNvSpPr/>
            <p:nvPr/>
          </p:nvSpPr>
          <p:spPr>
            <a:xfrm>
              <a:off x="7700761" y="42645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720">
              <a:extLst>
                <a:ext uri="{FF2B5EF4-FFF2-40B4-BE49-F238E27FC236}">
                  <a16:creationId xmlns:a16="http://schemas.microsoft.com/office/drawing/2014/main" id="{55FB617A-1D5B-792A-5A6B-2E119E18C01B}"/>
                </a:ext>
              </a:extLst>
            </p:cNvPr>
            <p:cNvSpPr/>
            <p:nvPr/>
          </p:nvSpPr>
          <p:spPr>
            <a:xfrm>
              <a:off x="7902846" y="40661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721">
              <a:extLst>
                <a:ext uri="{FF2B5EF4-FFF2-40B4-BE49-F238E27FC236}">
                  <a16:creationId xmlns:a16="http://schemas.microsoft.com/office/drawing/2014/main" id="{F5078AF2-69BE-65FE-FC70-084464DF49A8}"/>
                </a:ext>
              </a:extLst>
            </p:cNvPr>
            <p:cNvSpPr/>
            <p:nvPr/>
          </p:nvSpPr>
          <p:spPr>
            <a:xfrm>
              <a:off x="6690339" y="49878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722">
              <a:extLst>
                <a:ext uri="{FF2B5EF4-FFF2-40B4-BE49-F238E27FC236}">
                  <a16:creationId xmlns:a16="http://schemas.microsoft.com/office/drawing/2014/main" id="{F83B331B-FB4F-3994-CDD5-B8045BF5EFDE}"/>
                </a:ext>
              </a:extLst>
            </p:cNvPr>
            <p:cNvSpPr/>
            <p:nvPr/>
          </p:nvSpPr>
          <p:spPr>
            <a:xfrm>
              <a:off x="7094508" y="39585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723">
              <a:extLst>
                <a:ext uri="{FF2B5EF4-FFF2-40B4-BE49-F238E27FC236}">
                  <a16:creationId xmlns:a16="http://schemas.microsoft.com/office/drawing/2014/main" id="{CC1C24AE-8A46-31E9-3334-A42776BE57A0}"/>
                </a:ext>
              </a:extLst>
            </p:cNvPr>
            <p:cNvSpPr/>
            <p:nvPr/>
          </p:nvSpPr>
          <p:spPr>
            <a:xfrm>
              <a:off x="6185128" y="479038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724">
              <a:extLst>
                <a:ext uri="{FF2B5EF4-FFF2-40B4-BE49-F238E27FC236}">
                  <a16:creationId xmlns:a16="http://schemas.microsoft.com/office/drawing/2014/main" id="{027E0A1A-5783-FAB9-6803-B51EA2A74D32}"/>
                </a:ext>
              </a:extLst>
            </p:cNvPr>
            <p:cNvSpPr/>
            <p:nvPr/>
          </p:nvSpPr>
          <p:spPr>
            <a:xfrm>
              <a:off x="7195550" y="45353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725">
              <a:extLst>
                <a:ext uri="{FF2B5EF4-FFF2-40B4-BE49-F238E27FC236}">
                  <a16:creationId xmlns:a16="http://schemas.microsoft.com/office/drawing/2014/main" id="{965BD074-4AF4-AE16-9504-EEF68FAA26DF}"/>
                </a:ext>
              </a:extLst>
            </p:cNvPr>
            <p:cNvSpPr/>
            <p:nvPr/>
          </p:nvSpPr>
          <p:spPr>
            <a:xfrm>
              <a:off x="7296592" y="45462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726">
              <a:extLst>
                <a:ext uri="{FF2B5EF4-FFF2-40B4-BE49-F238E27FC236}">
                  <a16:creationId xmlns:a16="http://schemas.microsoft.com/office/drawing/2014/main" id="{0B9A8A21-023F-589F-2F8E-1700443F83B4}"/>
                </a:ext>
              </a:extLst>
            </p:cNvPr>
            <p:cNvSpPr/>
            <p:nvPr/>
          </p:nvSpPr>
          <p:spPr>
            <a:xfrm>
              <a:off x="6488255" y="45093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727">
              <a:extLst>
                <a:ext uri="{FF2B5EF4-FFF2-40B4-BE49-F238E27FC236}">
                  <a16:creationId xmlns:a16="http://schemas.microsoft.com/office/drawing/2014/main" id="{6A5F0FE0-BE8E-E117-711E-01DFF742C15B}"/>
                </a:ext>
              </a:extLst>
            </p:cNvPr>
            <p:cNvSpPr/>
            <p:nvPr/>
          </p:nvSpPr>
          <p:spPr>
            <a:xfrm>
              <a:off x="6488255" y="45959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728">
              <a:extLst>
                <a:ext uri="{FF2B5EF4-FFF2-40B4-BE49-F238E27FC236}">
                  <a16:creationId xmlns:a16="http://schemas.microsoft.com/office/drawing/2014/main" id="{C9125A16-773B-93BE-280A-C29EEFC09574}"/>
                </a:ext>
              </a:extLst>
            </p:cNvPr>
            <p:cNvSpPr/>
            <p:nvPr/>
          </p:nvSpPr>
          <p:spPr>
            <a:xfrm>
              <a:off x="8408057" y="455132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729">
              <a:extLst>
                <a:ext uri="{FF2B5EF4-FFF2-40B4-BE49-F238E27FC236}">
                  <a16:creationId xmlns:a16="http://schemas.microsoft.com/office/drawing/2014/main" id="{6780E733-2F62-DD15-A9F3-35DD8EC20427}"/>
                </a:ext>
              </a:extLst>
            </p:cNvPr>
            <p:cNvSpPr/>
            <p:nvPr/>
          </p:nvSpPr>
          <p:spPr>
            <a:xfrm>
              <a:off x="7498677" y="45841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730">
              <a:extLst>
                <a:ext uri="{FF2B5EF4-FFF2-40B4-BE49-F238E27FC236}">
                  <a16:creationId xmlns:a16="http://schemas.microsoft.com/office/drawing/2014/main" id="{6500EA40-F86A-CD76-A5B9-CA8049AD4446}"/>
                </a:ext>
              </a:extLst>
            </p:cNvPr>
            <p:cNvSpPr/>
            <p:nvPr/>
          </p:nvSpPr>
          <p:spPr>
            <a:xfrm>
              <a:off x="6589297" y="481755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731">
              <a:extLst>
                <a:ext uri="{FF2B5EF4-FFF2-40B4-BE49-F238E27FC236}">
                  <a16:creationId xmlns:a16="http://schemas.microsoft.com/office/drawing/2014/main" id="{6BD53F30-6223-8134-2E85-0A852A3C35E3}"/>
                </a:ext>
              </a:extLst>
            </p:cNvPr>
            <p:cNvSpPr/>
            <p:nvPr/>
          </p:nvSpPr>
          <p:spPr>
            <a:xfrm>
              <a:off x="8913268" y="436995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732">
              <a:extLst>
                <a:ext uri="{FF2B5EF4-FFF2-40B4-BE49-F238E27FC236}">
                  <a16:creationId xmlns:a16="http://schemas.microsoft.com/office/drawing/2014/main" id="{1F70F11C-D030-6DCB-6C5B-0F0B08D9DA5E}"/>
                </a:ext>
              </a:extLst>
            </p:cNvPr>
            <p:cNvSpPr/>
            <p:nvPr/>
          </p:nvSpPr>
          <p:spPr>
            <a:xfrm>
              <a:off x="6993466" y="48166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733">
              <a:extLst>
                <a:ext uri="{FF2B5EF4-FFF2-40B4-BE49-F238E27FC236}">
                  <a16:creationId xmlns:a16="http://schemas.microsoft.com/office/drawing/2014/main" id="{41FBDA78-8ACA-D950-C21C-0ACB986E85B5}"/>
                </a:ext>
              </a:extLst>
            </p:cNvPr>
            <p:cNvSpPr/>
            <p:nvPr/>
          </p:nvSpPr>
          <p:spPr>
            <a:xfrm>
              <a:off x="8104930" y="47718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734">
              <a:extLst>
                <a:ext uri="{FF2B5EF4-FFF2-40B4-BE49-F238E27FC236}">
                  <a16:creationId xmlns:a16="http://schemas.microsoft.com/office/drawing/2014/main" id="{91D18CD6-475A-43DA-DFF6-D939EE7C76AC}"/>
                </a:ext>
              </a:extLst>
            </p:cNvPr>
            <p:cNvSpPr/>
            <p:nvPr/>
          </p:nvSpPr>
          <p:spPr>
            <a:xfrm>
              <a:off x="8913268" y="46034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735">
              <a:extLst>
                <a:ext uri="{FF2B5EF4-FFF2-40B4-BE49-F238E27FC236}">
                  <a16:creationId xmlns:a16="http://schemas.microsoft.com/office/drawing/2014/main" id="{9BEF7487-45DC-3115-5CD1-F34869A147D7}"/>
                </a:ext>
              </a:extLst>
            </p:cNvPr>
            <p:cNvSpPr/>
            <p:nvPr/>
          </p:nvSpPr>
          <p:spPr>
            <a:xfrm>
              <a:off x="7599719" y="45635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736">
              <a:extLst>
                <a:ext uri="{FF2B5EF4-FFF2-40B4-BE49-F238E27FC236}">
                  <a16:creationId xmlns:a16="http://schemas.microsoft.com/office/drawing/2014/main" id="{7679B3AE-6F53-9B5D-B7E1-F46B6BAC3639}"/>
                </a:ext>
              </a:extLst>
            </p:cNvPr>
            <p:cNvSpPr/>
            <p:nvPr/>
          </p:nvSpPr>
          <p:spPr>
            <a:xfrm>
              <a:off x="6387212" y="47246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737">
              <a:extLst>
                <a:ext uri="{FF2B5EF4-FFF2-40B4-BE49-F238E27FC236}">
                  <a16:creationId xmlns:a16="http://schemas.microsoft.com/office/drawing/2014/main" id="{C3B3C54E-192C-BDEC-22B0-B7BE60AEB4CC}"/>
                </a:ext>
              </a:extLst>
            </p:cNvPr>
            <p:cNvSpPr/>
            <p:nvPr/>
          </p:nvSpPr>
          <p:spPr>
            <a:xfrm>
              <a:off x="6387212" y="46430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738">
              <a:extLst>
                <a:ext uri="{FF2B5EF4-FFF2-40B4-BE49-F238E27FC236}">
                  <a16:creationId xmlns:a16="http://schemas.microsoft.com/office/drawing/2014/main" id="{DE5392F4-37EA-1A64-95EA-13109087A36B}"/>
                </a:ext>
              </a:extLst>
            </p:cNvPr>
            <p:cNvSpPr/>
            <p:nvPr/>
          </p:nvSpPr>
          <p:spPr>
            <a:xfrm>
              <a:off x="7700761" y="47447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739">
              <a:extLst>
                <a:ext uri="{FF2B5EF4-FFF2-40B4-BE49-F238E27FC236}">
                  <a16:creationId xmlns:a16="http://schemas.microsoft.com/office/drawing/2014/main" id="{0A54251F-B569-6D0D-C6AB-74AB1A5F16E6}"/>
                </a:ext>
              </a:extLst>
            </p:cNvPr>
            <p:cNvSpPr/>
            <p:nvPr/>
          </p:nvSpPr>
          <p:spPr>
            <a:xfrm>
              <a:off x="6185128" y="515090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740">
              <a:extLst>
                <a:ext uri="{FF2B5EF4-FFF2-40B4-BE49-F238E27FC236}">
                  <a16:creationId xmlns:a16="http://schemas.microsoft.com/office/drawing/2014/main" id="{2F2C8B9F-02FB-78C5-E578-8AD07C082589}"/>
                </a:ext>
              </a:extLst>
            </p:cNvPr>
            <p:cNvSpPr/>
            <p:nvPr/>
          </p:nvSpPr>
          <p:spPr>
            <a:xfrm>
              <a:off x="6892423" y="46793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741">
              <a:extLst>
                <a:ext uri="{FF2B5EF4-FFF2-40B4-BE49-F238E27FC236}">
                  <a16:creationId xmlns:a16="http://schemas.microsoft.com/office/drawing/2014/main" id="{50460351-3839-9D03-F431-57D4475968E9}"/>
                </a:ext>
              </a:extLst>
            </p:cNvPr>
            <p:cNvSpPr/>
            <p:nvPr/>
          </p:nvSpPr>
          <p:spPr>
            <a:xfrm>
              <a:off x="6892423" y="450235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742">
              <a:extLst>
                <a:ext uri="{FF2B5EF4-FFF2-40B4-BE49-F238E27FC236}">
                  <a16:creationId xmlns:a16="http://schemas.microsoft.com/office/drawing/2014/main" id="{3A86AA58-9E79-0076-FC49-25F29667389C}"/>
                </a:ext>
              </a:extLst>
            </p:cNvPr>
            <p:cNvSpPr/>
            <p:nvPr/>
          </p:nvSpPr>
          <p:spPr>
            <a:xfrm>
              <a:off x="6690339" y="50251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743">
              <a:extLst>
                <a:ext uri="{FF2B5EF4-FFF2-40B4-BE49-F238E27FC236}">
                  <a16:creationId xmlns:a16="http://schemas.microsoft.com/office/drawing/2014/main" id="{2B0B5A68-9B83-8B40-6CF3-7A65A00BF667}"/>
                </a:ext>
              </a:extLst>
            </p:cNvPr>
            <p:cNvSpPr/>
            <p:nvPr/>
          </p:nvSpPr>
          <p:spPr>
            <a:xfrm>
              <a:off x="7296592" y="45996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744">
              <a:extLst>
                <a:ext uri="{FF2B5EF4-FFF2-40B4-BE49-F238E27FC236}">
                  <a16:creationId xmlns:a16="http://schemas.microsoft.com/office/drawing/2014/main" id="{536FD2B9-AD35-B965-027C-ADC3EEBA904F}"/>
                </a:ext>
              </a:extLst>
            </p:cNvPr>
            <p:cNvSpPr/>
            <p:nvPr/>
          </p:nvSpPr>
          <p:spPr>
            <a:xfrm>
              <a:off x="6488255" y="48434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745">
              <a:extLst>
                <a:ext uri="{FF2B5EF4-FFF2-40B4-BE49-F238E27FC236}">
                  <a16:creationId xmlns:a16="http://schemas.microsoft.com/office/drawing/2014/main" id="{DAEE45AF-D79C-3AAE-9C71-0809C758A437}"/>
                </a:ext>
              </a:extLst>
            </p:cNvPr>
            <p:cNvSpPr/>
            <p:nvPr/>
          </p:nvSpPr>
          <p:spPr>
            <a:xfrm>
              <a:off x="7700761" y="45252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746">
              <a:extLst>
                <a:ext uri="{FF2B5EF4-FFF2-40B4-BE49-F238E27FC236}">
                  <a16:creationId xmlns:a16="http://schemas.microsoft.com/office/drawing/2014/main" id="{B2F04D93-63FE-4A0E-5131-AA8D587DA11F}"/>
                </a:ext>
              </a:extLst>
            </p:cNvPr>
            <p:cNvSpPr/>
            <p:nvPr/>
          </p:nvSpPr>
          <p:spPr>
            <a:xfrm>
              <a:off x="6993466" y="45711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747">
              <a:extLst>
                <a:ext uri="{FF2B5EF4-FFF2-40B4-BE49-F238E27FC236}">
                  <a16:creationId xmlns:a16="http://schemas.microsoft.com/office/drawing/2014/main" id="{ACCB6DAA-9A64-37D0-EE34-3F6687691736}"/>
                </a:ext>
              </a:extLst>
            </p:cNvPr>
            <p:cNvSpPr/>
            <p:nvPr/>
          </p:nvSpPr>
          <p:spPr>
            <a:xfrm>
              <a:off x="6286170" y="48898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748">
              <a:extLst>
                <a:ext uri="{FF2B5EF4-FFF2-40B4-BE49-F238E27FC236}">
                  <a16:creationId xmlns:a16="http://schemas.microsoft.com/office/drawing/2014/main" id="{D11ED9E8-104B-6546-A072-0128A3BA080C}"/>
                </a:ext>
              </a:extLst>
            </p:cNvPr>
            <p:cNvSpPr/>
            <p:nvPr/>
          </p:nvSpPr>
          <p:spPr>
            <a:xfrm>
              <a:off x="6892423" y="44668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749">
              <a:extLst>
                <a:ext uri="{FF2B5EF4-FFF2-40B4-BE49-F238E27FC236}">
                  <a16:creationId xmlns:a16="http://schemas.microsoft.com/office/drawing/2014/main" id="{13CF5DD6-2BE9-B8B5-B36E-3F10C51EB9D7}"/>
                </a:ext>
              </a:extLst>
            </p:cNvPr>
            <p:cNvSpPr/>
            <p:nvPr/>
          </p:nvSpPr>
          <p:spPr>
            <a:xfrm>
              <a:off x="6589297" y="484367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750">
              <a:extLst>
                <a:ext uri="{FF2B5EF4-FFF2-40B4-BE49-F238E27FC236}">
                  <a16:creationId xmlns:a16="http://schemas.microsoft.com/office/drawing/2014/main" id="{6AC8DA37-4A5D-17B9-6222-717C01300F7B}"/>
                </a:ext>
              </a:extLst>
            </p:cNvPr>
            <p:cNvSpPr/>
            <p:nvPr/>
          </p:nvSpPr>
          <p:spPr>
            <a:xfrm>
              <a:off x="6589297" y="47646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751">
              <a:extLst>
                <a:ext uri="{FF2B5EF4-FFF2-40B4-BE49-F238E27FC236}">
                  <a16:creationId xmlns:a16="http://schemas.microsoft.com/office/drawing/2014/main" id="{019EA09D-B82A-AF93-2603-014139C508F5}"/>
                </a:ext>
              </a:extLst>
            </p:cNvPr>
            <p:cNvSpPr/>
            <p:nvPr/>
          </p:nvSpPr>
          <p:spPr>
            <a:xfrm>
              <a:off x="6892423" y="47670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752">
              <a:extLst>
                <a:ext uri="{FF2B5EF4-FFF2-40B4-BE49-F238E27FC236}">
                  <a16:creationId xmlns:a16="http://schemas.microsoft.com/office/drawing/2014/main" id="{28BE1C5E-C0AD-0318-47D5-6EF32DD7BF84}"/>
                </a:ext>
              </a:extLst>
            </p:cNvPr>
            <p:cNvSpPr/>
            <p:nvPr/>
          </p:nvSpPr>
          <p:spPr>
            <a:xfrm>
              <a:off x="6488255" y="49683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753">
              <a:extLst>
                <a:ext uri="{FF2B5EF4-FFF2-40B4-BE49-F238E27FC236}">
                  <a16:creationId xmlns:a16="http://schemas.microsoft.com/office/drawing/2014/main" id="{6E0D3897-84EF-A224-8EE8-FB9F7E48FD18}"/>
                </a:ext>
              </a:extLst>
            </p:cNvPr>
            <p:cNvSpPr/>
            <p:nvPr/>
          </p:nvSpPr>
          <p:spPr>
            <a:xfrm>
              <a:off x="6387212" y="500478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754">
              <a:extLst>
                <a:ext uri="{FF2B5EF4-FFF2-40B4-BE49-F238E27FC236}">
                  <a16:creationId xmlns:a16="http://schemas.microsoft.com/office/drawing/2014/main" id="{3417F60A-D151-0D4B-6913-E61C439B58D2}"/>
                </a:ext>
              </a:extLst>
            </p:cNvPr>
            <p:cNvSpPr/>
            <p:nvPr/>
          </p:nvSpPr>
          <p:spPr>
            <a:xfrm>
              <a:off x="6286170" y="48985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755">
              <a:extLst>
                <a:ext uri="{FF2B5EF4-FFF2-40B4-BE49-F238E27FC236}">
                  <a16:creationId xmlns:a16="http://schemas.microsoft.com/office/drawing/2014/main" id="{7C119AEA-D0CE-70DB-3A99-19BB82BE9235}"/>
                </a:ext>
              </a:extLst>
            </p:cNvPr>
            <p:cNvSpPr/>
            <p:nvPr/>
          </p:nvSpPr>
          <p:spPr>
            <a:xfrm>
              <a:off x="6791381" y="43125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756">
              <a:extLst>
                <a:ext uri="{FF2B5EF4-FFF2-40B4-BE49-F238E27FC236}">
                  <a16:creationId xmlns:a16="http://schemas.microsoft.com/office/drawing/2014/main" id="{EBC69B92-FB40-270F-381C-FB8ED092860B}"/>
                </a:ext>
              </a:extLst>
            </p:cNvPr>
            <p:cNvSpPr/>
            <p:nvPr/>
          </p:nvSpPr>
          <p:spPr>
            <a:xfrm>
              <a:off x="7599719" y="47324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757">
              <a:extLst>
                <a:ext uri="{FF2B5EF4-FFF2-40B4-BE49-F238E27FC236}">
                  <a16:creationId xmlns:a16="http://schemas.microsoft.com/office/drawing/2014/main" id="{5CE9C4EB-7405-F0C7-6B67-ADCD7521529C}"/>
                </a:ext>
              </a:extLst>
            </p:cNvPr>
            <p:cNvSpPr/>
            <p:nvPr/>
          </p:nvSpPr>
          <p:spPr>
            <a:xfrm>
              <a:off x="7397635" y="45883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758">
              <a:extLst>
                <a:ext uri="{FF2B5EF4-FFF2-40B4-BE49-F238E27FC236}">
                  <a16:creationId xmlns:a16="http://schemas.microsoft.com/office/drawing/2014/main" id="{BD2DA4EF-44A4-1220-E8D4-D1F8D354800E}"/>
                </a:ext>
              </a:extLst>
            </p:cNvPr>
            <p:cNvSpPr/>
            <p:nvPr/>
          </p:nvSpPr>
          <p:spPr>
            <a:xfrm>
              <a:off x="6892423" y="51728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759">
              <a:extLst>
                <a:ext uri="{FF2B5EF4-FFF2-40B4-BE49-F238E27FC236}">
                  <a16:creationId xmlns:a16="http://schemas.microsoft.com/office/drawing/2014/main" id="{C5548A1A-C715-9204-85ED-A061B4A950B8}"/>
                </a:ext>
              </a:extLst>
            </p:cNvPr>
            <p:cNvSpPr/>
            <p:nvPr/>
          </p:nvSpPr>
          <p:spPr>
            <a:xfrm>
              <a:off x="7801804" y="50081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760">
              <a:extLst>
                <a:ext uri="{FF2B5EF4-FFF2-40B4-BE49-F238E27FC236}">
                  <a16:creationId xmlns:a16="http://schemas.microsoft.com/office/drawing/2014/main" id="{C5AEF670-7552-C418-1234-EC1624B4717C}"/>
                </a:ext>
              </a:extLst>
            </p:cNvPr>
            <p:cNvSpPr/>
            <p:nvPr/>
          </p:nvSpPr>
          <p:spPr>
            <a:xfrm>
              <a:off x="6185128" y="44030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761">
              <a:extLst>
                <a:ext uri="{FF2B5EF4-FFF2-40B4-BE49-F238E27FC236}">
                  <a16:creationId xmlns:a16="http://schemas.microsoft.com/office/drawing/2014/main" id="{E0A9071E-F7F4-ED6A-289C-1D161725E085}"/>
                </a:ext>
              </a:extLst>
            </p:cNvPr>
            <p:cNvSpPr/>
            <p:nvPr/>
          </p:nvSpPr>
          <p:spPr>
            <a:xfrm>
              <a:off x="6185128" y="50630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762">
              <a:extLst>
                <a:ext uri="{FF2B5EF4-FFF2-40B4-BE49-F238E27FC236}">
                  <a16:creationId xmlns:a16="http://schemas.microsoft.com/office/drawing/2014/main" id="{D6E77170-8B28-5FA6-C69E-836167D4740C}"/>
                </a:ext>
              </a:extLst>
            </p:cNvPr>
            <p:cNvSpPr/>
            <p:nvPr/>
          </p:nvSpPr>
          <p:spPr>
            <a:xfrm>
              <a:off x="6791381" y="504431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763">
              <a:extLst>
                <a:ext uri="{FF2B5EF4-FFF2-40B4-BE49-F238E27FC236}">
                  <a16:creationId xmlns:a16="http://schemas.microsoft.com/office/drawing/2014/main" id="{3FA67AF8-A126-B10E-3B3D-BC49AD35E3D0}"/>
                </a:ext>
              </a:extLst>
            </p:cNvPr>
            <p:cNvSpPr/>
            <p:nvPr/>
          </p:nvSpPr>
          <p:spPr>
            <a:xfrm>
              <a:off x="6286170" y="51909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764">
              <a:extLst>
                <a:ext uri="{FF2B5EF4-FFF2-40B4-BE49-F238E27FC236}">
                  <a16:creationId xmlns:a16="http://schemas.microsoft.com/office/drawing/2014/main" id="{F60A6112-F6A6-6CB0-2B60-6F72AD1B244F}"/>
                </a:ext>
              </a:extLst>
            </p:cNvPr>
            <p:cNvSpPr/>
            <p:nvPr/>
          </p:nvSpPr>
          <p:spPr>
            <a:xfrm>
              <a:off x="6690339" y="46359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765">
              <a:extLst>
                <a:ext uri="{FF2B5EF4-FFF2-40B4-BE49-F238E27FC236}">
                  <a16:creationId xmlns:a16="http://schemas.microsoft.com/office/drawing/2014/main" id="{6B677E47-35AC-32E2-381E-17EAC5292F71}"/>
                </a:ext>
              </a:extLst>
            </p:cNvPr>
            <p:cNvSpPr/>
            <p:nvPr/>
          </p:nvSpPr>
          <p:spPr>
            <a:xfrm>
              <a:off x="6387212" y="48581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766">
              <a:extLst>
                <a:ext uri="{FF2B5EF4-FFF2-40B4-BE49-F238E27FC236}">
                  <a16:creationId xmlns:a16="http://schemas.microsoft.com/office/drawing/2014/main" id="{5F95860A-C3EE-01A3-DCAA-4745FB4B5E08}"/>
                </a:ext>
              </a:extLst>
            </p:cNvPr>
            <p:cNvSpPr/>
            <p:nvPr/>
          </p:nvSpPr>
          <p:spPr>
            <a:xfrm>
              <a:off x="6488255" y="46559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767">
              <a:extLst>
                <a:ext uri="{FF2B5EF4-FFF2-40B4-BE49-F238E27FC236}">
                  <a16:creationId xmlns:a16="http://schemas.microsoft.com/office/drawing/2014/main" id="{6BECA771-7F1B-C3CA-BDFB-0C14F0CE4BEA}"/>
                </a:ext>
              </a:extLst>
            </p:cNvPr>
            <p:cNvSpPr/>
            <p:nvPr/>
          </p:nvSpPr>
          <p:spPr>
            <a:xfrm>
              <a:off x="6589297" y="49809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768">
              <a:extLst>
                <a:ext uri="{FF2B5EF4-FFF2-40B4-BE49-F238E27FC236}">
                  <a16:creationId xmlns:a16="http://schemas.microsoft.com/office/drawing/2014/main" id="{67FAD08C-2388-436C-081A-DBEEAC0673CE}"/>
                </a:ext>
              </a:extLst>
            </p:cNvPr>
            <p:cNvSpPr/>
            <p:nvPr/>
          </p:nvSpPr>
          <p:spPr>
            <a:xfrm>
              <a:off x="9620564" y="47057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769">
              <a:extLst>
                <a:ext uri="{FF2B5EF4-FFF2-40B4-BE49-F238E27FC236}">
                  <a16:creationId xmlns:a16="http://schemas.microsoft.com/office/drawing/2014/main" id="{0E701955-F356-BB7B-2FBD-426C802B9F9C}"/>
                </a:ext>
              </a:extLst>
            </p:cNvPr>
            <p:cNvSpPr/>
            <p:nvPr/>
          </p:nvSpPr>
          <p:spPr>
            <a:xfrm>
              <a:off x="7498677" y="54864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770">
              <a:extLst>
                <a:ext uri="{FF2B5EF4-FFF2-40B4-BE49-F238E27FC236}">
                  <a16:creationId xmlns:a16="http://schemas.microsoft.com/office/drawing/2014/main" id="{AA49D013-A64D-7E39-31EF-42A77EBF3368}"/>
                </a:ext>
              </a:extLst>
            </p:cNvPr>
            <p:cNvSpPr/>
            <p:nvPr/>
          </p:nvSpPr>
          <p:spPr>
            <a:xfrm>
              <a:off x="7094508" y="49521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771">
              <a:extLst>
                <a:ext uri="{FF2B5EF4-FFF2-40B4-BE49-F238E27FC236}">
                  <a16:creationId xmlns:a16="http://schemas.microsoft.com/office/drawing/2014/main" id="{18ED9F04-DDF8-76DA-F754-A78AD7C97476}"/>
                </a:ext>
              </a:extLst>
            </p:cNvPr>
            <p:cNvSpPr/>
            <p:nvPr/>
          </p:nvSpPr>
          <p:spPr>
            <a:xfrm>
              <a:off x="9923691" y="51923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772">
              <a:extLst>
                <a:ext uri="{FF2B5EF4-FFF2-40B4-BE49-F238E27FC236}">
                  <a16:creationId xmlns:a16="http://schemas.microsoft.com/office/drawing/2014/main" id="{82803188-1639-5231-6951-E352CA8FA910}"/>
                </a:ext>
              </a:extLst>
            </p:cNvPr>
            <p:cNvSpPr/>
            <p:nvPr/>
          </p:nvSpPr>
          <p:spPr>
            <a:xfrm>
              <a:off x="8913268" y="43235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773">
              <a:extLst>
                <a:ext uri="{FF2B5EF4-FFF2-40B4-BE49-F238E27FC236}">
                  <a16:creationId xmlns:a16="http://schemas.microsoft.com/office/drawing/2014/main" id="{4CC0A58D-ED4F-C6CE-A722-BE6A4378AA7F}"/>
                </a:ext>
              </a:extLst>
            </p:cNvPr>
            <p:cNvSpPr/>
            <p:nvPr/>
          </p:nvSpPr>
          <p:spPr>
            <a:xfrm>
              <a:off x="7902846" y="47993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774">
              <a:extLst>
                <a:ext uri="{FF2B5EF4-FFF2-40B4-BE49-F238E27FC236}">
                  <a16:creationId xmlns:a16="http://schemas.microsoft.com/office/drawing/2014/main" id="{7DD240A4-656A-F82A-39AD-F4F57483C3BF}"/>
                </a:ext>
              </a:extLst>
            </p:cNvPr>
            <p:cNvSpPr/>
            <p:nvPr/>
          </p:nvSpPr>
          <p:spPr>
            <a:xfrm>
              <a:off x="6791381" y="53523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775">
              <a:extLst>
                <a:ext uri="{FF2B5EF4-FFF2-40B4-BE49-F238E27FC236}">
                  <a16:creationId xmlns:a16="http://schemas.microsoft.com/office/drawing/2014/main" id="{6B5E7A4E-6EAA-F064-B877-27A197FB6A5A}"/>
                </a:ext>
              </a:extLst>
            </p:cNvPr>
            <p:cNvSpPr/>
            <p:nvPr/>
          </p:nvSpPr>
          <p:spPr>
            <a:xfrm>
              <a:off x="7397635" y="452896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776">
              <a:extLst>
                <a:ext uri="{FF2B5EF4-FFF2-40B4-BE49-F238E27FC236}">
                  <a16:creationId xmlns:a16="http://schemas.microsoft.com/office/drawing/2014/main" id="{5E7F6059-CCF9-A955-E603-0B1A5F349960}"/>
                </a:ext>
              </a:extLst>
            </p:cNvPr>
            <p:cNvSpPr/>
            <p:nvPr/>
          </p:nvSpPr>
          <p:spPr>
            <a:xfrm>
              <a:off x="6589297" y="43936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777">
              <a:extLst>
                <a:ext uri="{FF2B5EF4-FFF2-40B4-BE49-F238E27FC236}">
                  <a16:creationId xmlns:a16="http://schemas.microsoft.com/office/drawing/2014/main" id="{BF4F95CC-9271-5CA8-87F4-D4347F68CC8A}"/>
                </a:ext>
              </a:extLst>
            </p:cNvPr>
            <p:cNvSpPr/>
            <p:nvPr/>
          </p:nvSpPr>
          <p:spPr>
            <a:xfrm>
              <a:off x="6488255" y="579460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778">
              <a:extLst>
                <a:ext uri="{FF2B5EF4-FFF2-40B4-BE49-F238E27FC236}">
                  <a16:creationId xmlns:a16="http://schemas.microsoft.com/office/drawing/2014/main" id="{E4A11EFD-1C9A-E906-0819-0B6BEDA3843B}"/>
                </a:ext>
              </a:extLst>
            </p:cNvPr>
            <p:cNvSpPr/>
            <p:nvPr/>
          </p:nvSpPr>
          <p:spPr>
            <a:xfrm>
              <a:off x="8003888" y="45895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779">
              <a:extLst>
                <a:ext uri="{FF2B5EF4-FFF2-40B4-BE49-F238E27FC236}">
                  <a16:creationId xmlns:a16="http://schemas.microsoft.com/office/drawing/2014/main" id="{B33E352C-A828-A061-6BDC-640961D766FD}"/>
                </a:ext>
              </a:extLst>
            </p:cNvPr>
            <p:cNvSpPr/>
            <p:nvPr/>
          </p:nvSpPr>
          <p:spPr>
            <a:xfrm>
              <a:off x="8711184" y="49718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780">
              <a:extLst>
                <a:ext uri="{FF2B5EF4-FFF2-40B4-BE49-F238E27FC236}">
                  <a16:creationId xmlns:a16="http://schemas.microsoft.com/office/drawing/2014/main" id="{FEB3BC8F-3064-BDD8-B73B-375924B6A47A}"/>
                </a:ext>
              </a:extLst>
            </p:cNvPr>
            <p:cNvSpPr/>
            <p:nvPr/>
          </p:nvSpPr>
          <p:spPr>
            <a:xfrm>
              <a:off x="6387212" y="529551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781">
              <a:extLst>
                <a:ext uri="{FF2B5EF4-FFF2-40B4-BE49-F238E27FC236}">
                  <a16:creationId xmlns:a16="http://schemas.microsoft.com/office/drawing/2014/main" id="{1CC3B63C-A5CB-AAE4-7AF5-C35A59E838F9}"/>
                </a:ext>
              </a:extLst>
            </p:cNvPr>
            <p:cNvSpPr/>
            <p:nvPr/>
          </p:nvSpPr>
          <p:spPr>
            <a:xfrm>
              <a:off x="6589297" y="48195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782">
              <a:extLst>
                <a:ext uri="{FF2B5EF4-FFF2-40B4-BE49-F238E27FC236}">
                  <a16:creationId xmlns:a16="http://schemas.microsoft.com/office/drawing/2014/main" id="{07882E4B-BA83-3377-EB1E-BE93DA54E074}"/>
                </a:ext>
              </a:extLst>
            </p:cNvPr>
            <p:cNvSpPr/>
            <p:nvPr/>
          </p:nvSpPr>
          <p:spPr>
            <a:xfrm>
              <a:off x="8509099" y="475018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783">
              <a:extLst>
                <a:ext uri="{FF2B5EF4-FFF2-40B4-BE49-F238E27FC236}">
                  <a16:creationId xmlns:a16="http://schemas.microsoft.com/office/drawing/2014/main" id="{A246AAFA-9185-1480-90BC-833D4B339D94}"/>
                </a:ext>
              </a:extLst>
            </p:cNvPr>
            <p:cNvSpPr/>
            <p:nvPr/>
          </p:nvSpPr>
          <p:spPr>
            <a:xfrm>
              <a:off x="6589297" y="46341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784">
              <a:extLst>
                <a:ext uri="{FF2B5EF4-FFF2-40B4-BE49-F238E27FC236}">
                  <a16:creationId xmlns:a16="http://schemas.microsoft.com/office/drawing/2014/main" id="{D0B193CD-893F-CAD1-5EC9-50CE51F09D57}"/>
                </a:ext>
              </a:extLst>
            </p:cNvPr>
            <p:cNvSpPr/>
            <p:nvPr/>
          </p:nvSpPr>
          <p:spPr>
            <a:xfrm>
              <a:off x="6589297" y="46325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785">
              <a:extLst>
                <a:ext uri="{FF2B5EF4-FFF2-40B4-BE49-F238E27FC236}">
                  <a16:creationId xmlns:a16="http://schemas.microsoft.com/office/drawing/2014/main" id="{9A9F5351-0B10-66E4-592D-941193BDB571}"/>
                </a:ext>
              </a:extLst>
            </p:cNvPr>
            <p:cNvSpPr/>
            <p:nvPr/>
          </p:nvSpPr>
          <p:spPr>
            <a:xfrm>
              <a:off x="6993466" y="495549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786">
              <a:extLst>
                <a:ext uri="{FF2B5EF4-FFF2-40B4-BE49-F238E27FC236}">
                  <a16:creationId xmlns:a16="http://schemas.microsoft.com/office/drawing/2014/main" id="{17BD21B9-4C93-64F3-E69A-A31F2D3FA9C3}"/>
                </a:ext>
              </a:extLst>
            </p:cNvPr>
            <p:cNvSpPr/>
            <p:nvPr/>
          </p:nvSpPr>
          <p:spPr>
            <a:xfrm>
              <a:off x="6589297" y="45237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787">
              <a:extLst>
                <a:ext uri="{FF2B5EF4-FFF2-40B4-BE49-F238E27FC236}">
                  <a16:creationId xmlns:a16="http://schemas.microsoft.com/office/drawing/2014/main" id="{94E3F7DB-7BB5-D40F-9498-511F588A0EBD}"/>
                </a:ext>
              </a:extLst>
            </p:cNvPr>
            <p:cNvSpPr/>
            <p:nvPr/>
          </p:nvSpPr>
          <p:spPr>
            <a:xfrm>
              <a:off x="7902846" y="44194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788">
              <a:extLst>
                <a:ext uri="{FF2B5EF4-FFF2-40B4-BE49-F238E27FC236}">
                  <a16:creationId xmlns:a16="http://schemas.microsoft.com/office/drawing/2014/main" id="{6372DB80-894A-7A09-D092-F098A35CD65C}"/>
                </a:ext>
              </a:extLst>
            </p:cNvPr>
            <p:cNvSpPr/>
            <p:nvPr/>
          </p:nvSpPr>
          <p:spPr>
            <a:xfrm>
              <a:off x="6690339" y="42815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789">
              <a:extLst>
                <a:ext uri="{FF2B5EF4-FFF2-40B4-BE49-F238E27FC236}">
                  <a16:creationId xmlns:a16="http://schemas.microsoft.com/office/drawing/2014/main" id="{6BC97A64-B4AD-8F15-27FF-0BD2FAE5020B}"/>
                </a:ext>
              </a:extLst>
            </p:cNvPr>
            <p:cNvSpPr/>
            <p:nvPr/>
          </p:nvSpPr>
          <p:spPr>
            <a:xfrm>
              <a:off x="6488255" y="373236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790">
              <a:extLst>
                <a:ext uri="{FF2B5EF4-FFF2-40B4-BE49-F238E27FC236}">
                  <a16:creationId xmlns:a16="http://schemas.microsoft.com/office/drawing/2014/main" id="{2EA4D05D-CA49-F94C-9ECD-4148CEDB32AB}"/>
                </a:ext>
              </a:extLst>
            </p:cNvPr>
            <p:cNvSpPr/>
            <p:nvPr/>
          </p:nvSpPr>
          <p:spPr>
            <a:xfrm>
              <a:off x="6084086" y="463891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791">
              <a:extLst>
                <a:ext uri="{FF2B5EF4-FFF2-40B4-BE49-F238E27FC236}">
                  <a16:creationId xmlns:a16="http://schemas.microsoft.com/office/drawing/2014/main" id="{69F3E477-567C-39B7-5D93-8B1E3848E57A}"/>
                </a:ext>
              </a:extLst>
            </p:cNvPr>
            <p:cNvSpPr/>
            <p:nvPr/>
          </p:nvSpPr>
          <p:spPr>
            <a:xfrm>
              <a:off x="6993466" y="46439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792">
              <a:extLst>
                <a:ext uri="{FF2B5EF4-FFF2-40B4-BE49-F238E27FC236}">
                  <a16:creationId xmlns:a16="http://schemas.microsoft.com/office/drawing/2014/main" id="{D594420F-CAB4-EBBD-45D9-9411C75AFD7C}"/>
                </a:ext>
              </a:extLst>
            </p:cNvPr>
            <p:cNvSpPr/>
            <p:nvPr/>
          </p:nvSpPr>
          <p:spPr>
            <a:xfrm>
              <a:off x="6993466" y="43346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793">
              <a:extLst>
                <a:ext uri="{FF2B5EF4-FFF2-40B4-BE49-F238E27FC236}">
                  <a16:creationId xmlns:a16="http://schemas.microsoft.com/office/drawing/2014/main" id="{E914D5B4-1F7E-4C37-46AB-B298A807E6F6}"/>
                </a:ext>
              </a:extLst>
            </p:cNvPr>
            <p:cNvSpPr/>
            <p:nvPr/>
          </p:nvSpPr>
          <p:spPr>
            <a:xfrm>
              <a:off x="6993466" y="46645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794">
              <a:extLst>
                <a:ext uri="{FF2B5EF4-FFF2-40B4-BE49-F238E27FC236}">
                  <a16:creationId xmlns:a16="http://schemas.microsoft.com/office/drawing/2014/main" id="{E6858816-F05A-F006-4E30-E1C2DA129D50}"/>
                </a:ext>
              </a:extLst>
            </p:cNvPr>
            <p:cNvSpPr/>
            <p:nvPr/>
          </p:nvSpPr>
          <p:spPr>
            <a:xfrm>
              <a:off x="6387212" y="47335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795">
              <a:extLst>
                <a:ext uri="{FF2B5EF4-FFF2-40B4-BE49-F238E27FC236}">
                  <a16:creationId xmlns:a16="http://schemas.microsoft.com/office/drawing/2014/main" id="{E29C3C15-06B7-D9A6-EB9D-C9085BAB2081}"/>
                </a:ext>
              </a:extLst>
            </p:cNvPr>
            <p:cNvSpPr/>
            <p:nvPr/>
          </p:nvSpPr>
          <p:spPr>
            <a:xfrm>
              <a:off x="7094508" y="49150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796">
              <a:extLst>
                <a:ext uri="{FF2B5EF4-FFF2-40B4-BE49-F238E27FC236}">
                  <a16:creationId xmlns:a16="http://schemas.microsoft.com/office/drawing/2014/main" id="{3BC90C00-9DA1-D98F-E400-3B56D1638C1B}"/>
                </a:ext>
              </a:extLst>
            </p:cNvPr>
            <p:cNvSpPr/>
            <p:nvPr/>
          </p:nvSpPr>
          <p:spPr>
            <a:xfrm>
              <a:off x="7902846" y="47168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797">
              <a:extLst>
                <a:ext uri="{FF2B5EF4-FFF2-40B4-BE49-F238E27FC236}">
                  <a16:creationId xmlns:a16="http://schemas.microsoft.com/office/drawing/2014/main" id="{74002EEA-9E9B-918E-1363-873FD97BE27A}"/>
                </a:ext>
              </a:extLst>
            </p:cNvPr>
            <p:cNvSpPr/>
            <p:nvPr/>
          </p:nvSpPr>
          <p:spPr>
            <a:xfrm>
              <a:off x="7700761" y="44657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798">
              <a:extLst>
                <a:ext uri="{FF2B5EF4-FFF2-40B4-BE49-F238E27FC236}">
                  <a16:creationId xmlns:a16="http://schemas.microsoft.com/office/drawing/2014/main" id="{360CEA3A-8BD8-667B-C0F3-9D8E0AE10F01}"/>
                </a:ext>
              </a:extLst>
            </p:cNvPr>
            <p:cNvSpPr/>
            <p:nvPr/>
          </p:nvSpPr>
          <p:spPr>
            <a:xfrm>
              <a:off x="8104930" y="49543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799">
              <a:extLst>
                <a:ext uri="{FF2B5EF4-FFF2-40B4-BE49-F238E27FC236}">
                  <a16:creationId xmlns:a16="http://schemas.microsoft.com/office/drawing/2014/main" id="{0BA6C6D0-BA5A-B422-9087-A2051D997179}"/>
                </a:ext>
              </a:extLst>
            </p:cNvPr>
            <p:cNvSpPr/>
            <p:nvPr/>
          </p:nvSpPr>
          <p:spPr>
            <a:xfrm>
              <a:off x="6589297" y="501824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800">
              <a:extLst>
                <a:ext uri="{FF2B5EF4-FFF2-40B4-BE49-F238E27FC236}">
                  <a16:creationId xmlns:a16="http://schemas.microsoft.com/office/drawing/2014/main" id="{314CA2D3-5A8F-243A-1D06-334827108BCF}"/>
                </a:ext>
              </a:extLst>
            </p:cNvPr>
            <p:cNvSpPr/>
            <p:nvPr/>
          </p:nvSpPr>
          <p:spPr>
            <a:xfrm>
              <a:off x="6387212" y="50977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801">
              <a:extLst>
                <a:ext uri="{FF2B5EF4-FFF2-40B4-BE49-F238E27FC236}">
                  <a16:creationId xmlns:a16="http://schemas.microsoft.com/office/drawing/2014/main" id="{937D2A9C-D020-F033-4C15-1637D16B2867}"/>
                </a:ext>
              </a:extLst>
            </p:cNvPr>
            <p:cNvSpPr/>
            <p:nvPr/>
          </p:nvSpPr>
          <p:spPr>
            <a:xfrm>
              <a:off x="6690339" y="43139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802">
              <a:extLst>
                <a:ext uri="{FF2B5EF4-FFF2-40B4-BE49-F238E27FC236}">
                  <a16:creationId xmlns:a16="http://schemas.microsoft.com/office/drawing/2014/main" id="{10D204EA-774E-922E-F65E-49F91AE10C23}"/>
                </a:ext>
              </a:extLst>
            </p:cNvPr>
            <p:cNvSpPr/>
            <p:nvPr/>
          </p:nvSpPr>
          <p:spPr>
            <a:xfrm>
              <a:off x="6185128" y="43633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803">
              <a:extLst>
                <a:ext uri="{FF2B5EF4-FFF2-40B4-BE49-F238E27FC236}">
                  <a16:creationId xmlns:a16="http://schemas.microsoft.com/office/drawing/2014/main" id="{B097A658-4A64-9990-609A-A0CA8C609F98}"/>
                </a:ext>
              </a:extLst>
            </p:cNvPr>
            <p:cNvSpPr/>
            <p:nvPr/>
          </p:nvSpPr>
          <p:spPr>
            <a:xfrm>
              <a:off x="6892423" y="48178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804">
              <a:extLst>
                <a:ext uri="{FF2B5EF4-FFF2-40B4-BE49-F238E27FC236}">
                  <a16:creationId xmlns:a16="http://schemas.microsoft.com/office/drawing/2014/main" id="{CD5E9870-6358-1CF0-EC7F-24871AFFA3C2}"/>
                </a:ext>
              </a:extLst>
            </p:cNvPr>
            <p:cNvSpPr/>
            <p:nvPr/>
          </p:nvSpPr>
          <p:spPr>
            <a:xfrm>
              <a:off x="6185128" y="508740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805">
              <a:extLst>
                <a:ext uri="{FF2B5EF4-FFF2-40B4-BE49-F238E27FC236}">
                  <a16:creationId xmlns:a16="http://schemas.microsoft.com/office/drawing/2014/main" id="{DD95BE8D-9ED9-BA12-64B4-F00892713A2B}"/>
                </a:ext>
              </a:extLst>
            </p:cNvPr>
            <p:cNvSpPr/>
            <p:nvPr/>
          </p:nvSpPr>
          <p:spPr>
            <a:xfrm>
              <a:off x="7397635" y="45276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806">
              <a:extLst>
                <a:ext uri="{FF2B5EF4-FFF2-40B4-BE49-F238E27FC236}">
                  <a16:creationId xmlns:a16="http://schemas.microsoft.com/office/drawing/2014/main" id="{E90A1A8A-A57F-707B-5D03-25698EC14EB8}"/>
                </a:ext>
              </a:extLst>
            </p:cNvPr>
            <p:cNvSpPr/>
            <p:nvPr/>
          </p:nvSpPr>
          <p:spPr>
            <a:xfrm>
              <a:off x="6387212" y="48088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807">
              <a:extLst>
                <a:ext uri="{FF2B5EF4-FFF2-40B4-BE49-F238E27FC236}">
                  <a16:creationId xmlns:a16="http://schemas.microsoft.com/office/drawing/2014/main" id="{247F5171-E24A-347E-5FB0-60DC211D6C6B}"/>
                </a:ext>
              </a:extLst>
            </p:cNvPr>
            <p:cNvSpPr/>
            <p:nvPr/>
          </p:nvSpPr>
          <p:spPr>
            <a:xfrm>
              <a:off x="6892423" y="472377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808">
              <a:extLst>
                <a:ext uri="{FF2B5EF4-FFF2-40B4-BE49-F238E27FC236}">
                  <a16:creationId xmlns:a16="http://schemas.microsoft.com/office/drawing/2014/main" id="{F7FB2499-5BB0-E84A-45E5-CF38979B7A64}"/>
                </a:ext>
              </a:extLst>
            </p:cNvPr>
            <p:cNvSpPr/>
            <p:nvPr/>
          </p:nvSpPr>
          <p:spPr>
            <a:xfrm>
              <a:off x="8913268" y="45832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809">
              <a:extLst>
                <a:ext uri="{FF2B5EF4-FFF2-40B4-BE49-F238E27FC236}">
                  <a16:creationId xmlns:a16="http://schemas.microsoft.com/office/drawing/2014/main" id="{FF7133C6-17AB-63C9-CAB6-37A23905A9D9}"/>
                </a:ext>
              </a:extLst>
            </p:cNvPr>
            <p:cNvSpPr/>
            <p:nvPr/>
          </p:nvSpPr>
          <p:spPr>
            <a:xfrm>
              <a:off x="7195550" y="45816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810">
              <a:extLst>
                <a:ext uri="{FF2B5EF4-FFF2-40B4-BE49-F238E27FC236}">
                  <a16:creationId xmlns:a16="http://schemas.microsoft.com/office/drawing/2014/main" id="{DC0E7AE7-4D1C-23AC-F5B9-216C941AE7B5}"/>
                </a:ext>
              </a:extLst>
            </p:cNvPr>
            <p:cNvSpPr/>
            <p:nvPr/>
          </p:nvSpPr>
          <p:spPr>
            <a:xfrm>
              <a:off x="7599719" y="451586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811">
              <a:extLst>
                <a:ext uri="{FF2B5EF4-FFF2-40B4-BE49-F238E27FC236}">
                  <a16:creationId xmlns:a16="http://schemas.microsoft.com/office/drawing/2014/main" id="{1A973966-B5E1-82F2-A670-9EC9688A9ED5}"/>
                </a:ext>
              </a:extLst>
            </p:cNvPr>
            <p:cNvSpPr/>
            <p:nvPr/>
          </p:nvSpPr>
          <p:spPr>
            <a:xfrm>
              <a:off x="6791381" y="49398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812">
              <a:extLst>
                <a:ext uri="{FF2B5EF4-FFF2-40B4-BE49-F238E27FC236}">
                  <a16:creationId xmlns:a16="http://schemas.microsoft.com/office/drawing/2014/main" id="{33E11931-3CAC-FE67-89E3-62DCF0EC78D4}"/>
                </a:ext>
              </a:extLst>
            </p:cNvPr>
            <p:cNvSpPr/>
            <p:nvPr/>
          </p:nvSpPr>
          <p:spPr>
            <a:xfrm>
              <a:off x="6690339" y="481627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813">
              <a:extLst>
                <a:ext uri="{FF2B5EF4-FFF2-40B4-BE49-F238E27FC236}">
                  <a16:creationId xmlns:a16="http://schemas.microsoft.com/office/drawing/2014/main" id="{7AE9E559-EFF5-34D6-AB37-0C1DB80B8459}"/>
                </a:ext>
              </a:extLst>
            </p:cNvPr>
            <p:cNvSpPr/>
            <p:nvPr/>
          </p:nvSpPr>
          <p:spPr>
            <a:xfrm>
              <a:off x="7397635" y="44333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814">
              <a:extLst>
                <a:ext uri="{FF2B5EF4-FFF2-40B4-BE49-F238E27FC236}">
                  <a16:creationId xmlns:a16="http://schemas.microsoft.com/office/drawing/2014/main" id="{1E723288-82BF-65D2-E09E-0CEDA32BD04E}"/>
                </a:ext>
              </a:extLst>
            </p:cNvPr>
            <p:cNvSpPr/>
            <p:nvPr/>
          </p:nvSpPr>
          <p:spPr>
            <a:xfrm>
              <a:off x="7498677" y="47743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815">
              <a:extLst>
                <a:ext uri="{FF2B5EF4-FFF2-40B4-BE49-F238E27FC236}">
                  <a16:creationId xmlns:a16="http://schemas.microsoft.com/office/drawing/2014/main" id="{801336D9-2836-EBCF-A55D-6C1C3DDDE9AE}"/>
                </a:ext>
              </a:extLst>
            </p:cNvPr>
            <p:cNvSpPr/>
            <p:nvPr/>
          </p:nvSpPr>
          <p:spPr>
            <a:xfrm>
              <a:off x="6488255" y="459089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816">
              <a:extLst>
                <a:ext uri="{FF2B5EF4-FFF2-40B4-BE49-F238E27FC236}">
                  <a16:creationId xmlns:a16="http://schemas.microsoft.com/office/drawing/2014/main" id="{E40524E8-28B5-F099-4284-883AE1AD4FB6}"/>
                </a:ext>
              </a:extLst>
            </p:cNvPr>
            <p:cNvSpPr/>
            <p:nvPr/>
          </p:nvSpPr>
          <p:spPr>
            <a:xfrm>
              <a:off x="7498677" y="468405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817">
              <a:extLst>
                <a:ext uri="{FF2B5EF4-FFF2-40B4-BE49-F238E27FC236}">
                  <a16:creationId xmlns:a16="http://schemas.microsoft.com/office/drawing/2014/main" id="{9EC83531-1FF8-3DCD-EB81-E1094512CFA2}"/>
                </a:ext>
              </a:extLst>
            </p:cNvPr>
            <p:cNvSpPr/>
            <p:nvPr/>
          </p:nvSpPr>
          <p:spPr>
            <a:xfrm>
              <a:off x="6387212" y="46423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818">
              <a:extLst>
                <a:ext uri="{FF2B5EF4-FFF2-40B4-BE49-F238E27FC236}">
                  <a16:creationId xmlns:a16="http://schemas.microsoft.com/office/drawing/2014/main" id="{FE1A9D17-3A50-F346-5EE2-4A6420065137}"/>
                </a:ext>
              </a:extLst>
            </p:cNvPr>
            <p:cNvSpPr/>
            <p:nvPr/>
          </p:nvSpPr>
          <p:spPr>
            <a:xfrm>
              <a:off x="6488255" y="45089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819">
              <a:extLst>
                <a:ext uri="{FF2B5EF4-FFF2-40B4-BE49-F238E27FC236}">
                  <a16:creationId xmlns:a16="http://schemas.microsoft.com/office/drawing/2014/main" id="{22CE3ED2-8CF7-EAA3-4EB2-F56D0B336023}"/>
                </a:ext>
              </a:extLst>
            </p:cNvPr>
            <p:cNvSpPr/>
            <p:nvPr/>
          </p:nvSpPr>
          <p:spPr>
            <a:xfrm>
              <a:off x="7498677" y="45485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820">
              <a:extLst>
                <a:ext uri="{FF2B5EF4-FFF2-40B4-BE49-F238E27FC236}">
                  <a16:creationId xmlns:a16="http://schemas.microsoft.com/office/drawing/2014/main" id="{FD5EF118-F368-4B5D-5D5D-834947C2EF85}"/>
                </a:ext>
              </a:extLst>
            </p:cNvPr>
            <p:cNvSpPr/>
            <p:nvPr/>
          </p:nvSpPr>
          <p:spPr>
            <a:xfrm>
              <a:off x="7094508" y="47385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821">
              <a:extLst>
                <a:ext uri="{FF2B5EF4-FFF2-40B4-BE49-F238E27FC236}">
                  <a16:creationId xmlns:a16="http://schemas.microsoft.com/office/drawing/2014/main" id="{0AB243F8-5841-DA85-5B64-D953BC339F84}"/>
                </a:ext>
              </a:extLst>
            </p:cNvPr>
            <p:cNvSpPr/>
            <p:nvPr/>
          </p:nvSpPr>
          <p:spPr>
            <a:xfrm>
              <a:off x="6387212" y="48831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822">
              <a:extLst>
                <a:ext uri="{FF2B5EF4-FFF2-40B4-BE49-F238E27FC236}">
                  <a16:creationId xmlns:a16="http://schemas.microsoft.com/office/drawing/2014/main" id="{5C2CD247-C742-F9B7-07EC-EF67258D3992}"/>
                </a:ext>
              </a:extLst>
            </p:cNvPr>
            <p:cNvSpPr/>
            <p:nvPr/>
          </p:nvSpPr>
          <p:spPr>
            <a:xfrm>
              <a:off x="6892423" y="42571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823">
              <a:extLst>
                <a:ext uri="{FF2B5EF4-FFF2-40B4-BE49-F238E27FC236}">
                  <a16:creationId xmlns:a16="http://schemas.microsoft.com/office/drawing/2014/main" id="{352E6E20-05C7-F958-C5B6-73D7DC0DE0D9}"/>
                </a:ext>
              </a:extLst>
            </p:cNvPr>
            <p:cNvSpPr/>
            <p:nvPr/>
          </p:nvSpPr>
          <p:spPr>
            <a:xfrm>
              <a:off x="6993466" y="53658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824">
              <a:extLst>
                <a:ext uri="{FF2B5EF4-FFF2-40B4-BE49-F238E27FC236}">
                  <a16:creationId xmlns:a16="http://schemas.microsoft.com/office/drawing/2014/main" id="{D614ACFF-ECBF-747B-308E-F7839A3A3214}"/>
                </a:ext>
              </a:extLst>
            </p:cNvPr>
            <p:cNvSpPr/>
            <p:nvPr/>
          </p:nvSpPr>
          <p:spPr>
            <a:xfrm>
              <a:off x="7498677" y="46791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825">
              <a:extLst>
                <a:ext uri="{FF2B5EF4-FFF2-40B4-BE49-F238E27FC236}">
                  <a16:creationId xmlns:a16="http://schemas.microsoft.com/office/drawing/2014/main" id="{2B5E2103-DB6F-787D-C556-F7C801945D28}"/>
                </a:ext>
              </a:extLst>
            </p:cNvPr>
            <p:cNvSpPr/>
            <p:nvPr/>
          </p:nvSpPr>
          <p:spPr>
            <a:xfrm>
              <a:off x="7094508" y="46646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826">
              <a:extLst>
                <a:ext uri="{FF2B5EF4-FFF2-40B4-BE49-F238E27FC236}">
                  <a16:creationId xmlns:a16="http://schemas.microsoft.com/office/drawing/2014/main" id="{077CE235-54B8-9473-67B0-78B57029106B}"/>
                </a:ext>
              </a:extLst>
            </p:cNvPr>
            <p:cNvSpPr/>
            <p:nvPr/>
          </p:nvSpPr>
          <p:spPr>
            <a:xfrm>
              <a:off x="7094508" y="46054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827">
              <a:extLst>
                <a:ext uri="{FF2B5EF4-FFF2-40B4-BE49-F238E27FC236}">
                  <a16:creationId xmlns:a16="http://schemas.microsoft.com/office/drawing/2014/main" id="{D6C1AA67-6EF8-2ED5-6E44-845DB247AD9D}"/>
                </a:ext>
              </a:extLst>
            </p:cNvPr>
            <p:cNvSpPr/>
            <p:nvPr/>
          </p:nvSpPr>
          <p:spPr>
            <a:xfrm>
              <a:off x="7397635" y="44080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828">
              <a:extLst>
                <a:ext uri="{FF2B5EF4-FFF2-40B4-BE49-F238E27FC236}">
                  <a16:creationId xmlns:a16="http://schemas.microsoft.com/office/drawing/2014/main" id="{A8D0DFE8-FA32-2FCA-C208-AC5C59152322}"/>
                </a:ext>
              </a:extLst>
            </p:cNvPr>
            <p:cNvSpPr/>
            <p:nvPr/>
          </p:nvSpPr>
          <p:spPr>
            <a:xfrm>
              <a:off x="9418479" y="44397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829">
              <a:extLst>
                <a:ext uri="{FF2B5EF4-FFF2-40B4-BE49-F238E27FC236}">
                  <a16:creationId xmlns:a16="http://schemas.microsoft.com/office/drawing/2014/main" id="{92838E69-69D5-E8A3-D11B-99FC42C376A3}"/>
                </a:ext>
              </a:extLst>
            </p:cNvPr>
            <p:cNvSpPr/>
            <p:nvPr/>
          </p:nvSpPr>
          <p:spPr>
            <a:xfrm>
              <a:off x="7498677" y="47907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830">
              <a:extLst>
                <a:ext uri="{FF2B5EF4-FFF2-40B4-BE49-F238E27FC236}">
                  <a16:creationId xmlns:a16="http://schemas.microsoft.com/office/drawing/2014/main" id="{4B4008A6-9800-0EE1-43FE-407940A2C3A3}"/>
                </a:ext>
              </a:extLst>
            </p:cNvPr>
            <p:cNvSpPr/>
            <p:nvPr/>
          </p:nvSpPr>
          <p:spPr>
            <a:xfrm>
              <a:off x="6387212" y="43446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831">
              <a:extLst>
                <a:ext uri="{FF2B5EF4-FFF2-40B4-BE49-F238E27FC236}">
                  <a16:creationId xmlns:a16="http://schemas.microsoft.com/office/drawing/2014/main" id="{570D4697-20EE-19E9-3C27-2975343362CC}"/>
                </a:ext>
              </a:extLst>
            </p:cNvPr>
            <p:cNvSpPr/>
            <p:nvPr/>
          </p:nvSpPr>
          <p:spPr>
            <a:xfrm>
              <a:off x="6892423" y="45170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832">
              <a:extLst>
                <a:ext uri="{FF2B5EF4-FFF2-40B4-BE49-F238E27FC236}">
                  <a16:creationId xmlns:a16="http://schemas.microsoft.com/office/drawing/2014/main" id="{4E45103E-1716-B614-B560-D0D76AD55951}"/>
                </a:ext>
              </a:extLst>
            </p:cNvPr>
            <p:cNvSpPr/>
            <p:nvPr/>
          </p:nvSpPr>
          <p:spPr>
            <a:xfrm>
              <a:off x="6387212" y="45523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833">
              <a:extLst>
                <a:ext uri="{FF2B5EF4-FFF2-40B4-BE49-F238E27FC236}">
                  <a16:creationId xmlns:a16="http://schemas.microsoft.com/office/drawing/2014/main" id="{3E421B1A-3040-902B-1B89-E94F5168A2AD}"/>
                </a:ext>
              </a:extLst>
            </p:cNvPr>
            <p:cNvSpPr/>
            <p:nvPr/>
          </p:nvSpPr>
          <p:spPr>
            <a:xfrm>
              <a:off x="7195550" y="47332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834">
              <a:extLst>
                <a:ext uri="{FF2B5EF4-FFF2-40B4-BE49-F238E27FC236}">
                  <a16:creationId xmlns:a16="http://schemas.microsoft.com/office/drawing/2014/main" id="{8D763B0E-3A75-ABE5-CF11-7C8A165543A6}"/>
                </a:ext>
              </a:extLst>
            </p:cNvPr>
            <p:cNvSpPr/>
            <p:nvPr/>
          </p:nvSpPr>
          <p:spPr>
            <a:xfrm>
              <a:off x="6286170" y="443227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835">
              <a:extLst>
                <a:ext uri="{FF2B5EF4-FFF2-40B4-BE49-F238E27FC236}">
                  <a16:creationId xmlns:a16="http://schemas.microsoft.com/office/drawing/2014/main" id="{533E7A7A-70DB-5635-8096-2C6FB76706DC}"/>
                </a:ext>
              </a:extLst>
            </p:cNvPr>
            <p:cNvSpPr/>
            <p:nvPr/>
          </p:nvSpPr>
          <p:spPr>
            <a:xfrm>
              <a:off x="7094508" y="47198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836">
              <a:extLst>
                <a:ext uri="{FF2B5EF4-FFF2-40B4-BE49-F238E27FC236}">
                  <a16:creationId xmlns:a16="http://schemas.microsoft.com/office/drawing/2014/main" id="{52336A29-45C1-C8AE-77FD-61EEFA902E96}"/>
                </a:ext>
              </a:extLst>
            </p:cNvPr>
            <p:cNvSpPr/>
            <p:nvPr/>
          </p:nvSpPr>
          <p:spPr>
            <a:xfrm>
              <a:off x="8104930" y="484026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837">
              <a:extLst>
                <a:ext uri="{FF2B5EF4-FFF2-40B4-BE49-F238E27FC236}">
                  <a16:creationId xmlns:a16="http://schemas.microsoft.com/office/drawing/2014/main" id="{8BBCA3B0-5B3A-97CD-95CA-E457FE6DAD15}"/>
                </a:ext>
              </a:extLst>
            </p:cNvPr>
            <p:cNvSpPr/>
            <p:nvPr/>
          </p:nvSpPr>
          <p:spPr>
            <a:xfrm>
              <a:off x="6690339" y="500723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838">
              <a:extLst>
                <a:ext uri="{FF2B5EF4-FFF2-40B4-BE49-F238E27FC236}">
                  <a16:creationId xmlns:a16="http://schemas.microsoft.com/office/drawing/2014/main" id="{7D700DD9-8ACC-C1F5-A950-BF2406B40338}"/>
                </a:ext>
              </a:extLst>
            </p:cNvPr>
            <p:cNvSpPr/>
            <p:nvPr/>
          </p:nvSpPr>
          <p:spPr>
            <a:xfrm>
              <a:off x="6993466" y="46855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839">
              <a:extLst>
                <a:ext uri="{FF2B5EF4-FFF2-40B4-BE49-F238E27FC236}">
                  <a16:creationId xmlns:a16="http://schemas.microsoft.com/office/drawing/2014/main" id="{F244DA46-B09E-9049-AAA6-E5D56D7C7A01}"/>
                </a:ext>
              </a:extLst>
            </p:cNvPr>
            <p:cNvSpPr/>
            <p:nvPr/>
          </p:nvSpPr>
          <p:spPr>
            <a:xfrm>
              <a:off x="9115353" y="45311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840">
              <a:extLst>
                <a:ext uri="{FF2B5EF4-FFF2-40B4-BE49-F238E27FC236}">
                  <a16:creationId xmlns:a16="http://schemas.microsoft.com/office/drawing/2014/main" id="{5F18A420-A288-F77D-F0EA-3C1F6CC00750}"/>
                </a:ext>
              </a:extLst>
            </p:cNvPr>
            <p:cNvSpPr/>
            <p:nvPr/>
          </p:nvSpPr>
          <p:spPr>
            <a:xfrm>
              <a:off x="6488255" y="4569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841">
              <a:extLst>
                <a:ext uri="{FF2B5EF4-FFF2-40B4-BE49-F238E27FC236}">
                  <a16:creationId xmlns:a16="http://schemas.microsoft.com/office/drawing/2014/main" id="{C333DE48-1A2F-B9D1-0D97-3536C16AD25F}"/>
                </a:ext>
              </a:extLst>
            </p:cNvPr>
            <p:cNvSpPr/>
            <p:nvPr/>
          </p:nvSpPr>
          <p:spPr>
            <a:xfrm>
              <a:off x="7599719" y="48828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842">
              <a:extLst>
                <a:ext uri="{FF2B5EF4-FFF2-40B4-BE49-F238E27FC236}">
                  <a16:creationId xmlns:a16="http://schemas.microsoft.com/office/drawing/2014/main" id="{658727A9-1ECF-D27C-7735-A5EC83C8CDB0}"/>
                </a:ext>
              </a:extLst>
            </p:cNvPr>
            <p:cNvSpPr/>
            <p:nvPr/>
          </p:nvSpPr>
          <p:spPr>
            <a:xfrm>
              <a:off x="6690339" y="41059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843">
              <a:extLst>
                <a:ext uri="{FF2B5EF4-FFF2-40B4-BE49-F238E27FC236}">
                  <a16:creationId xmlns:a16="http://schemas.microsoft.com/office/drawing/2014/main" id="{E555299F-BB4E-3549-494A-866B6542AAA5}"/>
                </a:ext>
              </a:extLst>
            </p:cNvPr>
            <p:cNvSpPr/>
            <p:nvPr/>
          </p:nvSpPr>
          <p:spPr>
            <a:xfrm>
              <a:off x="7094508" y="49594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844">
              <a:extLst>
                <a:ext uri="{FF2B5EF4-FFF2-40B4-BE49-F238E27FC236}">
                  <a16:creationId xmlns:a16="http://schemas.microsoft.com/office/drawing/2014/main" id="{5631AEA9-1E13-D1C9-7A85-13DF06D856B1}"/>
                </a:ext>
              </a:extLst>
            </p:cNvPr>
            <p:cNvSpPr/>
            <p:nvPr/>
          </p:nvSpPr>
          <p:spPr>
            <a:xfrm>
              <a:off x="6993466" y="45306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845">
              <a:extLst>
                <a:ext uri="{FF2B5EF4-FFF2-40B4-BE49-F238E27FC236}">
                  <a16:creationId xmlns:a16="http://schemas.microsoft.com/office/drawing/2014/main" id="{320DD3DB-65FE-136E-B2BB-2D796ECB34A6}"/>
                </a:ext>
              </a:extLst>
            </p:cNvPr>
            <p:cNvSpPr/>
            <p:nvPr/>
          </p:nvSpPr>
          <p:spPr>
            <a:xfrm>
              <a:off x="6892423" y="48978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846">
              <a:extLst>
                <a:ext uri="{FF2B5EF4-FFF2-40B4-BE49-F238E27FC236}">
                  <a16:creationId xmlns:a16="http://schemas.microsoft.com/office/drawing/2014/main" id="{E8F76C22-1127-EA7B-9284-1D50730E88DC}"/>
                </a:ext>
              </a:extLst>
            </p:cNvPr>
            <p:cNvSpPr/>
            <p:nvPr/>
          </p:nvSpPr>
          <p:spPr>
            <a:xfrm>
              <a:off x="7094508" y="47650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847">
              <a:extLst>
                <a:ext uri="{FF2B5EF4-FFF2-40B4-BE49-F238E27FC236}">
                  <a16:creationId xmlns:a16="http://schemas.microsoft.com/office/drawing/2014/main" id="{931031D3-4F0F-B523-3BAA-29ED953A4B66}"/>
                </a:ext>
              </a:extLst>
            </p:cNvPr>
            <p:cNvSpPr/>
            <p:nvPr/>
          </p:nvSpPr>
          <p:spPr>
            <a:xfrm>
              <a:off x="6286170" y="48366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848">
              <a:extLst>
                <a:ext uri="{FF2B5EF4-FFF2-40B4-BE49-F238E27FC236}">
                  <a16:creationId xmlns:a16="http://schemas.microsoft.com/office/drawing/2014/main" id="{548ADDB4-E51C-D734-171D-46E02A62CB04}"/>
                </a:ext>
              </a:extLst>
            </p:cNvPr>
            <p:cNvSpPr/>
            <p:nvPr/>
          </p:nvSpPr>
          <p:spPr>
            <a:xfrm>
              <a:off x="7094508" y="47885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849">
              <a:extLst>
                <a:ext uri="{FF2B5EF4-FFF2-40B4-BE49-F238E27FC236}">
                  <a16:creationId xmlns:a16="http://schemas.microsoft.com/office/drawing/2014/main" id="{9A7083E9-C1EE-17A7-A2C3-139BF4788D89}"/>
                </a:ext>
              </a:extLst>
            </p:cNvPr>
            <p:cNvSpPr/>
            <p:nvPr/>
          </p:nvSpPr>
          <p:spPr>
            <a:xfrm>
              <a:off x="6690339" y="49735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850">
              <a:extLst>
                <a:ext uri="{FF2B5EF4-FFF2-40B4-BE49-F238E27FC236}">
                  <a16:creationId xmlns:a16="http://schemas.microsoft.com/office/drawing/2014/main" id="{46F4018E-31C1-5D15-6943-71C221EA41B9}"/>
                </a:ext>
              </a:extLst>
            </p:cNvPr>
            <p:cNvSpPr/>
            <p:nvPr/>
          </p:nvSpPr>
          <p:spPr>
            <a:xfrm>
              <a:off x="6690339" y="460002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851">
              <a:extLst>
                <a:ext uri="{FF2B5EF4-FFF2-40B4-BE49-F238E27FC236}">
                  <a16:creationId xmlns:a16="http://schemas.microsoft.com/office/drawing/2014/main" id="{AD6352FC-ECB2-F985-FF00-287E12DB3CEA}"/>
                </a:ext>
              </a:extLst>
            </p:cNvPr>
            <p:cNvSpPr/>
            <p:nvPr/>
          </p:nvSpPr>
          <p:spPr>
            <a:xfrm>
              <a:off x="6589297" y="48440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852">
              <a:extLst>
                <a:ext uri="{FF2B5EF4-FFF2-40B4-BE49-F238E27FC236}">
                  <a16:creationId xmlns:a16="http://schemas.microsoft.com/office/drawing/2014/main" id="{DAF34601-A32E-94AE-50D2-C5B898D12E20}"/>
                </a:ext>
              </a:extLst>
            </p:cNvPr>
            <p:cNvSpPr/>
            <p:nvPr/>
          </p:nvSpPr>
          <p:spPr>
            <a:xfrm>
              <a:off x="7902846" y="45877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853">
              <a:extLst>
                <a:ext uri="{FF2B5EF4-FFF2-40B4-BE49-F238E27FC236}">
                  <a16:creationId xmlns:a16="http://schemas.microsoft.com/office/drawing/2014/main" id="{8AF2D0DD-48D7-E419-4771-D8F380D4F56E}"/>
                </a:ext>
              </a:extLst>
            </p:cNvPr>
            <p:cNvSpPr/>
            <p:nvPr/>
          </p:nvSpPr>
          <p:spPr>
            <a:xfrm>
              <a:off x="6387212" y="391956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854">
              <a:extLst>
                <a:ext uri="{FF2B5EF4-FFF2-40B4-BE49-F238E27FC236}">
                  <a16:creationId xmlns:a16="http://schemas.microsoft.com/office/drawing/2014/main" id="{93D38BD0-9929-15A1-F7CC-2F47F6DBE5CB}"/>
                </a:ext>
              </a:extLst>
            </p:cNvPr>
            <p:cNvSpPr/>
            <p:nvPr/>
          </p:nvSpPr>
          <p:spPr>
            <a:xfrm>
              <a:off x="7094508" y="526749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855">
              <a:extLst>
                <a:ext uri="{FF2B5EF4-FFF2-40B4-BE49-F238E27FC236}">
                  <a16:creationId xmlns:a16="http://schemas.microsoft.com/office/drawing/2014/main" id="{7AB7BBDC-7754-1180-2850-80CBFF9B1C1D}"/>
                </a:ext>
              </a:extLst>
            </p:cNvPr>
            <p:cNvSpPr/>
            <p:nvPr/>
          </p:nvSpPr>
          <p:spPr>
            <a:xfrm>
              <a:off x="7801804" y="42522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856">
              <a:extLst>
                <a:ext uri="{FF2B5EF4-FFF2-40B4-BE49-F238E27FC236}">
                  <a16:creationId xmlns:a16="http://schemas.microsoft.com/office/drawing/2014/main" id="{9E9DE10E-DE34-AB95-D971-BEB51BA9BFC8}"/>
                </a:ext>
              </a:extLst>
            </p:cNvPr>
            <p:cNvSpPr/>
            <p:nvPr/>
          </p:nvSpPr>
          <p:spPr>
            <a:xfrm>
              <a:off x="7195550" y="46784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857">
              <a:extLst>
                <a:ext uri="{FF2B5EF4-FFF2-40B4-BE49-F238E27FC236}">
                  <a16:creationId xmlns:a16="http://schemas.microsoft.com/office/drawing/2014/main" id="{F82311EE-9B30-0845-F0A6-87788207AA61}"/>
                </a:ext>
              </a:extLst>
            </p:cNvPr>
            <p:cNvSpPr/>
            <p:nvPr/>
          </p:nvSpPr>
          <p:spPr>
            <a:xfrm>
              <a:off x="8003888" y="45063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858">
              <a:extLst>
                <a:ext uri="{FF2B5EF4-FFF2-40B4-BE49-F238E27FC236}">
                  <a16:creationId xmlns:a16="http://schemas.microsoft.com/office/drawing/2014/main" id="{50B06319-3370-6CC3-45CC-816325993460}"/>
                </a:ext>
              </a:extLst>
            </p:cNvPr>
            <p:cNvSpPr/>
            <p:nvPr/>
          </p:nvSpPr>
          <p:spPr>
            <a:xfrm>
              <a:off x="9721606" y="457291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859">
              <a:extLst>
                <a:ext uri="{FF2B5EF4-FFF2-40B4-BE49-F238E27FC236}">
                  <a16:creationId xmlns:a16="http://schemas.microsoft.com/office/drawing/2014/main" id="{E7CC373C-AD9A-FE17-F5B2-CA3A32B1DA03}"/>
                </a:ext>
              </a:extLst>
            </p:cNvPr>
            <p:cNvSpPr/>
            <p:nvPr/>
          </p:nvSpPr>
          <p:spPr>
            <a:xfrm>
              <a:off x="7195550" y="52763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860">
              <a:extLst>
                <a:ext uri="{FF2B5EF4-FFF2-40B4-BE49-F238E27FC236}">
                  <a16:creationId xmlns:a16="http://schemas.microsoft.com/office/drawing/2014/main" id="{5756AAB6-6576-296E-E4AC-4F330FEBB09E}"/>
                </a:ext>
              </a:extLst>
            </p:cNvPr>
            <p:cNvSpPr/>
            <p:nvPr/>
          </p:nvSpPr>
          <p:spPr>
            <a:xfrm>
              <a:off x="6286170" y="492146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861">
              <a:extLst>
                <a:ext uri="{FF2B5EF4-FFF2-40B4-BE49-F238E27FC236}">
                  <a16:creationId xmlns:a16="http://schemas.microsoft.com/office/drawing/2014/main" id="{E1E868AB-B411-1AFC-29B6-0A6A83BC29CA}"/>
                </a:ext>
              </a:extLst>
            </p:cNvPr>
            <p:cNvSpPr/>
            <p:nvPr/>
          </p:nvSpPr>
          <p:spPr>
            <a:xfrm>
              <a:off x="6892423" y="462073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862">
              <a:extLst>
                <a:ext uri="{FF2B5EF4-FFF2-40B4-BE49-F238E27FC236}">
                  <a16:creationId xmlns:a16="http://schemas.microsoft.com/office/drawing/2014/main" id="{128836C6-AC3B-ED47-AC70-8FE42664A683}"/>
                </a:ext>
              </a:extLst>
            </p:cNvPr>
            <p:cNvSpPr/>
            <p:nvPr/>
          </p:nvSpPr>
          <p:spPr>
            <a:xfrm>
              <a:off x="7498677" y="46746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863">
              <a:extLst>
                <a:ext uri="{FF2B5EF4-FFF2-40B4-BE49-F238E27FC236}">
                  <a16:creationId xmlns:a16="http://schemas.microsoft.com/office/drawing/2014/main" id="{6AC4C136-CE8E-F2FA-082E-B4364F9F3DA1}"/>
                </a:ext>
              </a:extLst>
            </p:cNvPr>
            <p:cNvSpPr/>
            <p:nvPr/>
          </p:nvSpPr>
          <p:spPr>
            <a:xfrm>
              <a:off x="6993466" y="45227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864">
              <a:extLst>
                <a:ext uri="{FF2B5EF4-FFF2-40B4-BE49-F238E27FC236}">
                  <a16:creationId xmlns:a16="http://schemas.microsoft.com/office/drawing/2014/main" id="{F2987D20-06F5-5EE6-CAE1-677167EE766D}"/>
                </a:ext>
              </a:extLst>
            </p:cNvPr>
            <p:cNvSpPr/>
            <p:nvPr/>
          </p:nvSpPr>
          <p:spPr>
            <a:xfrm>
              <a:off x="6791381" y="511426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t865">
              <a:extLst>
                <a:ext uri="{FF2B5EF4-FFF2-40B4-BE49-F238E27FC236}">
                  <a16:creationId xmlns:a16="http://schemas.microsoft.com/office/drawing/2014/main" id="{CC060F51-0363-386A-21BC-D394C9AB0B8D}"/>
                </a:ext>
              </a:extLst>
            </p:cNvPr>
            <p:cNvSpPr/>
            <p:nvPr/>
          </p:nvSpPr>
          <p:spPr>
            <a:xfrm>
              <a:off x="6084086" y="45473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t866">
              <a:extLst>
                <a:ext uri="{FF2B5EF4-FFF2-40B4-BE49-F238E27FC236}">
                  <a16:creationId xmlns:a16="http://schemas.microsoft.com/office/drawing/2014/main" id="{C092266A-C22A-9955-8B50-B451071A632E}"/>
                </a:ext>
              </a:extLst>
            </p:cNvPr>
            <p:cNvSpPr/>
            <p:nvPr/>
          </p:nvSpPr>
          <p:spPr>
            <a:xfrm>
              <a:off x="6488255" y="43498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t867">
              <a:extLst>
                <a:ext uri="{FF2B5EF4-FFF2-40B4-BE49-F238E27FC236}">
                  <a16:creationId xmlns:a16="http://schemas.microsoft.com/office/drawing/2014/main" id="{80797AB9-67ED-1EAD-8CAF-1FA271130E28}"/>
                </a:ext>
              </a:extLst>
            </p:cNvPr>
            <p:cNvSpPr/>
            <p:nvPr/>
          </p:nvSpPr>
          <p:spPr>
            <a:xfrm>
              <a:off x="8104930" y="44546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t868">
              <a:extLst>
                <a:ext uri="{FF2B5EF4-FFF2-40B4-BE49-F238E27FC236}">
                  <a16:creationId xmlns:a16="http://schemas.microsoft.com/office/drawing/2014/main" id="{6485785C-1F29-3828-B16E-C2A58DA789C8}"/>
                </a:ext>
              </a:extLst>
            </p:cNvPr>
            <p:cNvSpPr/>
            <p:nvPr/>
          </p:nvSpPr>
          <p:spPr>
            <a:xfrm>
              <a:off x="6488255" y="50693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t869">
              <a:extLst>
                <a:ext uri="{FF2B5EF4-FFF2-40B4-BE49-F238E27FC236}">
                  <a16:creationId xmlns:a16="http://schemas.microsoft.com/office/drawing/2014/main" id="{3A8490BA-FD5A-3074-670B-EFC667A4D304}"/>
                </a:ext>
              </a:extLst>
            </p:cNvPr>
            <p:cNvSpPr/>
            <p:nvPr/>
          </p:nvSpPr>
          <p:spPr>
            <a:xfrm>
              <a:off x="6387212" y="46365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t870">
              <a:extLst>
                <a:ext uri="{FF2B5EF4-FFF2-40B4-BE49-F238E27FC236}">
                  <a16:creationId xmlns:a16="http://schemas.microsoft.com/office/drawing/2014/main" id="{13288918-18C6-F578-3C4F-9136EE16DD51}"/>
                </a:ext>
              </a:extLst>
            </p:cNvPr>
            <p:cNvSpPr/>
            <p:nvPr/>
          </p:nvSpPr>
          <p:spPr>
            <a:xfrm>
              <a:off x="8104930" y="42856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t871">
              <a:extLst>
                <a:ext uri="{FF2B5EF4-FFF2-40B4-BE49-F238E27FC236}">
                  <a16:creationId xmlns:a16="http://schemas.microsoft.com/office/drawing/2014/main" id="{EE30618E-D78C-BC78-24EB-4E7721009E43}"/>
                </a:ext>
              </a:extLst>
            </p:cNvPr>
            <p:cNvSpPr/>
            <p:nvPr/>
          </p:nvSpPr>
          <p:spPr>
            <a:xfrm>
              <a:off x="6791381" y="51227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t872">
              <a:extLst>
                <a:ext uri="{FF2B5EF4-FFF2-40B4-BE49-F238E27FC236}">
                  <a16:creationId xmlns:a16="http://schemas.microsoft.com/office/drawing/2014/main" id="{E7ECE85E-7011-6664-E4DF-D98B543DD1EE}"/>
                </a:ext>
              </a:extLst>
            </p:cNvPr>
            <p:cNvSpPr/>
            <p:nvPr/>
          </p:nvSpPr>
          <p:spPr>
            <a:xfrm>
              <a:off x="7195550" y="459090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t873">
              <a:extLst>
                <a:ext uri="{FF2B5EF4-FFF2-40B4-BE49-F238E27FC236}">
                  <a16:creationId xmlns:a16="http://schemas.microsoft.com/office/drawing/2014/main" id="{42E827C6-AC09-E045-264E-0BB683A9932B}"/>
                </a:ext>
              </a:extLst>
            </p:cNvPr>
            <p:cNvSpPr/>
            <p:nvPr/>
          </p:nvSpPr>
          <p:spPr>
            <a:xfrm>
              <a:off x="7599719" y="44852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t874">
              <a:extLst>
                <a:ext uri="{FF2B5EF4-FFF2-40B4-BE49-F238E27FC236}">
                  <a16:creationId xmlns:a16="http://schemas.microsoft.com/office/drawing/2014/main" id="{260AE149-AF36-4F6E-3D42-D7916285F4FB}"/>
                </a:ext>
              </a:extLst>
            </p:cNvPr>
            <p:cNvSpPr/>
            <p:nvPr/>
          </p:nvSpPr>
          <p:spPr>
            <a:xfrm>
              <a:off x="6993466" y="48943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t875">
              <a:extLst>
                <a:ext uri="{FF2B5EF4-FFF2-40B4-BE49-F238E27FC236}">
                  <a16:creationId xmlns:a16="http://schemas.microsoft.com/office/drawing/2014/main" id="{51F5FAAD-0336-035B-143D-CB4D763C9B56}"/>
                </a:ext>
              </a:extLst>
            </p:cNvPr>
            <p:cNvSpPr/>
            <p:nvPr/>
          </p:nvSpPr>
          <p:spPr>
            <a:xfrm>
              <a:off x="6791381" y="484869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t876">
              <a:extLst>
                <a:ext uri="{FF2B5EF4-FFF2-40B4-BE49-F238E27FC236}">
                  <a16:creationId xmlns:a16="http://schemas.microsoft.com/office/drawing/2014/main" id="{F54BEAF3-8CEA-1C6D-D06B-89E825BCD22C}"/>
                </a:ext>
              </a:extLst>
            </p:cNvPr>
            <p:cNvSpPr/>
            <p:nvPr/>
          </p:nvSpPr>
          <p:spPr>
            <a:xfrm>
              <a:off x="6589297" y="47757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t877">
              <a:extLst>
                <a:ext uri="{FF2B5EF4-FFF2-40B4-BE49-F238E27FC236}">
                  <a16:creationId xmlns:a16="http://schemas.microsoft.com/office/drawing/2014/main" id="{EDD6F3D6-8493-A1F6-1F95-32D09F5A1353}"/>
                </a:ext>
              </a:extLst>
            </p:cNvPr>
            <p:cNvSpPr/>
            <p:nvPr/>
          </p:nvSpPr>
          <p:spPr>
            <a:xfrm>
              <a:off x="6387212" y="48905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t878">
              <a:extLst>
                <a:ext uri="{FF2B5EF4-FFF2-40B4-BE49-F238E27FC236}">
                  <a16:creationId xmlns:a16="http://schemas.microsoft.com/office/drawing/2014/main" id="{0042A9F7-519A-F7A6-EB41-BA9839C32375}"/>
                </a:ext>
              </a:extLst>
            </p:cNvPr>
            <p:cNvSpPr/>
            <p:nvPr/>
          </p:nvSpPr>
          <p:spPr>
            <a:xfrm>
              <a:off x="6690339" y="51069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t879">
              <a:extLst>
                <a:ext uri="{FF2B5EF4-FFF2-40B4-BE49-F238E27FC236}">
                  <a16:creationId xmlns:a16="http://schemas.microsoft.com/office/drawing/2014/main" id="{E742DE9D-64B8-0052-E173-6E68F17F1D9F}"/>
                </a:ext>
              </a:extLst>
            </p:cNvPr>
            <p:cNvSpPr/>
            <p:nvPr/>
          </p:nvSpPr>
          <p:spPr>
            <a:xfrm>
              <a:off x="8104930" y="483077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t880">
              <a:extLst>
                <a:ext uri="{FF2B5EF4-FFF2-40B4-BE49-F238E27FC236}">
                  <a16:creationId xmlns:a16="http://schemas.microsoft.com/office/drawing/2014/main" id="{3D1CE922-B8F0-6510-767E-05913019AF64}"/>
                </a:ext>
              </a:extLst>
            </p:cNvPr>
            <p:cNvSpPr/>
            <p:nvPr/>
          </p:nvSpPr>
          <p:spPr>
            <a:xfrm>
              <a:off x="7397635" y="43047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t881">
              <a:extLst>
                <a:ext uri="{FF2B5EF4-FFF2-40B4-BE49-F238E27FC236}">
                  <a16:creationId xmlns:a16="http://schemas.microsoft.com/office/drawing/2014/main" id="{25B2B011-6EC7-801C-E7D6-E7ECA068788E}"/>
                </a:ext>
              </a:extLst>
            </p:cNvPr>
            <p:cNvSpPr/>
            <p:nvPr/>
          </p:nvSpPr>
          <p:spPr>
            <a:xfrm>
              <a:off x="6084086" y="49572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t882">
              <a:extLst>
                <a:ext uri="{FF2B5EF4-FFF2-40B4-BE49-F238E27FC236}">
                  <a16:creationId xmlns:a16="http://schemas.microsoft.com/office/drawing/2014/main" id="{2BEAB6A4-EEC3-0CED-7955-CB64B69126BD}"/>
                </a:ext>
              </a:extLst>
            </p:cNvPr>
            <p:cNvSpPr/>
            <p:nvPr/>
          </p:nvSpPr>
          <p:spPr>
            <a:xfrm>
              <a:off x="6286170" y="38486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t883">
              <a:extLst>
                <a:ext uri="{FF2B5EF4-FFF2-40B4-BE49-F238E27FC236}">
                  <a16:creationId xmlns:a16="http://schemas.microsoft.com/office/drawing/2014/main" id="{D713BAF5-43EA-B33F-C6E7-66305B4A3C16}"/>
                </a:ext>
              </a:extLst>
            </p:cNvPr>
            <p:cNvSpPr/>
            <p:nvPr/>
          </p:nvSpPr>
          <p:spPr>
            <a:xfrm>
              <a:off x="6185128" y="60246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t884">
              <a:extLst>
                <a:ext uri="{FF2B5EF4-FFF2-40B4-BE49-F238E27FC236}">
                  <a16:creationId xmlns:a16="http://schemas.microsoft.com/office/drawing/2014/main" id="{07A9D258-86CD-FC55-7401-E8CCB2C6F85D}"/>
                </a:ext>
              </a:extLst>
            </p:cNvPr>
            <p:cNvSpPr/>
            <p:nvPr/>
          </p:nvSpPr>
          <p:spPr>
            <a:xfrm>
              <a:off x="7296592" y="48565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t885">
              <a:extLst>
                <a:ext uri="{FF2B5EF4-FFF2-40B4-BE49-F238E27FC236}">
                  <a16:creationId xmlns:a16="http://schemas.microsoft.com/office/drawing/2014/main" id="{A0611DA7-2722-6898-FA76-2B4DB9262794}"/>
                </a:ext>
              </a:extLst>
            </p:cNvPr>
            <p:cNvSpPr/>
            <p:nvPr/>
          </p:nvSpPr>
          <p:spPr>
            <a:xfrm>
              <a:off x="6387212" y="55020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t886">
              <a:extLst>
                <a:ext uri="{FF2B5EF4-FFF2-40B4-BE49-F238E27FC236}">
                  <a16:creationId xmlns:a16="http://schemas.microsoft.com/office/drawing/2014/main" id="{FF58F1E7-8828-B282-D2AE-D1F19861B757}"/>
                </a:ext>
              </a:extLst>
            </p:cNvPr>
            <p:cNvSpPr/>
            <p:nvPr/>
          </p:nvSpPr>
          <p:spPr>
            <a:xfrm>
              <a:off x="6892423" y="469858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t887">
              <a:extLst>
                <a:ext uri="{FF2B5EF4-FFF2-40B4-BE49-F238E27FC236}">
                  <a16:creationId xmlns:a16="http://schemas.microsoft.com/office/drawing/2014/main" id="{4170E9C3-081D-9B37-C625-8554BC622ED3}"/>
                </a:ext>
              </a:extLst>
            </p:cNvPr>
            <p:cNvSpPr/>
            <p:nvPr/>
          </p:nvSpPr>
          <p:spPr>
            <a:xfrm>
              <a:off x="7296592" y="53349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t888">
              <a:extLst>
                <a:ext uri="{FF2B5EF4-FFF2-40B4-BE49-F238E27FC236}">
                  <a16:creationId xmlns:a16="http://schemas.microsoft.com/office/drawing/2014/main" id="{C0B5FED8-66D0-BDFC-98CF-C9AECF16EB72}"/>
                </a:ext>
              </a:extLst>
            </p:cNvPr>
            <p:cNvSpPr/>
            <p:nvPr/>
          </p:nvSpPr>
          <p:spPr>
            <a:xfrm>
              <a:off x="6387212" y="506179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t889">
              <a:extLst>
                <a:ext uri="{FF2B5EF4-FFF2-40B4-BE49-F238E27FC236}">
                  <a16:creationId xmlns:a16="http://schemas.microsoft.com/office/drawing/2014/main" id="{4AD555F3-9610-FB18-1EE6-C6ECE354FA6A}"/>
                </a:ext>
              </a:extLst>
            </p:cNvPr>
            <p:cNvSpPr/>
            <p:nvPr/>
          </p:nvSpPr>
          <p:spPr>
            <a:xfrm>
              <a:off x="6892423" y="471058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t890">
              <a:extLst>
                <a:ext uri="{FF2B5EF4-FFF2-40B4-BE49-F238E27FC236}">
                  <a16:creationId xmlns:a16="http://schemas.microsoft.com/office/drawing/2014/main" id="{ACDC552B-78E1-1E58-306A-2365593FE856}"/>
                </a:ext>
              </a:extLst>
            </p:cNvPr>
            <p:cNvSpPr/>
            <p:nvPr/>
          </p:nvSpPr>
          <p:spPr>
            <a:xfrm>
              <a:off x="6488255" y="442221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t891">
              <a:extLst>
                <a:ext uri="{FF2B5EF4-FFF2-40B4-BE49-F238E27FC236}">
                  <a16:creationId xmlns:a16="http://schemas.microsoft.com/office/drawing/2014/main" id="{47099DF9-F1E7-5CFF-F72A-F96E0FF607DD}"/>
                </a:ext>
              </a:extLst>
            </p:cNvPr>
            <p:cNvSpPr/>
            <p:nvPr/>
          </p:nvSpPr>
          <p:spPr>
            <a:xfrm>
              <a:off x="6589297" y="46017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t892">
              <a:extLst>
                <a:ext uri="{FF2B5EF4-FFF2-40B4-BE49-F238E27FC236}">
                  <a16:creationId xmlns:a16="http://schemas.microsoft.com/office/drawing/2014/main" id="{C63C0362-6953-6AA1-9FB2-A2352632E0D5}"/>
                </a:ext>
              </a:extLst>
            </p:cNvPr>
            <p:cNvSpPr/>
            <p:nvPr/>
          </p:nvSpPr>
          <p:spPr>
            <a:xfrm>
              <a:off x="6892423" y="49013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t893">
              <a:extLst>
                <a:ext uri="{FF2B5EF4-FFF2-40B4-BE49-F238E27FC236}">
                  <a16:creationId xmlns:a16="http://schemas.microsoft.com/office/drawing/2014/main" id="{E16104E9-52CC-587A-1F51-A72AF549D643}"/>
                </a:ext>
              </a:extLst>
            </p:cNvPr>
            <p:cNvSpPr/>
            <p:nvPr/>
          </p:nvSpPr>
          <p:spPr>
            <a:xfrm>
              <a:off x="6993466" y="47814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t894">
              <a:extLst>
                <a:ext uri="{FF2B5EF4-FFF2-40B4-BE49-F238E27FC236}">
                  <a16:creationId xmlns:a16="http://schemas.microsoft.com/office/drawing/2014/main" id="{2F915B8A-D7C7-F56F-9148-CD4409ED1638}"/>
                </a:ext>
              </a:extLst>
            </p:cNvPr>
            <p:cNvSpPr/>
            <p:nvPr/>
          </p:nvSpPr>
          <p:spPr>
            <a:xfrm>
              <a:off x="6993466" y="47371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t895">
              <a:extLst>
                <a:ext uri="{FF2B5EF4-FFF2-40B4-BE49-F238E27FC236}">
                  <a16:creationId xmlns:a16="http://schemas.microsoft.com/office/drawing/2014/main" id="{5FD756E7-612D-6DE3-4D51-F16B11B600BC}"/>
                </a:ext>
              </a:extLst>
            </p:cNvPr>
            <p:cNvSpPr/>
            <p:nvPr/>
          </p:nvSpPr>
          <p:spPr>
            <a:xfrm>
              <a:off x="6690339" y="470045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t896">
              <a:extLst>
                <a:ext uri="{FF2B5EF4-FFF2-40B4-BE49-F238E27FC236}">
                  <a16:creationId xmlns:a16="http://schemas.microsoft.com/office/drawing/2014/main" id="{F50BE75A-11F0-7B79-55BF-9FD1F3745D20}"/>
                </a:ext>
              </a:extLst>
            </p:cNvPr>
            <p:cNvSpPr/>
            <p:nvPr/>
          </p:nvSpPr>
          <p:spPr>
            <a:xfrm>
              <a:off x="6488255" y="48974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t897">
              <a:extLst>
                <a:ext uri="{FF2B5EF4-FFF2-40B4-BE49-F238E27FC236}">
                  <a16:creationId xmlns:a16="http://schemas.microsoft.com/office/drawing/2014/main" id="{A19A4B57-425F-5A75-66F1-BB3CC2511ACC}"/>
                </a:ext>
              </a:extLst>
            </p:cNvPr>
            <p:cNvSpPr/>
            <p:nvPr/>
          </p:nvSpPr>
          <p:spPr>
            <a:xfrm>
              <a:off x="6690339" y="46450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t898">
              <a:extLst>
                <a:ext uri="{FF2B5EF4-FFF2-40B4-BE49-F238E27FC236}">
                  <a16:creationId xmlns:a16="http://schemas.microsoft.com/office/drawing/2014/main" id="{A954BEFC-5074-FE07-DBC0-7517731765B1}"/>
                </a:ext>
              </a:extLst>
            </p:cNvPr>
            <p:cNvSpPr/>
            <p:nvPr/>
          </p:nvSpPr>
          <p:spPr>
            <a:xfrm>
              <a:off x="7195550" y="506664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t899">
              <a:extLst>
                <a:ext uri="{FF2B5EF4-FFF2-40B4-BE49-F238E27FC236}">
                  <a16:creationId xmlns:a16="http://schemas.microsoft.com/office/drawing/2014/main" id="{5874B234-5C8D-2E0C-1963-FE2E63FD558C}"/>
                </a:ext>
              </a:extLst>
            </p:cNvPr>
            <p:cNvSpPr/>
            <p:nvPr/>
          </p:nvSpPr>
          <p:spPr>
            <a:xfrm>
              <a:off x="7195550" y="45278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t900">
              <a:extLst>
                <a:ext uri="{FF2B5EF4-FFF2-40B4-BE49-F238E27FC236}">
                  <a16:creationId xmlns:a16="http://schemas.microsoft.com/office/drawing/2014/main" id="{CECB4C1E-26F9-9CAB-FFB1-542FEE11E901}"/>
                </a:ext>
              </a:extLst>
            </p:cNvPr>
            <p:cNvSpPr/>
            <p:nvPr/>
          </p:nvSpPr>
          <p:spPr>
            <a:xfrm>
              <a:off x="6589297" y="574409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t901">
              <a:extLst>
                <a:ext uri="{FF2B5EF4-FFF2-40B4-BE49-F238E27FC236}">
                  <a16:creationId xmlns:a16="http://schemas.microsoft.com/office/drawing/2014/main" id="{268E6A91-6F30-67DF-7465-B83D54279D75}"/>
                </a:ext>
              </a:extLst>
            </p:cNvPr>
            <p:cNvSpPr/>
            <p:nvPr/>
          </p:nvSpPr>
          <p:spPr>
            <a:xfrm>
              <a:off x="6387212" y="49110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t902">
              <a:extLst>
                <a:ext uri="{FF2B5EF4-FFF2-40B4-BE49-F238E27FC236}">
                  <a16:creationId xmlns:a16="http://schemas.microsoft.com/office/drawing/2014/main" id="{91E8371E-8F6E-9FAB-1CE7-B483246F0E7D}"/>
                </a:ext>
              </a:extLst>
            </p:cNvPr>
            <p:cNvSpPr/>
            <p:nvPr/>
          </p:nvSpPr>
          <p:spPr>
            <a:xfrm>
              <a:off x="7700761" y="48758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t903">
              <a:extLst>
                <a:ext uri="{FF2B5EF4-FFF2-40B4-BE49-F238E27FC236}">
                  <a16:creationId xmlns:a16="http://schemas.microsoft.com/office/drawing/2014/main" id="{6673899E-F9E7-C5D9-33B2-760D9BDBF0BB}"/>
                </a:ext>
              </a:extLst>
            </p:cNvPr>
            <p:cNvSpPr/>
            <p:nvPr/>
          </p:nvSpPr>
          <p:spPr>
            <a:xfrm>
              <a:off x="7094508" y="467755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t904">
              <a:extLst>
                <a:ext uri="{FF2B5EF4-FFF2-40B4-BE49-F238E27FC236}">
                  <a16:creationId xmlns:a16="http://schemas.microsoft.com/office/drawing/2014/main" id="{40BBB2F4-5859-3DDB-3338-7C834FDDF51C}"/>
                </a:ext>
              </a:extLst>
            </p:cNvPr>
            <p:cNvSpPr/>
            <p:nvPr/>
          </p:nvSpPr>
          <p:spPr>
            <a:xfrm>
              <a:off x="6589297" y="50271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t905">
              <a:extLst>
                <a:ext uri="{FF2B5EF4-FFF2-40B4-BE49-F238E27FC236}">
                  <a16:creationId xmlns:a16="http://schemas.microsoft.com/office/drawing/2014/main" id="{BFB020CD-6542-BADA-813F-81FB1587922E}"/>
                </a:ext>
              </a:extLst>
            </p:cNvPr>
            <p:cNvSpPr/>
            <p:nvPr/>
          </p:nvSpPr>
          <p:spPr>
            <a:xfrm>
              <a:off x="6488255" y="47789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t906">
              <a:extLst>
                <a:ext uri="{FF2B5EF4-FFF2-40B4-BE49-F238E27FC236}">
                  <a16:creationId xmlns:a16="http://schemas.microsoft.com/office/drawing/2014/main" id="{B7709C84-0338-E519-35BD-11D16BD1018B}"/>
                </a:ext>
              </a:extLst>
            </p:cNvPr>
            <p:cNvSpPr/>
            <p:nvPr/>
          </p:nvSpPr>
          <p:spPr>
            <a:xfrm>
              <a:off x="8812226" y="41445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t907">
              <a:extLst>
                <a:ext uri="{FF2B5EF4-FFF2-40B4-BE49-F238E27FC236}">
                  <a16:creationId xmlns:a16="http://schemas.microsoft.com/office/drawing/2014/main" id="{82ED75CF-D141-9C66-FB4D-303E53AB55D6}"/>
                </a:ext>
              </a:extLst>
            </p:cNvPr>
            <p:cNvSpPr/>
            <p:nvPr/>
          </p:nvSpPr>
          <p:spPr>
            <a:xfrm>
              <a:off x="9115353" y="42688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t908">
              <a:extLst>
                <a:ext uri="{FF2B5EF4-FFF2-40B4-BE49-F238E27FC236}">
                  <a16:creationId xmlns:a16="http://schemas.microsoft.com/office/drawing/2014/main" id="{E434C280-6981-38DB-288D-83699DEC93B7}"/>
                </a:ext>
              </a:extLst>
            </p:cNvPr>
            <p:cNvSpPr/>
            <p:nvPr/>
          </p:nvSpPr>
          <p:spPr>
            <a:xfrm>
              <a:off x="7195550" y="49122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t909">
              <a:extLst>
                <a:ext uri="{FF2B5EF4-FFF2-40B4-BE49-F238E27FC236}">
                  <a16:creationId xmlns:a16="http://schemas.microsoft.com/office/drawing/2014/main" id="{1CB6A0EA-1040-14CD-D968-EB235B366733}"/>
                </a:ext>
              </a:extLst>
            </p:cNvPr>
            <p:cNvSpPr/>
            <p:nvPr/>
          </p:nvSpPr>
          <p:spPr>
            <a:xfrm>
              <a:off x="6993466" y="475952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t910">
              <a:extLst>
                <a:ext uri="{FF2B5EF4-FFF2-40B4-BE49-F238E27FC236}">
                  <a16:creationId xmlns:a16="http://schemas.microsoft.com/office/drawing/2014/main" id="{832094CB-4BC7-5AEC-4A9F-201AA900E9A5}"/>
                </a:ext>
              </a:extLst>
            </p:cNvPr>
            <p:cNvSpPr/>
            <p:nvPr/>
          </p:nvSpPr>
          <p:spPr>
            <a:xfrm>
              <a:off x="6589297" y="48327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t911">
              <a:extLst>
                <a:ext uri="{FF2B5EF4-FFF2-40B4-BE49-F238E27FC236}">
                  <a16:creationId xmlns:a16="http://schemas.microsoft.com/office/drawing/2014/main" id="{04122E6B-FBC1-1A03-E482-848D8188FB01}"/>
                </a:ext>
              </a:extLst>
            </p:cNvPr>
            <p:cNvSpPr/>
            <p:nvPr/>
          </p:nvSpPr>
          <p:spPr>
            <a:xfrm>
              <a:off x="7195550" y="465682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t912">
              <a:extLst>
                <a:ext uri="{FF2B5EF4-FFF2-40B4-BE49-F238E27FC236}">
                  <a16:creationId xmlns:a16="http://schemas.microsoft.com/office/drawing/2014/main" id="{0D4D1D89-4561-2FB6-A4AD-4A865BD68B6E}"/>
                </a:ext>
              </a:extLst>
            </p:cNvPr>
            <p:cNvSpPr/>
            <p:nvPr/>
          </p:nvSpPr>
          <p:spPr>
            <a:xfrm>
              <a:off x="6690339" y="44166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t913">
              <a:extLst>
                <a:ext uri="{FF2B5EF4-FFF2-40B4-BE49-F238E27FC236}">
                  <a16:creationId xmlns:a16="http://schemas.microsoft.com/office/drawing/2014/main" id="{3C1E1848-1B77-A1B2-220B-A6A586948D3F}"/>
                </a:ext>
              </a:extLst>
            </p:cNvPr>
            <p:cNvSpPr/>
            <p:nvPr/>
          </p:nvSpPr>
          <p:spPr>
            <a:xfrm>
              <a:off x="6993466" y="47699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t914">
              <a:extLst>
                <a:ext uri="{FF2B5EF4-FFF2-40B4-BE49-F238E27FC236}">
                  <a16:creationId xmlns:a16="http://schemas.microsoft.com/office/drawing/2014/main" id="{E55E9504-3D2C-EC70-76B3-64156E9B082A}"/>
                </a:ext>
              </a:extLst>
            </p:cNvPr>
            <p:cNvSpPr/>
            <p:nvPr/>
          </p:nvSpPr>
          <p:spPr>
            <a:xfrm>
              <a:off x="6286170" y="47589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t915">
              <a:extLst>
                <a:ext uri="{FF2B5EF4-FFF2-40B4-BE49-F238E27FC236}">
                  <a16:creationId xmlns:a16="http://schemas.microsoft.com/office/drawing/2014/main" id="{9AD40F59-8ACE-6CC8-D262-5FCE6F538607}"/>
                </a:ext>
              </a:extLst>
            </p:cNvPr>
            <p:cNvSpPr/>
            <p:nvPr/>
          </p:nvSpPr>
          <p:spPr>
            <a:xfrm>
              <a:off x="6286170" y="487192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t916">
              <a:extLst>
                <a:ext uri="{FF2B5EF4-FFF2-40B4-BE49-F238E27FC236}">
                  <a16:creationId xmlns:a16="http://schemas.microsoft.com/office/drawing/2014/main" id="{FDEAF2B3-A327-8597-F1FF-8AFD8FD32874}"/>
                </a:ext>
              </a:extLst>
            </p:cNvPr>
            <p:cNvSpPr/>
            <p:nvPr/>
          </p:nvSpPr>
          <p:spPr>
            <a:xfrm>
              <a:off x="7296592" y="46186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t917">
              <a:extLst>
                <a:ext uri="{FF2B5EF4-FFF2-40B4-BE49-F238E27FC236}">
                  <a16:creationId xmlns:a16="http://schemas.microsoft.com/office/drawing/2014/main" id="{C0AD333C-5DDE-4CB6-E702-4BA1FA39BEE6}"/>
                </a:ext>
              </a:extLst>
            </p:cNvPr>
            <p:cNvSpPr/>
            <p:nvPr/>
          </p:nvSpPr>
          <p:spPr>
            <a:xfrm>
              <a:off x="6892423" y="492233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t918">
              <a:extLst>
                <a:ext uri="{FF2B5EF4-FFF2-40B4-BE49-F238E27FC236}">
                  <a16:creationId xmlns:a16="http://schemas.microsoft.com/office/drawing/2014/main" id="{028DED00-0684-F07D-0B6F-64C6CA602CAD}"/>
                </a:ext>
              </a:extLst>
            </p:cNvPr>
            <p:cNvSpPr/>
            <p:nvPr/>
          </p:nvSpPr>
          <p:spPr>
            <a:xfrm>
              <a:off x="7397635" y="46438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t919">
              <a:extLst>
                <a:ext uri="{FF2B5EF4-FFF2-40B4-BE49-F238E27FC236}">
                  <a16:creationId xmlns:a16="http://schemas.microsoft.com/office/drawing/2014/main" id="{85BE2F2C-AB3F-E3DE-78AB-F2E836F9AF50}"/>
                </a:ext>
              </a:extLst>
            </p:cNvPr>
            <p:cNvSpPr/>
            <p:nvPr/>
          </p:nvSpPr>
          <p:spPr>
            <a:xfrm>
              <a:off x="7195550" y="45633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t920">
              <a:extLst>
                <a:ext uri="{FF2B5EF4-FFF2-40B4-BE49-F238E27FC236}">
                  <a16:creationId xmlns:a16="http://schemas.microsoft.com/office/drawing/2014/main" id="{9959BEC2-1FD2-0D5C-2FFD-8B98E331B6CA}"/>
                </a:ext>
              </a:extLst>
            </p:cNvPr>
            <p:cNvSpPr/>
            <p:nvPr/>
          </p:nvSpPr>
          <p:spPr>
            <a:xfrm>
              <a:off x="6286170" y="45912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t921">
              <a:extLst>
                <a:ext uri="{FF2B5EF4-FFF2-40B4-BE49-F238E27FC236}">
                  <a16:creationId xmlns:a16="http://schemas.microsoft.com/office/drawing/2014/main" id="{55F69DAF-B459-2C50-4F6E-6640F25310A2}"/>
                </a:ext>
              </a:extLst>
            </p:cNvPr>
            <p:cNvSpPr/>
            <p:nvPr/>
          </p:nvSpPr>
          <p:spPr>
            <a:xfrm>
              <a:off x="6690339" y="466952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t922">
              <a:extLst>
                <a:ext uri="{FF2B5EF4-FFF2-40B4-BE49-F238E27FC236}">
                  <a16:creationId xmlns:a16="http://schemas.microsoft.com/office/drawing/2014/main" id="{4857CBFD-769D-DBFF-465F-CC4D8399D210}"/>
                </a:ext>
              </a:extLst>
            </p:cNvPr>
            <p:cNvSpPr/>
            <p:nvPr/>
          </p:nvSpPr>
          <p:spPr>
            <a:xfrm>
              <a:off x="6589297" y="45973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t923">
              <a:extLst>
                <a:ext uri="{FF2B5EF4-FFF2-40B4-BE49-F238E27FC236}">
                  <a16:creationId xmlns:a16="http://schemas.microsoft.com/office/drawing/2014/main" id="{0ADF5E83-91A8-29F6-43BE-9704974BC875}"/>
                </a:ext>
              </a:extLst>
            </p:cNvPr>
            <p:cNvSpPr/>
            <p:nvPr/>
          </p:nvSpPr>
          <p:spPr>
            <a:xfrm>
              <a:off x="6084086" y="463310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t924">
              <a:extLst>
                <a:ext uri="{FF2B5EF4-FFF2-40B4-BE49-F238E27FC236}">
                  <a16:creationId xmlns:a16="http://schemas.microsoft.com/office/drawing/2014/main" id="{9A8CEA9B-46CC-A2E5-9A87-60487380DF09}"/>
                </a:ext>
              </a:extLst>
            </p:cNvPr>
            <p:cNvSpPr/>
            <p:nvPr/>
          </p:nvSpPr>
          <p:spPr>
            <a:xfrm>
              <a:off x="8205973" y="48943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t925">
              <a:extLst>
                <a:ext uri="{FF2B5EF4-FFF2-40B4-BE49-F238E27FC236}">
                  <a16:creationId xmlns:a16="http://schemas.microsoft.com/office/drawing/2014/main" id="{47C91264-2F03-B9A0-5FD1-8D58B75672E6}"/>
                </a:ext>
              </a:extLst>
            </p:cNvPr>
            <p:cNvSpPr/>
            <p:nvPr/>
          </p:nvSpPr>
          <p:spPr>
            <a:xfrm>
              <a:off x="8509099" y="46529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t926">
              <a:extLst>
                <a:ext uri="{FF2B5EF4-FFF2-40B4-BE49-F238E27FC236}">
                  <a16:creationId xmlns:a16="http://schemas.microsoft.com/office/drawing/2014/main" id="{C25D8BB5-F6B8-79C4-6820-4B9722CA9520}"/>
                </a:ext>
              </a:extLst>
            </p:cNvPr>
            <p:cNvSpPr/>
            <p:nvPr/>
          </p:nvSpPr>
          <p:spPr>
            <a:xfrm>
              <a:off x="6387212" y="48211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t927">
              <a:extLst>
                <a:ext uri="{FF2B5EF4-FFF2-40B4-BE49-F238E27FC236}">
                  <a16:creationId xmlns:a16="http://schemas.microsoft.com/office/drawing/2014/main" id="{D769DF47-E427-D13E-C7F5-CF41A9181F4E}"/>
                </a:ext>
              </a:extLst>
            </p:cNvPr>
            <p:cNvSpPr/>
            <p:nvPr/>
          </p:nvSpPr>
          <p:spPr>
            <a:xfrm>
              <a:off x="6387212" y="43977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t928">
              <a:extLst>
                <a:ext uri="{FF2B5EF4-FFF2-40B4-BE49-F238E27FC236}">
                  <a16:creationId xmlns:a16="http://schemas.microsoft.com/office/drawing/2014/main" id="{973E0A3A-D58A-BD0F-7C4F-E9516687817A}"/>
                </a:ext>
              </a:extLst>
            </p:cNvPr>
            <p:cNvSpPr/>
            <p:nvPr/>
          </p:nvSpPr>
          <p:spPr>
            <a:xfrm>
              <a:off x="6286170" y="44332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t929">
              <a:extLst>
                <a:ext uri="{FF2B5EF4-FFF2-40B4-BE49-F238E27FC236}">
                  <a16:creationId xmlns:a16="http://schemas.microsoft.com/office/drawing/2014/main" id="{E2DB5A86-7F96-1583-3172-14C59B5CF559}"/>
                </a:ext>
              </a:extLst>
            </p:cNvPr>
            <p:cNvSpPr/>
            <p:nvPr/>
          </p:nvSpPr>
          <p:spPr>
            <a:xfrm>
              <a:off x="6892423" y="46658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t930">
              <a:extLst>
                <a:ext uri="{FF2B5EF4-FFF2-40B4-BE49-F238E27FC236}">
                  <a16:creationId xmlns:a16="http://schemas.microsoft.com/office/drawing/2014/main" id="{E17EAD33-2CD6-0939-FD8B-A97CE59129F1}"/>
                </a:ext>
              </a:extLst>
            </p:cNvPr>
            <p:cNvSpPr/>
            <p:nvPr/>
          </p:nvSpPr>
          <p:spPr>
            <a:xfrm>
              <a:off x="7599719" y="44916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t931">
              <a:extLst>
                <a:ext uri="{FF2B5EF4-FFF2-40B4-BE49-F238E27FC236}">
                  <a16:creationId xmlns:a16="http://schemas.microsoft.com/office/drawing/2014/main" id="{F0ED02E6-486B-D2FE-CD58-A650995142D1}"/>
                </a:ext>
              </a:extLst>
            </p:cNvPr>
            <p:cNvSpPr/>
            <p:nvPr/>
          </p:nvSpPr>
          <p:spPr>
            <a:xfrm>
              <a:off x="6286170" y="50041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t932">
              <a:extLst>
                <a:ext uri="{FF2B5EF4-FFF2-40B4-BE49-F238E27FC236}">
                  <a16:creationId xmlns:a16="http://schemas.microsoft.com/office/drawing/2014/main" id="{E08E0C29-EA36-3E7C-9908-FA03B4097023}"/>
                </a:ext>
              </a:extLst>
            </p:cNvPr>
            <p:cNvSpPr/>
            <p:nvPr/>
          </p:nvSpPr>
          <p:spPr>
            <a:xfrm>
              <a:off x="6084086" y="49866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t933">
              <a:extLst>
                <a:ext uri="{FF2B5EF4-FFF2-40B4-BE49-F238E27FC236}">
                  <a16:creationId xmlns:a16="http://schemas.microsoft.com/office/drawing/2014/main" id="{0811797D-4F07-4196-46ED-0644B2656761}"/>
                </a:ext>
              </a:extLst>
            </p:cNvPr>
            <p:cNvSpPr/>
            <p:nvPr/>
          </p:nvSpPr>
          <p:spPr>
            <a:xfrm>
              <a:off x="6690339" y="44747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t934">
              <a:extLst>
                <a:ext uri="{FF2B5EF4-FFF2-40B4-BE49-F238E27FC236}">
                  <a16:creationId xmlns:a16="http://schemas.microsoft.com/office/drawing/2014/main" id="{575EE57E-BB0E-09D4-EBDE-7DFAE7D7A59F}"/>
                </a:ext>
              </a:extLst>
            </p:cNvPr>
            <p:cNvSpPr/>
            <p:nvPr/>
          </p:nvSpPr>
          <p:spPr>
            <a:xfrm>
              <a:off x="6690339" y="45268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t935">
              <a:extLst>
                <a:ext uri="{FF2B5EF4-FFF2-40B4-BE49-F238E27FC236}">
                  <a16:creationId xmlns:a16="http://schemas.microsoft.com/office/drawing/2014/main" id="{47985B07-B765-7F8F-5E1E-8ED73407098C}"/>
                </a:ext>
              </a:extLst>
            </p:cNvPr>
            <p:cNvSpPr/>
            <p:nvPr/>
          </p:nvSpPr>
          <p:spPr>
            <a:xfrm>
              <a:off x="6185128" y="48786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t936">
              <a:extLst>
                <a:ext uri="{FF2B5EF4-FFF2-40B4-BE49-F238E27FC236}">
                  <a16:creationId xmlns:a16="http://schemas.microsoft.com/office/drawing/2014/main" id="{D1D33969-A753-C72B-DCA0-2E704568DAAB}"/>
                </a:ext>
              </a:extLst>
            </p:cNvPr>
            <p:cNvSpPr/>
            <p:nvPr/>
          </p:nvSpPr>
          <p:spPr>
            <a:xfrm>
              <a:off x="7296592" y="45958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t937">
              <a:extLst>
                <a:ext uri="{FF2B5EF4-FFF2-40B4-BE49-F238E27FC236}">
                  <a16:creationId xmlns:a16="http://schemas.microsoft.com/office/drawing/2014/main" id="{EAF5657B-8881-1A48-63E1-0D0E385D867E}"/>
                </a:ext>
              </a:extLst>
            </p:cNvPr>
            <p:cNvSpPr/>
            <p:nvPr/>
          </p:nvSpPr>
          <p:spPr>
            <a:xfrm>
              <a:off x="7296592" y="446813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t938">
              <a:extLst>
                <a:ext uri="{FF2B5EF4-FFF2-40B4-BE49-F238E27FC236}">
                  <a16:creationId xmlns:a16="http://schemas.microsoft.com/office/drawing/2014/main" id="{AC175213-5E6B-1458-7CA0-8EB7D0C11B80}"/>
                </a:ext>
              </a:extLst>
            </p:cNvPr>
            <p:cNvSpPr/>
            <p:nvPr/>
          </p:nvSpPr>
          <p:spPr>
            <a:xfrm>
              <a:off x="6892423" y="47400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t939">
              <a:extLst>
                <a:ext uri="{FF2B5EF4-FFF2-40B4-BE49-F238E27FC236}">
                  <a16:creationId xmlns:a16="http://schemas.microsoft.com/office/drawing/2014/main" id="{11D3FECC-50BD-F3B6-C0FE-086260397026}"/>
                </a:ext>
              </a:extLst>
            </p:cNvPr>
            <p:cNvSpPr/>
            <p:nvPr/>
          </p:nvSpPr>
          <p:spPr>
            <a:xfrm>
              <a:off x="6791381" y="45614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t940">
              <a:extLst>
                <a:ext uri="{FF2B5EF4-FFF2-40B4-BE49-F238E27FC236}">
                  <a16:creationId xmlns:a16="http://schemas.microsoft.com/office/drawing/2014/main" id="{502C348A-4E79-ACE8-B1AA-245CFB55D823}"/>
                </a:ext>
              </a:extLst>
            </p:cNvPr>
            <p:cNvSpPr/>
            <p:nvPr/>
          </p:nvSpPr>
          <p:spPr>
            <a:xfrm>
              <a:off x="6993466" y="477740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t941">
              <a:extLst>
                <a:ext uri="{FF2B5EF4-FFF2-40B4-BE49-F238E27FC236}">
                  <a16:creationId xmlns:a16="http://schemas.microsoft.com/office/drawing/2014/main" id="{4FF81BD0-AC96-6A13-DE5A-79BD7CB15E92}"/>
                </a:ext>
              </a:extLst>
            </p:cNvPr>
            <p:cNvSpPr/>
            <p:nvPr/>
          </p:nvSpPr>
          <p:spPr>
            <a:xfrm>
              <a:off x="6286170" y="4940673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t942">
              <a:extLst>
                <a:ext uri="{FF2B5EF4-FFF2-40B4-BE49-F238E27FC236}">
                  <a16:creationId xmlns:a16="http://schemas.microsoft.com/office/drawing/2014/main" id="{CA7EF7CD-0B3F-EC6C-2A7C-F4F022BA6F0E}"/>
                </a:ext>
              </a:extLst>
            </p:cNvPr>
            <p:cNvSpPr/>
            <p:nvPr/>
          </p:nvSpPr>
          <p:spPr>
            <a:xfrm>
              <a:off x="7902846" y="463444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t943">
              <a:extLst>
                <a:ext uri="{FF2B5EF4-FFF2-40B4-BE49-F238E27FC236}">
                  <a16:creationId xmlns:a16="http://schemas.microsoft.com/office/drawing/2014/main" id="{5B5BD20C-C258-DE64-CB72-7E921777E95D}"/>
                </a:ext>
              </a:extLst>
            </p:cNvPr>
            <p:cNvSpPr/>
            <p:nvPr/>
          </p:nvSpPr>
          <p:spPr>
            <a:xfrm>
              <a:off x="6690339" y="509611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t944">
              <a:extLst>
                <a:ext uri="{FF2B5EF4-FFF2-40B4-BE49-F238E27FC236}">
                  <a16:creationId xmlns:a16="http://schemas.microsoft.com/office/drawing/2014/main" id="{902F87BC-9CC3-8066-A8A5-5016B80A7B20}"/>
                </a:ext>
              </a:extLst>
            </p:cNvPr>
            <p:cNvSpPr/>
            <p:nvPr/>
          </p:nvSpPr>
          <p:spPr>
            <a:xfrm>
              <a:off x="7195550" y="44253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t945">
              <a:extLst>
                <a:ext uri="{FF2B5EF4-FFF2-40B4-BE49-F238E27FC236}">
                  <a16:creationId xmlns:a16="http://schemas.microsoft.com/office/drawing/2014/main" id="{48E4DBB0-4C5D-3C2E-CDB8-18E9F3E21EC8}"/>
                </a:ext>
              </a:extLst>
            </p:cNvPr>
            <p:cNvSpPr/>
            <p:nvPr/>
          </p:nvSpPr>
          <p:spPr>
            <a:xfrm>
              <a:off x="6791381" y="46585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t946">
              <a:extLst>
                <a:ext uri="{FF2B5EF4-FFF2-40B4-BE49-F238E27FC236}">
                  <a16:creationId xmlns:a16="http://schemas.microsoft.com/office/drawing/2014/main" id="{275F1227-8100-0C0B-BC0E-CEA75D2EA751}"/>
                </a:ext>
              </a:extLst>
            </p:cNvPr>
            <p:cNvSpPr/>
            <p:nvPr/>
          </p:nvSpPr>
          <p:spPr>
            <a:xfrm>
              <a:off x="7296592" y="49348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t947">
              <a:extLst>
                <a:ext uri="{FF2B5EF4-FFF2-40B4-BE49-F238E27FC236}">
                  <a16:creationId xmlns:a16="http://schemas.microsoft.com/office/drawing/2014/main" id="{9C86D50C-9E93-AFCA-0D65-FD73225E861E}"/>
                </a:ext>
              </a:extLst>
            </p:cNvPr>
            <p:cNvSpPr/>
            <p:nvPr/>
          </p:nvSpPr>
          <p:spPr>
            <a:xfrm>
              <a:off x="7195550" y="43827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t948">
              <a:extLst>
                <a:ext uri="{FF2B5EF4-FFF2-40B4-BE49-F238E27FC236}">
                  <a16:creationId xmlns:a16="http://schemas.microsoft.com/office/drawing/2014/main" id="{18E7E565-24BA-74AB-58D0-A883BC340EAA}"/>
                </a:ext>
              </a:extLst>
            </p:cNvPr>
            <p:cNvSpPr/>
            <p:nvPr/>
          </p:nvSpPr>
          <p:spPr>
            <a:xfrm>
              <a:off x="6892423" y="47982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t949">
              <a:extLst>
                <a:ext uri="{FF2B5EF4-FFF2-40B4-BE49-F238E27FC236}">
                  <a16:creationId xmlns:a16="http://schemas.microsoft.com/office/drawing/2014/main" id="{ADEE3CE2-3AF7-B763-C6AB-34F9704FE646}"/>
                </a:ext>
              </a:extLst>
            </p:cNvPr>
            <p:cNvSpPr/>
            <p:nvPr/>
          </p:nvSpPr>
          <p:spPr>
            <a:xfrm>
              <a:off x="8104930" y="50086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t950">
              <a:extLst>
                <a:ext uri="{FF2B5EF4-FFF2-40B4-BE49-F238E27FC236}">
                  <a16:creationId xmlns:a16="http://schemas.microsoft.com/office/drawing/2014/main" id="{0A476F11-1802-EEC6-9785-8F48D7C22761}"/>
                </a:ext>
              </a:extLst>
            </p:cNvPr>
            <p:cNvSpPr/>
            <p:nvPr/>
          </p:nvSpPr>
          <p:spPr>
            <a:xfrm>
              <a:off x="6892423" y="48917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t951">
              <a:extLst>
                <a:ext uri="{FF2B5EF4-FFF2-40B4-BE49-F238E27FC236}">
                  <a16:creationId xmlns:a16="http://schemas.microsoft.com/office/drawing/2014/main" id="{ABF05912-F2FF-1A71-979C-41C2264DB085}"/>
                </a:ext>
              </a:extLst>
            </p:cNvPr>
            <p:cNvSpPr/>
            <p:nvPr/>
          </p:nvSpPr>
          <p:spPr>
            <a:xfrm>
              <a:off x="9216395" y="41042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t952">
              <a:extLst>
                <a:ext uri="{FF2B5EF4-FFF2-40B4-BE49-F238E27FC236}">
                  <a16:creationId xmlns:a16="http://schemas.microsoft.com/office/drawing/2014/main" id="{CAB9BC18-A294-0D28-82E9-EB8BA996E307}"/>
                </a:ext>
              </a:extLst>
            </p:cNvPr>
            <p:cNvSpPr/>
            <p:nvPr/>
          </p:nvSpPr>
          <p:spPr>
            <a:xfrm>
              <a:off x="7902846" y="42631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t953">
              <a:extLst>
                <a:ext uri="{FF2B5EF4-FFF2-40B4-BE49-F238E27FC236}">
                  <a16:creationId xmlns:a16="http://schemas.microsoft.com/office/drawing/2014/main" id="{D302B624-0C29-E733-D124-676D7A753AB2}"/>
                </a:ext>
              </a:extLst>
            </p:cNvPr>
            <p:cNvSpPr/>
            <p:nvPr/>
          </p:nvSpPr>
          <p:spPr>
            <a:xfrm>
              <a:off x="7296592" y="44304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t954">
              <a:extLst>
                <a:ext uri="{FF2B5EF4-FFF2-40B4-BE49-F238E27FC236}">
                  <a16:creationId xmlns:a16="http://schemas.microsoft.com/office/drawing/2014/main" id="{E84D1CA3-FD98-2823-0826-6C188CB930EA}"/>
                </a:ext>
              </a:extLst>
            </p:cNvPr>
            <p:cNvSpPr/>
            <p:nvPr/>
          </p:nvSpPr>
          <p:spPr>
            <a:xfrm>
              <a:off x="5983043" y="46473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t955">
              <a:extLst>
                <a:ext uri="{FF2B5EF4-FFF2-40B4-BE49-F238E27FC236}">
                  <a16:creationId xmlns:a16="http://schemas.microsoft.com/office/drawing/2014/main" id="{850BCAEE-D14A-1DC4-70E3-895F85C845C0}"/>
                </a:ext>
              </a:extLst>
            </p:cNvPr>
            <p:cNvSpPr/>
            <p:nvPr/>
          </p:nvSpPr>
          <p:spPr>
            <a:xfrm>
              <a:off x="6791381" y="44967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t956">
              <a:extLst>
                <a:ext uri="{FF2B5EF4-FFF2-40B4-BE49-F238E27FC236}">
                  <a16:creationId xmlns:a16="http://schemas.microsoft.com/office/drawing/2014/main" id="{4B547EB5-7CB9-E030-8E05-C73301FBA511}"/>
                </a:ext>
              </a:extLst>
            </p:cNvPr>
            <p:cNvSpPr/>
            <p:nvPr/>
          </p:nvSpPr>
          <p:spPr>
            <a:xfrm>
              <a:off x="6791381" y="45190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t957">
              <a:extLst>
                <a:ext uri="{FF2B5EF4-FFF2-40B4-BE49-F238E27FC236}">
                  <a16:creationId xmlns:a16="http://schemas.microsoft.com/office/drawing/2014/main" id="{A181F338-7F30-92AF-FFC7-46641DF2AAA9}"/>
                </a:ext>
              </a:extLst>
            </p:cNvPr>
            <p:cNvSpPr/>
            <p:nvPr/>
          </p:nvSpPr>
          <p:spPr>
            <a:xfrm>
              <a:off x="6690339" y="46657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t958">
              <a:extLst>
                <a:ext uri="{FF2B5EF4-FFF2-40B4-BE49-F238E27FC236}">
                  <a16:creationId xmlns:a16="http://schemas.microsoft.com/office/drawing/2014/main" id="{C9D8001F-D50F-ABB4-D695-1E584B656362}"/>
                </a:ext>
              </a:extLst>
            </p:cNvPr>
            <p:cNvSpPr/>
            <p:nvPr/>
          </p:nvSpPr>
          <p:spPr>
            <a:xfrm>
              <a:off x="6084086" y="46938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t959">
              <a:extLst>
                <a:ext uri="{FF2B5EF4-FFF2-40B4-BE49-F238E27FC236}">
                  <a16:creationId xmlns:a16="http://schemas.microsoft.com/office/drawing/2014/main" id="{6B3DAB6E-07D7-DDFF-BE29-34EC60455258}"/>
                </a:ext>
              </a:extLst>
            </p:cNvPr>
            <p:cNvSpPr/>
            <p:nvPr/>
          </p:nvSpPr>
          <p:spPr>
            <a:xfrm>
              <a:off x="7700761" y="42111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t960">
              <a:extLst>
                <a:ext uri="{FF2B5EF4-FFF2-40B4-BE49-F238E27FC236}">
                  <a16:creationId xmlns:a16="http://schemas.microsoft.com/office/drawing/2014/main" id="{0E909BE8-552D-4914-3D68-F2E4E7ECD1B0}"/>
                </a:ext>
              </a:extLst>
            </p:cNvPr>
            <p:cNvSpPr/>
            <p:nvPr/>
          </p:nvSpPr>
          <p:spPr>
            <a:xfrm>
              <a:off x="7094508" y="43278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t961">
              <a:extLst>
                <a:ext uri="{FF2B5EF4-FFF2-40B4-BE49-F238E27FC236}">
                  <a16:creationId xmlns:a16="http://schemas.microsoft.com/office/drawing/2014/main" id="{40A3FB99-4D72-F364-06D1-71A946062E20}"/>
                </a:ext>
              </a:extLst>
            </p:cNvPr>
            <p:cNvSpPr/>
            <p:nvPr/>
          </p:nvSpPr>
          <p:spPr>
            <a:xfrm>
              <a:off x="7094508" y="44843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t962">
              <a:extLst>
                <a:ext uri="{FF2B5EF4-FFF2-40B4-BE49-F238E27FC236}">
                  <a16:creationId xmlns:a16="http://schemas.microsoft.com/office/drawing/2014/main" id="{89548E28-F816-AD90-4019-057E1B5D24FF}"/>
                </a:ext>
              </a:extLst>
            </p:cNvPr>
            <p:cNvSpPr/>
            <p:nvPr/>
          </p:nvSpPr>
          <p:spPr>
            <a:xfrm>
              <a:off x="6690339" y="46865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t963">
              <a:extLst>
                <a:ext uri="{FF2B5EF4-FFF2-40B4-BE49-F238E27FC236}">
                  <a16:creationId xmlns:a16="http://schemas.microsoft.com/office/drawing/2014/main" id="{F78EBC46-20DA-4FE0-F972-F023BCF91146}"/>
                </a:ext>
              </a:extLst>
            </p:cNvPr>
            <p:cNvSpPr/>
            <p:nvPr/>
          </p:nvSpPr>
          <p:spPr>
            <a:xfrm>
              <a:off x="6791381" y="42308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t964">
              <a:extLst>
                <a:ext uri="{FF2B5EF4-FFF2-40B4-BE49-F238E27FC236}">
                  <a16:creationId xmlns:a16="http://schemas.microsoft.com/office/drawing/2014/main" id="{AEAE73D4-AB70-02E1-A7C6-927608FA59EB}"/>
                </a:ext>
              </a:extLst>
            </p:cNvPr>
            <p:cNvSpPr/>
            <p:nvPr/>
          </p:nvSpPr>
          <p:spPr>
            <a:xfrm>
              <a:off x="6892423" y="42916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t965">
              <a:extLst>
                <a:ext uri="{FF2B5EF4-FFF2-40B4-BE49-F238E27FC236}">
                  <a16:creationId xmlns:a16="http://schemas.microsoft.com/office/drawing/2014/main" id="{B8108AA6-F3B7-B335-FA59-9E87FC301BA5}"/>
                </a:ext>
              </a:extLst>
            </p:cNvPr>
            <p:cNvSpPr/>
            <p:nvPr/>
          </p:nvSpPr>
          <p:spPr>
            <a:xfrm>
              <a:off x="6286170" y="447207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t966">
              <a:extLst>
                <a:ext uri="{FF2B5EF4-FFF2-40B4-BE49-F238E27FC236}">
                  <a16:creationId xmlns:a16="http://schemas.microsoft.com/office/drawing/2014/main" id="{120510A3-4591-6D1F-3B84-F48843935218}"/>
                </a:ext>
              </a:extLst>
            </p:cNvPr>
            <p:cNvSpPr/>
            <p:nvPr/>
          </p:nvSpPr>
          <p:spPr>
            <a:xfrm>
              <a:off x="6286170" y="481589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t967">
              <a:extLst>
                <a:ext uri="{FF2B5EF4-FFF2-40B4-BE49-F238E27FC236}">
                  <a16:creationId xmlns:a16="http://schemas.microsoft.com/office/drawing/2014/main" id="{FFCD9FCE-C27A-ADD8-E7D5-A5C208AF6274}"/>
                </a:ext>
              </a:extLst>
            </p:cNvPr>
            <p:cNvSpPr/>
            <p:nvPr/>
          </p:nvSpPr>
          <p:spPr>
            <a:xfrm>
              <a:off x="6286170" y="4838671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t968">
              <a:extLst>
                <a:ext uri="{FF2B5EF4-FFF2-40B4-BE49-F238E27FC236}">
                  <a16:creationId xmlns:a16="http://schemas.microsoft.com/office/drawing/2014/main" id="{1E2B0558-64A7-EFF3-189A-567B7F2A805A}"/>
                </a:ext>
              </a:extLst>
            </p:cNvPr>
            <p:cNvSpPr/>
            <p:nvPr/>
          </p:nvSpPr>
          <p:spPr>
            <a:xfrm>
              <a:off x="6286170" y="40111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t969">
              <a:extLst>
                <a:ext uri="{FF2B5EF4-FFF2-40B4-BE49-F238E27FC236}">
                  <a16:creationId xmlns:a16="http://schemas.microsoft.com/office/drawing/2014/main" id="{AA2EA229-8568-0AD5-A629-E4F1D41DF79B}"/>
                </a:ext>
              </a:extLst>
            </p:cNvPr>
            <p:cNvSpPr/>
            <p:nvPr/>
          </p:nvSpPr>
          <p:spPr>
            <a:xfrm>
              <a:off x="7094508" y="458899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t970">
              <a:extLst>
                <a:ext uri="{FF2B5EF4-FFF2-40B4-BE49-F238E27FC236}">
                  <a16:creationId xmlns:a16="http://schemas.microsoft.com/office/drawing/2014/main" id="{BA58CDF2-52CF-49CC-F378-DBC6AFA9E878}"/>
                </a:ext>
              </a:extLst>
            </p:cNvPr>
            <p:cNvSpPr/>
            <p:nvPr/>
          </p:nvSpPr>
          <p:spPr>
            <a:xfrm>
              <a:off x="6892423" y="45350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t971">
              <a:extLst>
                <a:ext uri="{FF2B5EF4-FFF2-40B4-BE49-F238E27FC236}">
                  <a16:creationId xmlns:a16="http://schemas.microsoft.com/office/drawing/2014/main" id="{CB6171FB-1628-6A49-F9D3-005C83BD984E}"/>
                </a:ext>
              </a:extLst>
            </p:cNvPr>
            <p:cNvSpPr/>
            <p:nvPr/>
          </p:nvSpPr>
          <p:spPr>
            <a:xfrm>
              <a:off x="9923691" y="41608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t972">
              <a:extLst>
                <a:ext uri="{FF2B5EF4-FFF2-40B4-BE49-F238E27FC236}">
                  <a16:creationId xmlns:a16="http://schemas.microsoft.com/office/drawing/2014/main" id="{553805C5-F8D9-04DD-6904-E77E0983F175}"/>
                </a:ext>
              </a:extLst>
            </p:cNvPr>
            <p:cNvSpPr/>
            <p:nvPr/>
          </p:nvSpPr>
          <p:spPr>
            <a:xfrm>
              <a:off x="7498677" y="45009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t973">
              <a:extLst>
                <a:ext uri="{FF2B5EF4-FFF2-40B4-BE49-F238E27FC236}">
                  <a16:creationId xmlns:a16="http://schemas.microsoft.com/office/drawing/2014/main" id="{9C2AB77C-D98A-3E34-2035-815C879D1568}"/>
                </a:ext>
              </a:extLst>
            </p:cNvPr>
            <p:cNvSpPr/>
            <p:nvPr/>
          </p:nvSpPr>
          <p:spPr>
            <a:xfrm>
              <a:off x="6488255" y="480100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t974">
              <a:extLst>
                <a:ext uri="{FF2B5EF4-FFF2-40B4-BE49-F238E27FC236}">
                  <a16:creationId xmlns:a16="http://schemas.microsoft.com/office/drawing/2014/main" id="{14A81DC1-A271-6066-BF24-942ED815A1D4}"/>
                </a:ext>
              </a:extLst>
            </p:cNvPr>
            <p:cNvSpPr/>
            <p:nvPr/>
          </p:nvSpPr>
          <p:spPr>
            <a:xfrm>
              <a:off x="7195550" y="46309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t975">
              <a:extLst>
                <a:ext uri="{FF2B5EF4-FFF2-40B4-BE49-F238E27FC236}">
                  <a16:creationId xmlns:a16="http://schemas.microsoft.com/office/drawing/2014/main" id="{350EA981-6791-1B93-4978-EE1C3DD9C8D1}"/>
                </a:ext>
              </a:extLst>
            </p:cNvPr>
            <p:cNvSpPr/>
            <p:nvPr/>
          </p:nvSpPr>
          <p:spPr>
            <a:xfrm>
              <a:off x="6892423" y="479368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t976">
              <a:extLst>
                <a:ext uri="{FF2B5EF4-FFF2-40B4-BE49-F238E27FC236}">
                  <a16:creationId xmlns:a16="http://schemas.microsoft.com/office/drawing/2014/main" id="{8FEB3B13-84F0-873A-623D-BF9E00C7BAF4}"/>
                </a:ext>
              </a:extLst>
            </p:cNvPr>
            <p:cNvSpPr/>
            <p:nvPr/>
          </p:nvSpPr>
          <p:spPr>
            <a:xfrm>
              <a:off x="6488255" y="46216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t977">
              <a:extLst>
                <a:ext uri="{FF2B5EF4-FFF2-40B4-BE49-F238E27FC236}">
                  <a16:creationId xmlns:a16="http://schemas.microsoft.com/office/drawing/2014/main" id="{35D18102-944D-A959-4735-444F4C638B9E}"/>
                </a:ext>
              </a:extLst>
            </p:cNvPr>
            <p:cNvSpPr/>
            <p:nvPr/>
          </p:nvSpPr>
          <p:spPr>
            <a:xfrm>
              <a:off x="6993466" y="45519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t978">
              <a:extLst>
                <a:ext uri="{FF2B5EF4-FFF2-40B4-BE49-F238E27FC236}">
                  <a16:creationId xmlns:a16="http://schemas.microsoft.com/office/drawing/2014/main" id="{2579489D-04B7-6598-1D27-ED17DAE6DAD4}"/>
                </a:ext>
              </a:extLst>
            </p:cNvPr>
            <p:cNvSpPr/>
            <p:nvPr/>
          </p:nvSpPr>
          <p:spPr>
            <a:xfrm>
              <a:off x="7195550" y="44817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t979">
              <a:extLst>
                <a:ext uri="{FF2B5EF4-FFF2-40B4-BE49-F238E27FC236}">
                  <a16:creationId xmlns:a16="http://schemas.microsoft.com/office/drawing/2014/main" id="{EAB23F66-C8BE-5D81-8AEB-EC34F66CEBFF}"/>
                </a:ext>
              </a:extLst>
            </p:cNvPr>
            <p:cNvSpPr/>
            <p:nvPr/>
          </p:nvSpPr>
          <p:spPr>
            <a:xfrm>
              <a:off x="6993466" y="47424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t980">
              <a:extLst>
                <a:ext uri="{FF2B5EF4-FFF2-40B4-BE49-F238E27FC236}">
                  <a16:creationId xmlns:a16="http://schemas.microsoft.com/office/drawing/2014/main" id="{973E99A7-775F-D182-8031-D84C2A67F19F}"/>
                </a:ext>
              </a:extLst>
            </p:cNvPr>
            <p:cNvSpPr/>
            <p:nvPr/>
          </p:nvSpPr>
          <p:spPr>
            <a:xfrm>
              <a:off x="6892423" y="47440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t981">
              <a:extLst>
                <a:ext uri="{FF2B5EF4-FFF2-40B4-BE49-F238E27FC236}">
                  <a16:creationId xmlns:a16="http://schemas.microsoft.com/office/drawing/2014/main" id="{B76ABC3E-4B54-D0BF-2388-B9174BAB84ED}"/>
                </a:ext>
              </a:extLst>
            </p:cNvPr>
            <p:cNvSpPr/>
            <p:nvPr/>
          </p:nvSpPr>
          <p:spPr>
            <a:xfrm>
              <a:off x="7094508" y="503151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t982">
              <a:extLst>
                <a:ext uri="{FF2B5EF4-FFF2-40B4-BE49-F238E27FC236}">
                  <a16:creationId xmlns:a16="http://schemas.microsoft.com/office/drawing/2014/main" id="{D30E099A-2E22-B23D-C2B0-CB84AED390D8}"/>
                </a:ext>
              </a:extLst>
            </p:cNvPr>
            <p:cNvSpPr/>
            <p:nvPr/>
          </p:nvSpPr>
          <p:spPr>
            <a:xfrm>
              <a:off x="6589297" y="478001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t983">
              <a:extLst>
                <a:ext uri="{FF2B5EF4-FFF2-40B4-BE49-F238E27FC236}">
                  <a16:creationId xmlns:a16="http://schemas.microsoft.com/office/drawing/2014/main" id="{9E7D11E4-7477-5682-8D76-AF81D47BF28D}"/>
                </a:ext>
              </a:extLst>
            </p:cNvPr>
            <p:cNvSpPr/>
            <p:nvPr/>
          </p:nvSpPr>
          <p:spPr>
            <a:xfrm>
              <a:off x="6286170" y="46027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tx984">
              <a:extLst>
                <a:ext uri="{FF2B5EF4-FFF2-40B4-BE49-F238E27FC236}">
                  <a16:creationId xmlns:a16="http://schemas.microsoft.com/office/drawing/2014/main" id="{D76D022F-A207-E0EB-4ECF-FF80A77DBFFC}"/>
                </a:ext>
              </a:extLst>
            </p:cNvPr>
            <p:cNvSpPr/>
            <p:nvPr/>
          </p:nvSpPr>
          <p:spPr>
            <a:xfrm>
              <a:off x="5927036" y="3738171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2297" name="tx985">
              <a:extLst>
                <a:ext uri="{FF2B5EF4-FFF2-40B4-BE49-F238E27FC236}">
                  <a16:creationId xmlns:a16="http://schemas.microsoft.com/office/drawing/2014/main" id="{8936071B-B166-2539-4D30-3D5E14184635}"/>
                </a:ext>
              </a:extLst>
            </p:cNvPr>
            <p:cNvSpPr/>
            <p:nvPr/>
          </p:nvSpPr>
          <p:spPr>
            <a:xfrm>
              <a:off x="6043340" y="3698924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98" name="tx986">
              <a:extLst>
                <a:ext uri="{FF2B5EF4-FFF2-40B4-BE49-F238E27FC236}">
                  <a16:creationId xmlns:a16="http://schemas.microsoft.com/office/drawing/2014/main" id="{CE1AEA75-EBC3-CE7E-A687-991BB397F1C1}"/>
                </a:ext>
              </a:extLst>
            </p:cNvPr>
            <p:cNvSpPr/>
            <p:nvPr/>
          </p:nvSpPr>
          <p:spPr>
            <a:xfrm>
              <a:off x="6097923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299" name="tx987">
              <a:extLst>
                <a:ext uri="{FF2B5EF4-FFF2-40B4-BE49-F238E27FC236}">
                  <a16:creationId xmlns:a16="http://schemas.microsoft.com/office/drawing/2014/main" id="{ED541B4C-30B2-998C-2BA9-EA7F6C9C20F3}"/>
                </a:ext>
              </a:extLst>
            </p:cNvPr>
            <p:cNvSpPr/>
            <p:nvPr/>
          </p:nvSpPr>
          <p:spPr>
            <a:xfrm>
              <a:off x="6136328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300" name="tx988">
              <a:extLst>
                <a:ext uri="{FF2B5EF4-FFF2-40B4-BE49-F238E27FC236}">
                  <a16:creationId xmlns:a16="http://schemas.microsoft.com/office/drawing/2014/main" id="{6C9CB93D-CAE6-FF3D-41C0-E442F0B4CB04}"/>
                </a:ext>
              </a:extLst>
            </p:cNvPr>
            <p:cNvSpPr/>
            <p:nvPr/>
          </p:nvSpPr>
          <p:spPr>
            <a:xfrm>
              <a:off x="6218205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301" name="tx989">
              <a:extLst>
                <a:ext uri="{FF2B5EF4-FFF2-40B4-BE49-F238E27FC236}">
                  <a16:creationId xmlns:a16="http://schemas.microsoft.com/office/drawing/2014/main" id="{DB7DFC99-A4A9-CD20-DF53-775186C12F15}"/>
                </a:ext>
              </a:extLst>
            </p:cNvPr>
            <p:cNvSpPr/>
            <p:nvPr/>
          </p:nvSpPr>
          <p:spPr>
            <a:xfrm>
              <a:off x="6256610" y="3736049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2302" name="tx990">
              <a:extLst>
                <a:ext uri="{FF2B5EF4-FFF2-40B4-BE49-F238E27FC236}">
                  <a16:creationId xmlns:a16="http://schemas.microsoft.com/office/drawing/2014/main" id="{9BBEC2A2-C817-3F90-FD51-32E42BE03C1D}"/>
                </a:ext>
              </a:extLst>
            </p:cNvPr>
            <p:cNvSpPr/>
            <p:nvPr/>
          </p:nvSpPr>
          <p:spPr>
            <a:xfrm>
              <a:off x="6529487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2303" name="tx991">
              <a:extLst>
                <a:ext uri="{FF2B5EF4-FFF2-40B4-BE49-F238E27FC236}">
                  <a16:creationId xmlns:a16="http://schemas.microsoft.com/office/drawing/2014/main" id="{C2B02571-8F64-23FD-87EB-0F6B60A454B2}"/>
                </a:ext>
              </a:extLst>
            </p:cNvPr>
            <p:cNvSpPr/>
            <p:nvPr/>
          </p:nvSpPr>
          <p:spPr>
            <a:xfrm>
              <a:off x="6607394" y="3738171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2304" name="tx992">
              <a:extLst>
                <a:ext uri="{FF2B5EF4-FFF2-40B4-BE49-F238E27FC236}">
                  <a16:creationId xmlns:a16="http://schemas.microsoft.com/office/drawing/2014/main" id="{C940865A-0EAD-0336-F736-26DC0372C49A}"/>
                </a:ext>
              </a:extLst>
            </p:cNvPr>
            <p:cNvSpPr/>
            <p:nvPr/>
          </p:nvSpPr>
          <p:spPr>
            <a:xfrm>
              <a:off x="6700908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305" name="tx993">
              <a:extLst>
                <a:ext uri="{FF2B5EF4-FFF2-40B4-BE49-F238E27FC236}">
                  <a16:creationId xmlns:a16="http://schemas.microsoft.com/office/drawing/2014/main" id="{A9E5358D-D223-2637-C6D0-C985DC3DFE41}"/>
                </a:ext>
              </a:extLst>
            </p:cNvPr>
            <p:cNvSpPr/>
            <p:nvPr/>
          </p:nvSpPr>
          <p:spPr>
            <a:xfrm>
              <a:off x="6739314" y="3770552"/>
              <a:ext cx="81876" cy="67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2306" name="tx994">
              <a:extLst>
                <a:ext uri="{FF2B5EF4-FFF2-40B4-BE49-F238E27FC236}">
                  <a16:creationId xmlns:a16="http://schemas.microsoft.com/office/drawing/2014/main" id="{B7B782B3-BF0D-F614-E7BE-506C9F2E3005}"/>
                </a:ext>
              </a:extLst>
            </p:cNvPr>
            <p:cNvSpPr/>
            <p:nvPr/>
          </p:nvSpPr>
          <p:spPr>
            <a:xfrm>
              <a:off x="6821191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307" name="tx995">
              <a:extLst>
                <a:ext uri="{FF2B5EF4-FFF2-40B4-BE49-F238E27FC236}">
                  <a16:creationId xmlns:a16="http://schemas.microsoft.com/office/drawing/2014/main" id="{6661A903-96FF-8071-BE77-9CEB863D4116}"/>
                </a:ext>
              </a:extLst>
            </p:cNvPr>
            <p:cNvSpPr/>
            <p:nvPr/>
          </p:nvSpPr>
          <p:spPr>
            <a:xfrm>
              <a:off x="6859596" y="3736049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08" name="tx996">
              <a:extLst>
                <a:ext uri="{FF2B5EF4-FFF2-40B4-BE49-F238E27FC236}">
                  <a16:creationId xmlns:a16="http://schemas.microsoft.com/office/drawing/2014/main" id="{79AE1586-4EBE-F508-278F-BE09D2561A29}"/>
                </a:ext>
              </a:extLst>
            </p:cNvPr>
            <p:cNvSpPr/>
            <p:nvPr/>
          </p:nvSpPr>
          <p:spPr>
            <a:xfrm>
              <a:off x="7210448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2309" name="tx997">
              <a:extLst>
                <a:ext uri="{FF2B5EF4-FFF2-40B4-BE49-F238E27FC236}">
                  <a16:creationId xmlns:a16="http://schemas.microsoft.com/office/drawing/2014/main" id="{EDB47405-6481-6103-1144-C41ADB529C02}"/>
                </a:ext>
              </a:extLst>
            </p:cNvPr>
            <p:cNvSpPr/>
            <p:nvPr/>
          </p:nvSpPr>
          <p:spPr>
            <a:xfrm>
              <a:off x="7288354" y="376418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10" name="tx998">
              <a:extLst>
                <a:ext uri="{FF2B5EF4-FFF2-40B4-BE49-F238E27FC236}">
                  <a16:creationId xmlns:a16="http://schemas.microsoft.com/office/drawing/2014/main" id="{3AE2A796-A4F0-C2FA-2475-56DDAD25D606}"/>
                </a:ext>
              </a:extLst>
            </p:cNvPr>
            <p:cNvSpPr/>
            <p:nvPr/>
          </p:nvSpPr>
          <p:spPr>
            <a:xfrm>
              <a:off x="7366329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311" name="tx999">
              <a:extLst>
                <a:ext uri="{FF2B5EF4-FFF2-40B4-BE49-F238E27FC236}">
                  <a16:creationId xmlns:a16="http://schemas.microsoft.com/office/drawing/2014/main" id="{F2892E41-7927-2D1F-E3B7-66F41E1012A7}"/>
                </a:ext>
              </a:extLst>
            </p:cNvPr>
            <p:cNvSpPr/>
            <p:nvPr/>
          </p:nvSpPr>
          <p:spPr>
            <a:xfrm>
              <a:off x="7404734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312" name="tx1000">
              <a:extLst>
                <a:ext uri="{FF2B5EF4-FFF2-40B4-BE49-F238E27FC236}">
                  <a16:creationId xmlns:a16="http://schemas.microsoft.com/office/drawing/2014/main" id="{B8F32320-EA16-C45C-28F2-65A8AFD36532}"/>
                </a:ext>
              </a:extLst>
            </p:cNvPr>
            <p:cNvSpPr/>
            <p:nvPr/>
          </p:nvSpPr>
          <p:spPr>
            <a:xfrm>
              <a:off x="7486611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313" name="tx1001">
              <a:extLst>
                <a:ext uri="{FF2B5EF4-FFF2-40B4-BE49-F238E27FC236}">
                  <a16:creationId xmlns:a16="http://schemas.microsoft.com/office/drawing/2014/main" id="{7CD174CC-5118-D66D-F12E-7FDABE3E6479}"/>
                </a:ext>
              </a:extLst>
            </p:cNvPr>
            <p:cNvSpPr/>
            <p:nvPr/>
          </p:nvSpPr>
          <p:spPr>
            <a:xfrm>
              <a:off x="7525017" y="3736049"/>
              <a:ext cx="233924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485</a:t>
              </a:r>
            </a:p>
          </p:txBody>
        </p:sp>
        <p:sp>
          <p:nvSpPr>
            <p:cNvPr id="2314" name="pl1002">
              <a:extLst>
                <a:ext uri="{FF2B5EF4-FFF2-40B4-BE49-F238E27FC236}">
                  <a16:creationId xmlns:a16="http://schemas.microsoft.com/office/drawing/2014/main" id="{2F251905-01B9-CCD2-A8B1-581166BD5159}"/>
                </a:ext>
              </a:extLst>
            </p:cNvPr>
            <p:cNvSpPr/>
            <p:nvPr/>
          </p:nvSpPr>
          <p:spPr>
            <a:xfrm>
              <a:off x="6007869" y="4430504"/>
              <a:ext cx="3940647" cy="377325"/>
            </a:xfrm>
            <a:custGeom>
              <a:avLst/>
              <a:gdLst/>
              <a:ahLst/>
              <a:cxnLst/>
              <a:rect l="0" t="0" r="0" b="0"/>
              <a:pathLst>
                <a:path w="3940647" h="377325">
                  <a:moveTo>
                    <a:pt x="0" y="377325"/>
                  </a:moveTo>
                  <a:lnTo>
                    <a:pt x="49881" y="372549"/>
                  </a:lnTo>
                  <a:lnTo>
                    <a:pt x="99763" y="367772"/>
                  </a:lnTo>
                  <a:lnTo>
                    <a:pt x="149644" y="362996"/>
                  </a:lnTo>
                  <a:lnTo>
                    <a:pt x="199526" y="358220"/>
                  </a:lnTo>
                  <a:lnTo>
                    <a:pt x="249408" y="353443"/>
                  </a:lnTo>
                  <a:lnTo>
                    <a:pt x="299289" y="348667"/>
                  </a:lnTo>
                  <a:lnTo>
                    <a:pt x="349171" y="343891"/>
                  </a:lnTo>
                  <a:lnTo>
                    <a:pt x="399052" y="339115"/>
                  </a:lnTo>
                  <a:lnTo>
                    <a:pt x="448934" y="334338"/>
                  </a:lnTo>
                  <a:lnTo>
                    <a:pt x="498816" y="329562"/>
                  </a:lnTo>
                  <a:lnTo>
                    <a:pt x="548697" y="324786"/>
                  </a:lnTo>
                  <a:lnTo>
                    <a:pt x="598579" y="320010"/>
                  </a:lnTo>
                  <a:lnTo>
                    <a:pt x="648460" y="315233"/>
                  </a:lnTo>
                  <a:lnTo>
                    <a:pt x="698342" y="310457"/>
                  </a:lnTo>
                  <a:lnTo>
                    <a:pt x="748224" y="305681"/>
                  </a:lnTo>
                  <a:lnTo>
                    <a:pt x="798105" y="300904"/>
                  </a:lnTo>
                  <a:lnTo>
                    <a:pt x="847987" y="296128"/>
                  </a:lnTo>
                  <a:lnTo>
                    <a:pt x="897868" y="291352"/>
                  </a:lnTo>
                  <a:lnTo>
                    <a:pt x="947750" y="286576"/>
                  </a:lnTo>
                  <a:lnTo>
                    <a:pt x="997632" y="281799"/>
                  </a:lnTo>
                  <a:lnTo>
                    <a:pt x="1047513" y="277023"/>
                  </a:lnTo>
                  <a:lnTo>
                    <a:pt x="1097395" y="272247"/>
                  </a:lnTo>
                  <a:lnTo>
                    <a:pt x="1147277" y="267471"/>
                  </a:lnTo>
                  <a:lnTo>
                    <a:pt x="1197158" y="262694"/>
                  </a:lnTo>
                  <a:lnTo>
                    <a:pt x="1247040" y="257918"/>
                  </a:lnTo>
                  <a:lnTo>
                    <a:pt x="1296921" y="253142"/>
                  </a:lnTo>
                  <a:lnTo>
                    <a:pt x="1346803" y="248366"/>
                  </a:lnTo>
                  <a:lnTo>
                    <a:pt x="1396685" y="243589"/>
                  </a:lnTo>
                  <a:lnTo>
                    <a:pt x="1446566" y="238813"/>
                  </a:lnTo>
                  <a:lnTo>
                    <a:pt x="1496448" y="234037"/>
                  </a:lnTo>
                  <a:lnTo>
                    <a:pt x="1546329" y="229260"/>
                  </a:lnTo>
                  <a:lnTo>
                    <a:pt x="1596211" y="224484"/>
                  </a:lnTo>
                  <a:lnTo>
                    <a:pt x="1646093" y="219708"/>
                  </a:lnTo>
                  <a:lnTo>
                    <a:pt x="1695974" y="214932"/>
                  </a:lnTo>
                  <a:lnTo>
                    <a:pt x="1745856" y="210155"/>
                  </a:lnTo>
                  <a:lnTo>
                    <a:pt x="1795737" y="205379"/>
                  </a:lnTo>
                  <a:lnTo>
                    <a:pt x="1845619" y="200603"/>
                  </a:lnTo>
                  <a:lnTo>
                    <a:pt x="1895501" y="195827"/>
                  </a:lnTo>
                  <a:lnTo>
                    <a:pt x="1945382" y="191050"/>
                  </a:lnTo>
                  <a:lnTo>
                    <a:pt x="1995264" y="186274"/>
                  </a:lnTo>
                  <a:lnTo>
                    <a:pt x="2045146" y="181498"/>
                  </a:lnTo>
                  <a:lnTo>
                    <a:pt x="2095027" y="176721"/>
                  </a:lnTo>
                  <a:lnTo>
                    <a:pt x="2144909" y="171945"/>
                  </a:lnTo>
                  <a:lnTo>
                    <a:pt x="2194790" y="167169"/>
                  </a:lnTo>
                  <a:lnTo>
                    <a:pt x="2244672" y="162393"/>
                  </a:lnTo>
                  <a:lnTo>
                    <a:pt x="2294554" y="157616"/>
                  </a:lnTo>
                  <a:lnTo>
                    <a:pt x="2344435" y="152840"/>
                  </a:lnTo>
                  <a:lnTo>
                    <a:pt x="2394317" y="148064"/>
                  </a:lnTo>
                  <a:lnTo>
                    <a:pt x="2444198" y="143288"/>
                  </a:lnTo>
                  <a:lnTo>
                    <a:pt x="2494080" y="138511"/>
                  </a:lnTo>
                  <a:lnTo>
                    <a:pt x="2543962" y="133735"/>
                  </a:lnTo>
                  <a:lnTo>
                    <a:pt x="2593843" y="128959"/>
                  </a:lnTo>
                  <a:lnTo>
                    <a:pt x="2643725" y="124183"/>
                  </a:lnTo>
                  <a:lnTo>
                    <a:pt x="2693606" y="119406"/>
                  </a:lnTo>
                  <a:lnTo>
                    <a:pt x="2743488" y="114630"/>
                  </a:lnTo>
                  <a:lnTo>
                    <a:pt x="2793370" y="109854"/>
                  </a:lnTo>
                  <a:lnTo>
                    <a:pt x="2843251" y="105077"/>
                  </a:lnTo>
                  <a:lnTo>
                    <a:pt x="2893133" y="100301"/>
                  </a:lnTo>
                  <a:lnTo>
                    <a:pt x="2943014" y="95525"/>
                  </a:lnTo>
                  <a:lnTo>
                    <a:pt x="2992896" y="90749"/>
                  </a:lnTo>
                  <a:lnTo>
                    <a:pt x="3042778" y="85972"/>
                  </a:lnTo>
                  <a:lnTo>
                    <a:pt x="3092659" y="81196"/>
                  </a:lnTo>
                  <a:lnTo>
                    <a:pt x="3142541" y="76420"/>
                  </a:lnTo>
                  <a:lnTo>
                    <a:pt x="3192423" y="71644"/>
                  </a:lnTo>
                  <a:lnTo>
                    <a:pt x="3242304" y="66867"/>
                  </a:lnTo>
                  <a:lnTo>
                    <a:pt x="3292186" y="62091"/>
                  </a:lnTo>
                  <a:lnTo>
                    <a:pt x="3342067" y="57315"/>
                  </a:lnTo>
                  <a:lnTo>
                    <a:pt x="3391949" y="52538"/>
                  </a:lnTo>
                  <a:lnTo>
                    <a:pt x="3441831" y="47762"/>
                  </a:lnTo>
                  <a:lnTo>
                    <a:pt x="3491712" y="42986"/>
                  </a:lnTo>
                  <a:lnTo>
                    <a:pt x="3541594" y="38210"/>
                  </a:lnTo>
                  <a:lnTo>
                    <a:pt x="3591475" y="33433"/>
                  </a:lnTo>
                  <a:lnTo>
                    <a:pt x="3641357" y="28657"/>
                  </a:lnTo>
                  <a:lnTo>
                    <a:pt x="3691239" y="23881"/>
                  </a:lnTo>
                  <a:lnTo>
                    <a:pt x="3741120" y="19105"/>
                  </a:lnTo>
                  <a:lnTo>
                    <a:pt x="3791002" y="14328"/>
                  </a:lnTo>
                  <a:lnTo>
                    <a:pt x="3840883" y="9552"/>
                  </a:lnTo>
                  <a:lnTo>
                    <a:pt x="3890765" y="4776"/>
                  </a:lnTo>
                  <a:lnTo>
                    <a:pt x="3940647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rc1003">
              <a:extLst>
                <a:ext uri="{FF2B5EF4-FFF2-40B4-BE49-F238E27FC236}">
                  <a16:creationId xmlns:a16="http://schemas.microsoft.com/office/drawing/2014/main" id="{1561E62F-39F0-AA4B-37B1-9E2D3D637E44}"/>
                </a:ext>
              </a:extLst>
            </p:cNvPr>
            <p:cNvSpPr/>
            <p:nvPr/>
          </p:nvSpPr>
          <p:spPr>
            <a:xfrm>
              <a:off x="5704743" y="3568995"/>
              <a:ext cx="4445858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tx1004">
              <a:extLst>
                <a:ext uri="{FF2B5EF4-FFF2-40B4-BE49-F238E27FC236}">
                  <a16:creationId xmlns:a16="http://schemas.microsoft.com/office/drawing/2014/main" id="{8809DCE9-7E51-0942-D40F-CCAFF4885581}"/>
                </a:ext>
              </a:extLst>
            </p:cNvPr>
            <p:cNvSpPr/>
            <p:nvPr/>
          </p:nvSpPr>
          <p:spPr>
            <a:xfrm>
              <a:off x="7692722" y="3352645"/>
              <a:ext cx="469900" cy="11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buccal</a:t>
              </a:r>
            </a:p>
          </p:txBody>
        </p:sp>
        <p:sp>
          <p:nvSpPr>
            <p:cNvPr id="2317" name="tx1005">
              <a:extLst>
                <a:ext uri="{FF2B5EF4-FFF2-40B4-BE49-F238E27FC236}">
                  <a16:creationId xmlns:a16="http://schemas.microsoft.com/office/drawing/2014/main" id="{9CABFD15-1FD9-9597-E871-210A2ECF8D6C}"/>
                </a:ext>
              </a:extLst>
            </p:cNvPr>
            <p:cNvSpPr/>
            <p:nvPr/>
          </p:nvSpPr>
          <p:spPr>
            <a:xfrm>
              <a:off x="7728798" y="340326"/>
              <a:ext cx="397748" cy="1182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blood</a:t>
              </a:r>
            </a:p>
          </p:txBody>
        </p:sp>
        <p:sp>
          <p:nvSpPr>
            <p:cNvPr id="2318" name="tx1006">
              <a:extLst>
                <a:ext uri="{FF2B5EF4-FFF2-40B4-BE49-F238E27FC236}">
                  <a16:creationId xmlns:a16="http://schemas.microsoft.com/office/drawing/2014/main" id="{9A237D49-5841-F815-FC85-DBA221A1615A}"/>
                </a:ext>
              </a:extLst>
            </p:cNvPr>
            <p:cNvSpPr/>
            <p:nvPr/>
          </p:nvSpPr>
          <p:spPr>
            <a:xfrm>
              <a:off x="5861623" y="625620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19" name="tx1007">
              <a:extLst>
                <a:ext uri="{FF2B5EF4-FFF2-40B4-BE49-F238E27FC236}">
                  <a16:creationId xmlns:a16="http://schemas.microsoft.com/office/drawing/2014/main" id="{23BCF6D6-E218-0E66-6C3F-CE0AF73EB9E7}"/>
                </a:ext>
              </a:extLst>
            </p:cNvPr>
            <p:cNvSpPr/>
            <p:nvPr/>
          </p:nvSpPr>
          <p:spPr>
            <a:xfrm>
              <a:off x="6826841" y="625620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20" name="tx1008">
              <a:extLst>
                <a:ext uri="{FF2B5EF4-FFF2-40B4-BE49-F238E27FC236}">
                  <a16:creationId xmlns:a16="http://schemas.microsoft.com/office/drawing/2014/main" id="{802219CF-8A8E-4BC8-A3BC-21766C6A6D1D}"/>
                </a:ext>
              </a:extLst>
            </p:cNvPr>
            <p:cNvSpPr/>
            <p:nvPr/>
          </p:nvSpPr>
          <p:spPr>
            <a:xfrm>
              <a:off x="7837264" y="625620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321" name="tx1009">
              <a:extLst>
                <a:ext uri="{FF2B5EF4-FFF2-40B4-BE49-F238E27FC236}">
                  <a16:creationId xmlns:a16="http://schemas.microsoft.com/office/drawing/2014/main" id="{664A2B47-D593-CE22-C121-D096E7C52962}"/>
                </a:ext>
              </a:extLst>
            </p:cNvPr>
            <p:cNvSpPr/>
            <p:nvPr/>
          </p:nvSpPr>
          <p:spPr>
            <a:xfrm>
              <a:off x="8847686" y="6256126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322" name="tx1010">
              <a:extLst>
                <a:ext uri="{FF2B5EF4-FFF2-40B4-BE49-F238E27FC236}">
                  <a16:creationId xmlns:a16="http://schemas.microsoft.com/office/drawing/2014/main" id="{20826772-D3A2-B5C0-F4F4-269A558B415C}"/>
                </a:ext>
              </a:extLst>
            </p:cNvPr>
            <p:cNvSpPr/>
            <p:nvPr/>
          </p:nvSpPr>
          <p:spPr>
            <a:xfrm>
              <a:off x="9858108" y="625620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23" name="tx1011">
              <a:extLst>
                <a:ext uri="{FF2B5EF4-FFF2-40B4-BE49-F238E27FC236}">
                  <a16:creationId xmlns:a16="http://schemas.microsoft.com/office/drawing/2014/main" id="{017E378C-2D76-A2C0-3654-87D5C6127C12}"/>
                </a:ext>
              </a:extLst>
            </p:cNvPr>
            <p:cNvSpPr/>
            <p:nvPr/>
          </p:nvSpPr>
          <p:spPr>
            <a:xfrm>
              <a:off x="5523236" y="2567856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24" name="tx1012">
              <a:extLst>
                <a:ext uri="{FF2B5EF4-FFF2-40B4-BE49-F238E27FC236}">
                  <a16:creationId xmlns:a16="http://schemas.microsoft.com/office/drawing/2014/main" id="{16B3F4B1-9A9D-A612-4789-7F57B9D2AEA5}"/>
                </a:ext>
              </a:extLst>
            </p:cNvPr>
            <p:cNvSpPr/>
            <p:nvPr/>
          </p:nvSpPr>
          <p:spPr>
            <a:xfrm>
              <a:off x="5523236" y="1812626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25" name="tx1013">
              <a:extLst>
                <a:ext uri="{FF2B5EF4-FFF2-40B4-BE49-F238E27FC236}">
                  <a16:creationId xmlns:a16="http://schemas.microsoft.com/office/drawing/2014/main" id="{2173C6CC-D031-1F4C-56AE-E6EE4812A0B0}"/>
                </a:ext>
              </a:extLst>
            </p:cNvPr>
            <p:cNvSpPr/>
            <p:nvPr/>
          </p:nvSpPr>
          <p:spPr>
            <a:xfrm>
              <a:off x="5523236" y="1055411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26" name="tx1014">
              <a:extLst>
                <a:ext uri="{FF2B5EF4-FFF2-40B4-BE49-F238E27FC236}">
                  <a16:creationId xmlns:a16="http://schemas.microsoft.com/office/drawing/2014/main" id="{D5B1362F-9293-FBCE-BB95-0FC10C038BA4}"/>
                </a:ext>
              </a:extLst>
            </p:cNvPr>
            <p:cNvSpPr/>
            <p:nvPr/>
          </p:nvSpPr>
          <p:spPr>
            <a:xfrm>
              <a:off x="5523236" y="5580176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27" name="tx1015">
              <a:extLst>
                <a:ext uri="{FF2B5EF4-FFF2-40B4-BE49-F238E27FC236}">
                  <a16:creationId xmlns:a16="http://schemas.microsoft.com/office/drawing/2014/main" id="{EA2CF7EB-E0D8-F9B0-115B-3AA12D7EDBF0}"/>
                </a:ext>
              </a:extLst>
            </p:cNvPr>
            <p:cNvSpPr/>
            <p:nvPr/>
          </p:nvSpPr>
          <p:spPr>
            <a:xfrm>
              <a:off x="5523236" y="4824945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28" name="tx1016">
              <a:extLst>
                <a:ext uri="{FF2B5EF4-FFF2-40B4-BE49-F238E27FC236}">
                  <a16:creationId xmlns:a16="http://schemas.microsoft.com/office/drawing/2014/main" id="{B3D22B1D-A58F-3607-DFBC-DCA50EE5FD87}"/>
                </a:ext>
              </a:extLst>
            </p:cNvPr>
            <p:cNvSpPr/>
            <p:nvPr/>
          </p:nvSpPr>
          <p:spPr>
            <a:xfrm>
              <a:off x="5523236" y="4067730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29" name="tx1017">
              <a:extLst>
                <a:ext uri="{FF2B5EF4-FFF2-40B4-BE49-F238E27FC236}">
                  <a16:creationId xmlns:a16="http://schemas.microsoft.com/office/drawing/2014/main" id="{25D98F46-1E48-456F-E9CE-B9A87B503726}"/>
                </a:ext>
              </a:extLst>
            </p:cNvPr>
            <p:cNvSpPr/>
            <p:nvPr/>
          </p:nvSpPr>
          <p:spPr>
            <a:xfrm>
              <a:off x="7368425" y="6420361"/>
              <a:ext cx="1118492" cy="1849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at onset</a:t>
              </a:r>
            </a:p>
          </p:txBody>
        </p:sp>
        <p:sp>
          <p:nvSpPr>
            <p:cNvPr id="2330" name="tx1018">
              <a:extLst>
                <a:ext uri="{FF2B5EF4-FFF2-40B4-BE49-F238E27FC236}">
                  <a16:creationId xmlns:a16="http://schemas.microsoft.com/office/drawing/2014/main" id="{C46F3A8D-28B1-5FC3-F737-482DF210E717}"/>
                </a:ext>
              </a:extLst>
            </p:cNvPr>
            <p:cNvSpPr/>
            <p:nvPr/>
          </p:nvSpPr>
          <p:spPr>
            <a:xfrm rot="-5400000">
              <a:off x="5153935" y="3289394"/>
              <a:ext cx="406400" cy="14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FXN, log10, [% of normal]</a:t>
              </a:r>
            </a:p>
          </p:txBody>
        </p:sp>
        <p:sp>
          <p:nvSpPr>
            <p:cNvPr id="2331" name="pt1019">
              <a:extLst>
                <a:ext uri="{FF2B5EF4-FFF2-40B4-BE49-F238E27FC236}">
                  <a16:creationId xmlns:a16="http://schemas.microsoft.com/office/drawing/2014/main" id="{C897F079-FAE9-4ACA-FCEF-E157D07F179E}"/>
                </a:ext>
              </a:extLst>
            </p:cNvPr>
            <p:cNvSpPr/>
            <p:nvPr/>
          </p:nvSpPr>
          <p:spPr>
            <a:xfrm>
              <a:off x="10539164" y="32781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l1020">
              <a:extLst>
                <a:ext uri="{FF2B5EF4-FFF2-40B4-BE49-F238E27FC236}">
                  <a16:creationId xmlns:a16="http://schemas.microsoft.com/office/drawing/2014/main" id="{B240F8BF-3CF9-BB1A-1AEB-7CCCC886AEA1}"/>
                </a:ext>
              </a:extLst>
            </p:cNvPr>
            <p:cNvSpPr/>
            <p:nvPr/>
          </p:nvSpPr>
          <p:spPr>
            <a:xfrm>
              <a:off x="10476208" y="33030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t1021">
              <a:extLst>
                <a:ext uri="{FF2B5EF4-FFF2-40B4-BE49-F238E27FC236}">
                  <a16:creationId xmlns:a16="http://schemas.microsoft.com/office/drawing/2014/main" id="{3AA37C66-F212-3876-A8F1-601C0B78D6DF}"/>
                </a:ext>
              </a:extLst>
            </p:cNvPr>
            <p:cNvSpPr/>
            <p:nvPr/>
          </p:nvSpPr>
          <p:spPr>
            <a:xfrm>
              <a:off x="10539164" y="349763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l1022">
              <a:extLst>
                <a:ext uri="{FF2B5EF4-FFF2-40B4-BE49-F238E27FC236}">
                  <a16:creationId xmlns:a16="http://schemas.microsoft.com/office/drawing/2014/main" id="{2C616426-4C2D-3541-C65E-C3FE66004CA0}"/>
                </a:ext>
              </a:extLst>
            </p:cNvPr>
            <p:cNvSpPr/>
            <p:nvPr/>
          </p:nvSpPr>
          <p:spPr>
            <a:xfrm>
              <a:off x="10476208" y="3522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tx1023">
              <a:extLst>
                <a:ext uri="{FF2B5EF4-FFF2-40B4-BE49-F238E27FC236}">
                  <a16:creationId xmlns:a16="http://schemas.microsoft.com/office/drawing/2014/main" id="{A259BC96-9947-5BA3-2156-65DBCEBB91FE}"/>
                </a:ext>
              </a:extLst>
            </p:cNvPr>
            <p:cNvSpPr/>
            <p:nvPr/>
          </p:nvSpPr>
          <p:spPr>
            <a:xfrm>
              <a:off x="10774939" y="3210611"/>
              <a:ext cx="975995" cy="150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heterozygous</a:t>
              </a:r>
            </a:p>
          </p:txBody>
        </p:sp>
        <p:sp>
          <p:nvSpPr>
            <p:cNvPr id="2336" name="tx1024">
              <a:extLst>
                <a:ext uri="{FF2B5EF4-FFF2-40B4-BE49-F238E27FC236}">
                  <a16:creationId xmlns:a16="http://schemas.microsoft.com/office/drawing/2014/main" id="{A1B1B636-2E7C-0CBD-EB23-E1021CFAF13F}"/>
                </a:ext>
              </a:extLst>
            </p:cNvPr>
            <p:cNvSpPr/>
            <p:nvPr/>
          </p:nvSpPr>
          <p:spPr>
            <a:xfrm>
              <a:off x="10774939" y="3430067"/>
              <a:ext cx="921702" cy="150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homozygous</a:t>
              </a:r>
            </a:p>
          </p:txBody>
        </p:sp>
      </p:grpSp>
      <p:sp>
        <p:nvSpPr>
          <p:cNvPr id="2337" name="Rectangle 2336">
            <a:extLst>
              <a:ext uri="{FF2B5EF4-FFF2-40B4-BE49-F238E27FC236}">
                <a16:creationId xmlns:a16="http://schemas.microsoft.com/office/drawing/2014/main" id="{FCAA62DA-F30F-C239-6853-4F8605B4E869}"/>
              </a:ext>
            </a:extLst>
          </p:cNvPr>
          <p:cNvSpPr/>
          <p:nvPr/>
        </p:nvSpPr>
        <p:spPr>
          <a:xfrm>
            <a:off x="5164183" y="2743201"/>
            <a:ext cx="1489166" cy="105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Content Placeholder 2">
            <a:extLst>
              <a:ext uri="{FF2B5EF4-FFF2-40B4-BE49-F238E27FC236}">
                <a16:creationId xmlns:a16="http://schemas.microsoft.com/office/drawing/2014/main" id="{EC199C69-380E-3436-1440-1E423D7F5807}"/>
              </a:ext>
            </a:extLst>
          </p:cNvPr>
          <p:cNvGrpSpPr/>
          <p:nvPr/>
        </p:nvGrpSpPr>
        <p:grpSpPr>
          <a:xfrm>
            <a:off x="5421813" y="125820"/>
            <a:ext cx="6770187" cy="6606360"/>
            <a:chOff x="5183187" y="142929"/>
            <a:chExt cx="6770187" cy="6606360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0FEB7712-FB15-4256-EE91-9FD02D81827B}"/>
                </a:ext>
              </a:extLst>
            </p:cNvPr>
            <p:cNvSpPr/>
            <p:nvPr/>
          </p:nvSpPr>
          <p:spPr>
            <a:xfrm>
              <a:off x="5183187" y="142929"/>
              <a:ext cx="6770187" cy="6606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>
              <a:extLst>
                <a:ext uri="{FF2B5EF4-FFF2-40B4-BE49-F238E27FC236}">
                  <a16:creationId xmlns:a16="http://schemas.microsoft.com/office/drawing/2014/main" id="{7EF0B83A-B520-C50A-23DE-AD92D8AB6447}"/>
                </a:ext>
              </a:extLst>
            </p:cNvPr>
            <p:cNvSpPr/>
            <p:nvPr/>
          </p:nvSpPr>
          <p:spPr>
            <a:xfrm>
              <a:off x="5894449" y="2799418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>
              <a:extLst>
                <a:ext uri="{FF2B5EF4-FFF2-40B4-BE49-F238E27FC236}">
                  <a16:creationId xmlns:a16="http://schemas.microsoft.com/office/drawing/2014/main" id="{D93EEBDD-885D-467C-186B-96C5DE2BAD0D}"/>
                </a:ext>
              </a:extLst>
            </p:cNvPr>
            <p:cNvSpPr/>
            <p:nvPr/>
          </p:nvSpPr>
          <p:spPr>
            <a:xfrm>
              <a:off x="5894449" y="2323992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>
              <a:extLst>
                <a:ext uri="{FF2B5EF4-FFF2-40B4-BE49-F238E27FC236}">
                  <a16:creationId xmlns:a16="http://schemas.microsoft.com/office/drawing/2014/main" id="{F9B6D51E-BA25-B953-845F-515845A5D9F4}"/>
                </a:ext>
              </a:extLst>
            </p:cNvPr>
            <p:cNvSpPr/>
            <p:nvPr/>
          </p:nvSpPr>
          <p:spPr>
            <a:xfrm>
              <a:off x="5894449" y="1848565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>
              <a:extLst>
                <a:ext uri="{FF2B5EF4-FFF2-40B4-BE49-F238E27FC236}">
                  <a16:creationId xmlns:a16="http://schemas.microsoft.com/office/drawing/2014/main" id="{5C7A1A0A-A884-F806-681E-6EEA51797658}"/>
                </a:ext>
              </a:extLst>
            </p:cNvPr>
            <p:cNvSpPr/>
            <p:nvPr/>
          </p:nvSpPr>
          <p:spPr>
            <a:xfrm>
              <a:off x="5894449" y="1373139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>
              <a:extLst>
                <a:ext uri="{FF2B5EF4-FFF2-40B4-BE49-F238E27FC236}">
                  <a16:creationId xmlns:a16="http://schemas.microsoft.com/office/drawing/2014/main" id="{6E417447-5AA0-A999-355C-C385D5064E3B}"/>
                </a:ext>
              </a:extLst>
            </p:cNvPr>
            <p:cNvSpPr/>
            <p:nvPr/>
          </p:nvSpPr>
          <p:spPr>
            <a:xfrm>
              <a:off x="5894449" y="897713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>
              <a:extLst>
                <a:ext uri="{FF2B5EF4-FFF2-40B4-BE49-F238E27FC236}">
                  <a16:creationId xmlns:a16="http://schemas.microsoft.com/office/drawing/2014/main" id="{704E1DAB-55E9-CA5F-1F3D-1038A5AE7D91}"/>
                </a:ext>
              </a:extLst>
            </p:cNvPr>
            <p:cNvSpPr/>
            <p:nvPr/>
          </p:nvSpPr>
          <p:spPr>
            <a:xfrm>
              <a:off x="6571564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>
              <a:extLst>
                <a:ext uri="{FF2B5EF4-FFF2-40B4-BE49-F238E27FC236}">
                  <a16:creationId xmlns:a16="http://schemas.microsoft.com/office/drawing/2014/main" id="{6A05AFDB-38A3-40C9-9BAF-5E09281633A8}"/>
                </a:ext>
              </a:extLst>
            </p:cNvPr>
            <p:cNvSpPr/>
            <p:nvPr/>
          </p:nvSpPr>
          <p:spPr>
            <a:xfrm>
              <a:off x="7538871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>
              <a:extLst>
                <a:ext uri="{FF2B5EF4-FFF2-40B4-BE49-F238E27FC236}">
                  <a16:creationId xmlns:a16="http://schemas.microsoft.com/office/drawing/2014/main" id="{44984CD1-1244-3237-234B-07ABBBA3BA38}"/>
                </a:ext>
              </a:extLst>
            </p:cNvPr>
            <p:cNvSpPr/>
            <p:nvPr/>
          </p:nvSpPr>
          <p:spPr>
            <a:xfrm>
              <a:off x="8506179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>
              <a:extLst>
                <a:ext uri="{FF2B5EF4-FFF2-40B4-BE49-F238E27FC236}">
                  <a16:creationId xmlns:a16="http://schemas.microsoft.com/office/drawing/2014/main" id="{F9BEF12C-019F-3E28-E41A-2BEA47A46F42}"/>
                </a:ext>
              </a:extLst>
            </p:cNvPr>
            <p:cNvSpPr/>
            <p:nvPr/>
          </p:nvSpPr>
          <p:spPr>
            <a:xfrm>
              <a:off x="9473486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>
              <a:extLst>
                <a:ext uri="{FF2B5EF4-FFF2-40B4-BE49-F238E27FC236}">
                  <a16:creationId xmlns:a16="http://schemas.microsoft.com/office/drawing/2014/main" id="{5C1B28C2-3539-F013-F9D4-D85FCF900A1F}"/>
                </a:ext>
              </a:extLst>
            </p:cNvPr>
            <p:cNvSpPr/>
            <p:nvPr/>
          </p:nvSpPr>
          <p:spPr>
            <a:xfrm>
              <a:off x="5894449" y="3037131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>
              <a:extLst>
                <a:ext uri="{FF2B5EF4-FFF2-40B4-BE49-F238E27FC236}">
                  <a16:creationId xmlns:a16="http://schemas.microsoft.com/office/drawing/2014/main" id="{588CB7EA-72F9-9042-19E5-B85A193042BE}"/>
                </a:ext>
              </a:extLst>
            </p:cNvPr>
            <p:cNvSpPr/>
            <p:nvPr/>
          </p:nvSpPr>
          <p:spPr>
            <a:xfrm>
              <a:off x="5894449" y="2561705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>
              <a:extLst>
                <a:ext uri="{FF2B5EF4-FFF2-40B4-BE49-F238E27FC236}">
                  <a16:creationId xmlns:a16="http://schemas.microsoft.com/office/drawing/2014/main" id="{5022B8C3-6CB4-E3AD-8D29-3C1FB4F98298}"/>
                </a:ext>
              </a:extLst>
            </p:cNvPr>
            <p:cNvSpPr/>
            <p:nvPr/>
          </p:nvSpPr>
          <p:spPr>
            <a:xfrm>
              <a:off x="5894449" y="2086278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>
              <a:extLst>
                <a:ext uri="{FF2B5EF4-FFF2-40B4-BE49-F238E27FC236}">
                  <a16:creationId xmlns:a16="http://schemas.microsoft.com/office/drawing/2014/main" id="{A91EBC7E-A4C0-7444-9562-2D6FB84DCF80}"/>
                </a:ext>
              </a:extLst>
            </p:cNvPr>
            <p:cNvSpPr/>
            <p:nvPr/>
          </p:nvSpPr>
          <p:spPr>
            <a:xfrm>
              <a:off x="5894449" y="1610852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>
              <a:extLst>
                <a:ext uri="{FF2B5EF4-FFF2-40B4-BE49-F238E27FC236}">
                  <a16:creationId xmlns:a16="http://schemas.microsoft.com/office/drawing/2014/main" id="{92E81E40-A185-69BE-0CB3-089034352417}"/>
                </a:ext>
              </a:extLst>
            </p:cNvPr>
            <p:cNvSpPr/>
            <p:nvPr/>
          </p:nvSpPr>
          <p:spPr>
            <a:xfrm>
              <a:off x="5894449" y="1135426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>
              <a:extLst>
                <a:ext uri="{FF2B5EF4-FFF2-40B4-BE49-F238E27FC236}">
                  <a16:creationId xmlns:a16="http://schemas.microsoft.com/office/drawing/2014/main" id="{6FE74329-03A6-A096-BB20-F9B22F29704D}"/>
                </a:ext>
              </a:extLst>
            </p:cNvPr>
            <p:cNvSpPr/>
            <p:nvPr/>
          </p:nvSpPr>
          <p:spPr>
            <a:xfrm>
              <a:off x="5894449" y="660000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>
              <a:extLst>
                <a:ext uri="{FF2B5EF4-FFF2-40B4-BE49-F238E27FC236}">
                  <a16:creationId xmlns:a16="http://schemas.microsoft.com/office/drawing/2014/main" id="{0BFAC82A-C86B-F9F4-F999-55D170045C91}"/>
                </a:ext>
              </a:extLst>
            </p:cNvPr>
            <p:cNvSpPr/>
            <p:nvPr/>
          </p:nvSpPr>
          <p:spPr>
            <a:xfrm>
              <a:off x="6087910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>
              <a:extLst>
                <a:ext uri="{FF2B5EF4-FFF2-40B4-BE49-F238E27FC236}">
                  <a16:creationId xmlns:a16="http://schemas.microsoft.com/office/drawing/2014/main" id="{307570FE-5337-A18E-AB3E-9979F7F2651B}"/>
                </a:ext>
              </a:extLst>
            </p:cNvPr>
            <p:cNvSpPr/>
            <p:nvPr/>
          </p:nvSpPr>
          <p:spPr>
            <a:xfrm>
              <a:off x="7055218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>
              <a:extLst>
                <a:ext uri="{FF2B5EF4-FFF2-40B4-BE49-F238E27FC236}">
                  <a16:creationId xmlns:a16="http://schemas.microsoft.com/office/drawing/2014/main" id="{C803AA2C-D92E-DEF9-2B05-86DD5F41C825}"/>
                </a:ext>
              </a:extLst>
            </p:cNvPr>
            <p:cNvSpPr/>
            <p:nvPr/>
          </p:nvSpPr>
          <p:spPr>
            <a:xfrm>
              <a:off x="8022525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>
              <a:extLst>
                <a:ext uri="{FF2B5EF4-FFF2-40B4-BE49-F238E27FC236}">
                  <a16:creationId xmlns:a16="http://schemas.microsoft.com/office/drawing/2014/main" id="{304D1F0A-6F27-8BA9-89B4-73A3589337A7}"/>
                </a:ext>
              </a:extLst>
            </p:cNvPr>
            <p:cNvSpPr/>
            <p:nvPr/>
          </p:nvSpPr>
          <p:spPr>
            <a:xfrm>
              <a:off x="8989832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>
              <a:extLst>
                <a:ext uri="{FF2B5EF4-FFF2-40B4-BE49-F238E27FC236}">
                  <a16:creationId xmlns:a16="http://schemas.microsoft.com/office/drawing/2014/main" id="{9F89B38B-DE35-F514-1E22-2F2DCB15B0EC}"/>
                </a:ext>
              </a:extLst>
            </p:cNvPr>
            <p:cNvSpPr/>
            <p:nvPr/>
          </p:nvSpPr>
          <p:spPr>
            <a:xfrm>
              <a:off x="9957140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>
              <a:extLst>
                <a:ext uri="{FF2B5EF4-FFF2-40B4-BE49-F238E27FC236}">
                  <a16:creationId xmlns:a16="http://schemas.microsoft.com/office/drawing/2014/main" id="{61BFB001-2E0B-62C7-DFA8-EDA3A4743645}"/>
                </a:ext>
              </a:extLst>
            </p:cNvPr>
            <p:cNvSpPr/>
            <p:nvPr/>
          </p:nvSpPr>
          <p:spPr>
            <a:xfrm>
              <a:off x="7030392" y="12778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>
              <a:extLst>
                <a:ext uri="{FF2B5EF4-FFF2-40B4-BE49-F238E27FC236}">
                  <a16:creationId xmlns:a16="http://schemas.microsoft.com/office/drawing/2014/main" id="{E6D49EDB-4C25-F0AB-6E8A-3EB61A1819DF}"/>
                </a:ext>
              </a:extLst>
            </p:cNvPr>
            <p:cNvSpPr/>
            <p:nvPr/>
          </p:nvSpPr>
          <p:spPr>
            <a:xfrm>
              <a:off x="7514045" y="96002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>
              <a:extLst>
                <a:ext uri="{FF2B5EF4-FFF2-40B4-BE49-F238E27FC236}">
                  <a16:creationId xmlns:a16="http://schemas.microsoft.com/office/drawing/2014/main" id="{7693B797-31D3-AC72-7D42-062C877FFBB9}"/>
                </a:ext>
              </a:extLst>
            </p:cNvPr>
            <p:cNvSpPr/>
            <p:nvPr/>
          </p:nvSpPr>
          <p:spPr>
            <a:xfrm>
              <a:off x="7997699" y="10721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>
              <a:extLst>
                <a:ext uri="{FF2B5EF4-FFF2-40B4-BE49-F238E27FC236}">
                  <a16:creationId xmlns:a16="http://schemas.microsoft.com/office/drawing/2014/main" id="{50DB3C81-6CE4-2A1A-1A89-69D55680E1D2}"/>
                </a:ext>
              </a:extLst>
            </p:cNvPr>
            <p:cNvSpPr/>
            <p:nvPr/>
          </p:nvSpPr>
          <p:spPr>
            <a:xfrm>
              <a:off x="7804238" y="99595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>
              <a:extLst>
                <a:ext uri="{FF2B5EF4-FFF2-40B4-BE49-F238E27FC236}">
                  <a16:creationId xmlns:a16="http://schemas.microsoft.com/office/drawing/2014/main" id="{2C914AAD-CA7E-8C4D-F7FA-9E9822D9B527}"/>
                </a:ext>
              </a:extLst>
            </p:cNvPr>
            <p:cNvSpPr/>
            <p:nvPr/>
          </p:nvSpPr>
          <p:spPr>
            <a:xfrm>
              <a:off x="7417315" y="13040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>
              <a:extLst>
                <a:ext uri="{FF2B5EF4-FFF2-40B4-BE49-F238E27FC236}">
                  <a16:creationId xmlns:a16="http://schemas.microsoft.com/office/drawing/2014/main" id="{6A5A80BA-109C-2479-C944-9400C41AFFB8}"/>
                </a:ext>
              </a:extLst>
            </p:cNvPr>
            <p:cNvSpPr/>
            <p:nvPr/>
          </p:nvSpPr>
          <p:spPr>
            <a:xfrm>
              <a:off x="7514045" y="155367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>
              <a:extLst>
                <a:ext uri="{FF2B5EF4-FFF2-40B4-BE49-F238E27FC236}">
                  <a16:creationId xmlns:a16="http://schemas.microsoft.com/office/drawing/2014/main" id="{055D6CF3-B030-AD9F-8160-33BC3F564111}"/>
                </a:ext>
              </a:extLst>
            </p:cNvPr>
            <p:cNvSpPr/>
            <p:nvPr/>
          </p:nvSpPr>
          <p:spPr>
            <a:xfrm>
              <a:off x="6546738" y="14440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>
              <a:extLst>
                <a:ext uri="{FF2B5EF4-FFF2-40B4-BE49-F238E27FC236}">
                  <a16:creationId xmlns:a16="http://schemas.microsoft.com/office/drawing/2014/main" id="{D1821867-6686-A6D1-4343-CF0E0E7ACD9F}"/>
                </a:ext>
              </a:extLst>
            </p:cNvPr>
            <p:cNvSpPr/>
            <p:nvPr/>
          </p:nvSpPr>
          <p:spPr>
            <a:xfrm>
              <a:off x="6643469" y="14543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>
              <a:extLst>
                <a:ext uri="{FF2B5EF4-FFF2-40B4-BE49-F238E27FC236}">
                  <a16:creationId xmlns:a16="http://schemas.microsoft.com/office/drawing/2014/main" id="{7197549F-E44B-06DF-0F23-727A247938C8}"/>
                </a:ext>
              </a:extLst>
            </p:cNvPr>
            <p:cNvSpPr/>
            <p:nvPr/>
          </p:nvSpPr>
          <p:spPr>
            <a:xfrm>
              <a:off x="6740199" y="132778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>
              <a:extLst>
                <a:ext uri="{FF2B5EF4-FFF2-40B4-BE49-F238E27FC236}">
                  <a16:creationId xmlns:a16="http://schemas.microsoft.com/office/drawing/2014/main" id="{A7506A13-EC52-1AC9-12AB-3A6CAD00B88A}"/>
                </a:ext>
              </a:extLst>
            </p:cNvPr>
            <p:cNvSpPr/>
            <p:nvPr/>
          </p:nvSpPr>
          <p:spPr>
            <a:xfrm>
              <a:off x="8094430" y="99689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>
              <a:extLst>
                <a:ext uri="{FF2B5EF4-FFF2-40B4-BE49-F238E27FC236}">
                  <a16:creationId xmlns:a16="http://schemas.microsoft.com/office/drawing/2014/main" id="{69867EF3-E08F-3F06-8D8A-C7B43CD6B9B3}"/>
                </a:ext>
              </a:extLst>
            </p:cNvPr>
            <p:cNvSpPr/>
            <p:nvPr/>
          </p:nvSpPr>
          <p:spPr>
            <a:xfrm>
              <a:off x="7127122" y="13830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>
              <a:extLst>
                <a:ext uri="{FF2B5EF4-FFF2-40B4-BE49-F238E27FC236}">
                  <a16:creationId xmlns:a16="http://schemas.microsoft.com/office/drawing/2014/main" id="{87001002-3126-141F-DA06-45436D4F51AB}"/>
                </a:ext>
              </a:extLst>
            </p:cNvPr>
            <p:cNvSpPr/>
            <p:nvPr/>
          </p:nvSpPr>
          <p:spPr>
            <a:xfrm>
              <a:off x="6836930" y="12022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>
              <a:extLst>
                <a:ext uri="{FF2B5EF4-FFF2-40B4-BE49-F238E27FC236}">
                  <a16:creationId xmlns:a16="http://schemas.microsoft.com/office/drawing/2014/main" id="{1A903669-F771-E309-EBC3-8256A2810A0C}"/>
                </a:ext>
              </a:extLst>
            </p:cNvPr>
            <p:cNvSpPr/>
            <p:nvPr/>
          </p:nvSpPr>
          <p:spPr>
            <a:xfrm>
              <a:off x="6740199" y="16050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>
              <a:extLst>
                <a:ext uri="{FF2B5EF4-FFF2-40B4-BE49-F238E27FC236}">
                  <a16:creationId xmlns:a16="http://schemas.microsoft.com/office/drawing/2014/main" id="{ACB2B425-6EFB-7B81-10E5-234B73AAEF2C}"/>
                </a:ext>
              </a:extLst>
            </p:cNvPr>
            <p:cNvSpPr/>
            <p:nvPr/>
          </p:nvSpPr>
          <p:spPr>
            <a:xfrm>
              <a:off x="7127122" y="179639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>
              <a:extLst>
                <a:ext uri="{FF2B5EF4-FFF2-40B4-BE49-F238E27FC236}">
                  <a16:creationId xmlns:a16="http://schemas.microsoft.com/office/drawing/2014/main" id="{392928B4-1EAC-599A-3CC1-DF97B8A264F2}"/>
                </a:ext>
              </a:extLst>
            </p:cNvPr>
            <p:cNvSpPr/>
            <p:nvPr/>
          </p:nvSpPr>
          <p:spPr>
            <a:xfrm>
              <a:off x="6933661" y="10689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>
              <a:extLst>
                <a:ext uri="{FF2B5EF4-FFF2-40B4-BE49-F238E27FC236}">
                  <a16:creationId xmlns:a16="http://schemas.microsoft.com/office/drawing/2014/main" id="{CE25C5F1-76E1-5835-FCAC-87237FF5CF79}"/>
                </a:ext>
              </a:extLst>
            </p:cNvPr>
            <p:cNvSpPr/>
            <p:nvPr/>
          </p:nvSpPr>
          <p:spPr>
            <a:xfrm>
              <a:off x="6643469" y="22588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>
              <a:extLst>
                <a:ext uri="{FF2B5EF4-FFF2-40B4-BE49-F238E27FC236}">
                  <a16:creationId xmlns:a16="http://schemas.microsoft.com/office/drawing/2014/main" id="{C165AE3C-BB7E-4FBA-ED8A-4B042E096940}"/>
                </a:ext>
              </a:extLst>
            </p:cNvPr>
            <p:cNvSpPr/>
            <p:nvPr/>
          </p:nvSpPr>
          <p:spPr>
            <a:xfrm>
              <a:off x="6643469" y="168472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>
              <a:extLst>
                <a:ext uri="{FF2B5EF4-FFF2-40B4-BE49-F238E27FC236}">
                  <a16:creationId xmlns:a16="http://schemas.microsoft.com/office/drawing/2014/main" id="{9B0AC934-CE12-3BD4-2C06-0C5420AFE313}"/>
                </a:ext>
              </a:extLst>
            </p:cNvPr>
            <p:cNvSpPr/>
            <p:nvPr/>
          </p:nvSpPr>
          <p:spPr>
            <a:xfrm>
              <a:off x="6450007" y="159557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>
              <a:extLst>
                <a:ext uri="{FF2B5EF4-FFF2-40B4-BE49-F238E27FC236}">
                  <a16:creationId xmlns:a16="http://schemas.microsoft.com/office/drawing/2014/main" id="{14133B4C-FF3B-E9DD-FE15-2DB4B2C110CA}"/>
                </a:ext>
              </a:extLst>
            </p:cNvPr>
            <p:cNvSpPr/>
            <p:nvPr/>
          </p:nvSpPr>
          <p:spPr>
            <a:xfrm>
              <a:off x="6353277" y="177521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>
              <a:extLst>
                <a:ext uri="{FF2B5EF4-FFF2-40B4-BE49-F238E27FC236}">
                  <a16:creationId xmlns:a16="http://schemas.microsoft.com/office/drawing/2014/main" id="{E1873800-6684-F56C-45EC-01141347A86D}"/>
                </a:ext>
              </a:extLst>
            </p:cNvPr>
            <p:cNvSpPr/>
            <p:nvPr/>
          </p:nvSpPr>
          <p:spPr>
            <a:xfrm>
              <a:off x="6643469" y="18725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>
              <a:extLst>
                <a:ext uri="{FF2B5EF4-FFF2-40B4-BE49-F238E27FC236}">
                  <a16:creationId xmlns:a16="http://schemas.microsoft.com/office/drawing/2014/main" id="{161BEB6E-7967-BFF3-5AD4-359852B1A859}"/>
                </a:ext>
              </a:extLst>
            </p:cNvPr>
            <p:cNvSpPr/>
            <p:nvPr/>
          </p:nvSpPr>
          <p:spPr>
            <a:xfrm>
              <a:off x="6450007" y="17752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>
              <a:extLst>
                <a:ext uri="{FF2B5EF4-FFF2-40B4-BE49-F238E27FC236}">
                  <a16:creationId xmlns:a16="http://schemas.microsoft.com/office/drawing/2014/main" id="{8F124F48-3D40-1C2C-E5C2-93E0A5C99066}"/>
                </a:ext>
              </a:extLst>
            </p:cNvPr>
            <p:cNvSpPr/>
            <p:nvPr/>
          </p:nvSpPr>
          <p:spPr>
            <a:xfrm>
              <a:off x="6740199" y="18447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>
              <a:extLst>
                <a:ext uri="{FF2B5EF4-FFF2-40B4-BE49-F238E27FC236}">
                  <a16:creationId xmlns:a16="http://schemas.microsoft.com/office/drawing/2014/main" id="{590BE6EA-272D-F646-AA14-E992FCC3717F}"/>
                </a:ext>
              </a:extLst>
            </p:cNvPr>
            <p:cNvSpPr/>
            <p:nvPr/>
          </p:nvSpPr>
          <p:spPr>
            <a:xfrm>
              <a:off x="6256546" y="13013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>
              <a:extLst>
                <a:ext uri="{FF2B5EF4-FFF2-40B4-BE49-F238E27FC236}">
                  <a16:creationId xmlns:a16="http://schemas.microsoft.com/office/drawing/2014/main" id="{B8201863-BAA3-B7AE-1857-0348DCFC9D55}"/>
                </a:ext>
              </a:extLst>
            </p:cNvPr>
            <p:cNvSpPr/>
            <p:nvPr/>
          </p:nvSpPr>
          <p:spPr>
            <a:xfrm>
              <a:off x="7127122" y="13013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>
              <a:extLst>
                <a:ext uri="{FF2B5EF4-FFF2-40B4-BE49-F238E27FC236}">
                  <a16:creationId xmlns:a16="http://schemas.microsoft.com/office/drawing/2014/main" id="{74B3B822-2996-2589-9F66-A8D3FC5B94EA}"/>
                </a:ext>
              </a:extLst>
            </p:cNvPr>
            <p:cNvSpPr/>
            <p:nvPr/>
          </p:nvSpPr>
          <p:spPr>
            <a:xfrm>
              <a:off x="6546738" y="18778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>
              <a:extLst>
                <a:ext uri="{FF2B5EF4-FFF2-40B4-BE49-F238E27FC236}">
                  <a16:creationId xmlns:a16="http://schemas.microsoft.com/office/drawing/2014/main" id="{4506CB52-63F2-07E1-566A-D50931F97BD4}"/>
                </a:ext>
              </a:extLst>
            </p:cNvPr>
            <p:cNvSpPr/>
            <p:nvPr/>
          </p:nvSpPr>
          <p:spPr>
            <a:xfrm>
              <a:off x="7223853" y="16091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>
              <a:extLst>
                <a:ext uri="{FF2B5EF4-FFF2-40B4-BE49-F238E27FC236}">
                  <a16:creationId xmlns:a16="http://schemas.microsoft.com/office/drawing/2014/main" id="{64F78328-0312-ED2C-44C5-FCB4D650029D}"/>
                </a:ext>
              </a:extLst>
            </p:cNvPr>
            <p:cNvSpPr/>
            <p:nvPr/>
          </p:nvSpPr>
          <p:spPr>
            <a:xfrm>
              <a:off x="7127122" y="161193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>
              <a:extLst>
                <a:ext uri="{FF2B5EF4-FFF2-40B4-BE49-F238E27FC236}">
                  <a16:creationId xmlns:a16="http://schemas.microsoft.com/office/drawing/2014/main" id="{CC168234-D245-72CD-F4FC-3E8327F2DDC4}"/>
                </a:ext>
              </a:extLst>
            </p:cNvPr>
            <p:cNvSpPr/>
            <p:nvPr/>
          </p:nvSpPr>
          <p:spPr>
            <a:xfrm>
              <a:off x="6740199" y="64996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>
              <a:extLst>
                <a:ext uri="{FF2B5EF4-FFF2-40B4-BE49-F238E27FC236}">
                  <a16:creationId xmlns:a16="http://schemas.microsoft.com/office/drawing/2014/main" id="{2F54254B-9E6B-7C42-BE21-9F5C4929B952}"/>
                </a:ext>
              </a:extLst>
            </p:cNvPr>
            <p:cNvSpPr/>
            <p:nvPr/>
          </p:nvSpPr>
          <p:spPr>
            <a:xfrm>
              <a:off x="6836930" y="134709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>
              <a:extLst>
                <a:ext uri="{FF2B5EF4-FFF2-40B4-BE49-F238E27FC236}">
                  <a16:creationId xmlns:a16="http://schemas.microsoft.com/office/drawing/2014/main" id="{2CAE9F28-0D8F-82D4-F1A0-56F155F5A69B}"/>
                </a:ext>
              </a:extLst>
            </p:cNvPr>
            <p:cNvSpPr/>
            <p:nvPr/>
          </p:nvSpPr>
          <p:spPr>
            <a:xfrm>
              <a:off x="6353277" y="11662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>
              <a:extLst>
                <a:ext uri="{FF2B5EF4-FFF2-40B4-BE49-F238E27FC236}">
                  <a16:creationId xmlns:a16="http://schemas.microsoft.com/office/drawing/2014/main" id="{883658B9-6422-4EC0-33AB-A71326DA727D}"/>
                </a:ext>
              </a:extLst>
            </p:cNvPr>
            <p:cNvSpPr/>
            <p:nvPr/>
          </p:nvSpPr>
          <p:spPr>
            <a:xfrm>
              <a:off x="7514045" y="15684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>
              <a:extLst>
                <a:ext uri="{FF2B5EF4-FFF2-40B4-BE49-F238E27FC236}">
                  <a16:creationId xmlns:a16="http://schemas.microsoft.com/office/drawing/2014/main" id="{60D228DA-50CF-8996-7F55-C56C9FC5F37D}"/>
                </a:ext>
              </a:extLst>
            </p:cNvPr>
            <p:cNvSpPr/>
            <p:nvPr/>
          </p:nvSpPr>
          <p:spPr>
            <a:xfrm>
              <a:off x="6643469" y="12698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>
              <a:extLst>
                <a:ext uri="{FF2B5EF4-FFF2-40B4-BE49-F238E27FC236}">
                  <a16:creationId xmlns:a16="http://schemas.microsoft.com/office/drawing/2014/main" id="{DB380F67-C7E9-64CB-A2E7-47B735021B04}"/>
                </a:ext>
              </a:extLst>
            </p:cNvPr>
            <p:cNvSpPr/>
            <p:nvPr/>
          </p:nvSpPr>
          <p:spPr>
            <a:xfrm>
              <a:off x="7223853" y="12288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>
              <a:extLst>
                <a:ext uri="{FF2B5EF4-FFF2-40B4-BE49-F238E27FC236}">
                  <a16:creationId xmlns:a16="http://schemas.microsoft.com/office/drawing/2014/main" id="{87353D08-9971-AB84-BDC3-97A239A103AA}"/>
                </a:ext>
              </a:extLst>
            </p:cNvPr>
            <p:cNvSpPr/>
            <p:nvPr/>
          </p:nvSpPr>
          <p:spPr>
            <a:xfrm>
              <a:off x="7223853" y="12288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>
              <a:extLst>
                <a:ext uri="{FF2B5EF4-FFF2-40B4-BE49-F238E27FC236}">
                  <a16:creationId xmlns:a16="http://schemas.microsoft.com/office/drawing/2014/main" id="{BE28EDCD-268C-2C94-B5B5-6C44C4B2FA68}"/>
                </a:ext>
              </a:extLst>
            </p:cNvPr>
            <p:cNvSpPr/>
            <p:nvPr/>
          </p:nvSpPr>
          <p:spPr>
            <a:xfrm>
              <a:off x="8191160" y="93552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>
              <a:extLst>
                <a:ext uri="{FF2B5EF4-FFF2-40B4-BE49-F238E27FC236}">
                  <a16:creationId xmlns:a16="http://schemas.microsoft.com/office/drawing/2014/main" id="{DA824931-FC53-3030-31AF-7D51DEFF5AC2}"/>
                </a:ext>
              </a:extLst>
            </p:cNvPr>
            <p:cNvSpPr/>
            <p:nvPr/>
          </p:nvSpPr>
          <p:spPr>
            <a:xfrm>
              <a:off x="7127122" y="17358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>
              <a:extLst>
                <a:ext uri="{FF2B5EF4-FFF2-40B4-BE49-F238E27FC236}">
                  <a16:creationId xmlns:a16="http://schemas.microsoft.com/office/drawing/2014/main" id="{19733877-26EF-0BF1-4F90-B782E4777FC8}"/>
                </a:ext>
              </a:extLst>
            </p:cNvPr>
            <p:cNvSpPr/>
            <p:nvPr/>
          </p:nvSpPr>
          <p:spPr>
            <a:xfrm>
              <a:off x="6450007" y="200016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>
              <a:extLst>
                <a:ext uri="{FF2B5EF4-FFF2-40B4-BE49-F238E27FC236}">
                  <a16:creationId xmlns:a16="http://schemas.microsoft.com/office/drawing/2014/main" id="{2EAC4BF0-8C1A-8EB7-09BC-1FB0398717AF}"/>
                </a:ext>
              </a:extLst>
            </p:cNvPr>
            <p:cNvSpPr/>
            <p:nvPr/>
          </p:nvSpPr>
          <p:spPr>
            <a:xfrm>
              <a:off x="6740199" y="15441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>
              <a:extLst>
                <a:ext uri="{FF2B5EF4-FFF2-40B4-BE49-F238E27FC236}">
                  <a16:creationId xmlns:a16="http://schemas.microsoft.com/office/drawing/2014/main" id="{E8F546B5-8EE3-DABB-C1EE-6DF9BC2493D2}"/>
                </a:ext>
              </a:extLst>
            </p:cNvPr>
            <p:cNvSpPr/>
            <p:nvPr/>
          </p:nvSpPr>
          <p:spPr>
            <a:xfrm>
              <a:off x="6450007" y="1946804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>
              <a:extLst>
                <a:ext uri="{FF2B5EF4-FFF2-40B4-BE49-F238E27FC236}">
                  <a16:creationId xmlns:a16="http://schemas.microsoft.com/office/drawing/2014/main" id="{8213F5C7-4008-BAD4-895F-D1478F8A0BFD}"/>
                </a:ext>
              </a:extLst>
            </p:cNvPr>
            <p:cNvSpPr/>
            <p:nvPr/>
          </p:nvSpPr>
          <p:spPr>
            <a:xfrm>
              <a:off x="6256546" y="13215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>
              <a:extLst>
                <a:ext uri="{FF2B5EF4-FFF2-40B4-BE49-F238E27FC236}">
                  <a16:creationId xmlns:a16="http://schemas.microsoft.com/office/drawing/2014/main" id="{B8524A65-B613-326E-4BC8-68E044251D48}"/>
                </a:ext>
              </a:extLst>
            </p:cNvPr>
            <p:cNvSpPr/>
            <p:nvPr/>
          </p:nvSpPr>
          <p:spPr>
            <a:xfrm>
              <a:off x="6643469" y="16512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>
              <a:extLst>
                <a:ext uri="{FF2B5EF4-FFF2-40B4-BE49-F238E27FC236}">
                  <a16:creationId xmlns:a16="http://schemas.microsoft.com/office/drawing/2014/main" id="{D8361ACC-6E37-F752-ABE6-D3A1993121DF}"/>
                </a:ext>
              </a:extLst>
            </p:cNvPr>
            <p:cNvSpPr/>
            <p:nvPr/>
          </p:nvSpPr>
          <p:spPr>
            <a:xfrm>
              <a:off x="6546738" y="137984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>
              <a:extLst>
                <a:ext uri="{FF2B5EF4-FFF2-40B4-BE49-F238E27FC236}">
                  <a16:creationId xmlns:a16="http://schemas.microsoft.com/office/drawing/2014/main" id="{12FE6EB3-0C0A-571B-F8DC-A56EF43DE53C}"/>
                </a:ext>
              </a:extLst>
            </p:cNvPr>
            <p:cNvSpPr/>
            <p:nvPr/>
          </p:nvSpPr>
          <p:spPr>
            <a:xfrm>
              <a:off x="6836930" y="14994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>
              <a:extLst>
                <a:ext uri="{FF2B5EF4-FFF2-40B4-BE49-F238E27FC236}">
                  <a16:creationId xmlns:a16="http://schemas.microsoft.com/office/drawing/2014/main" id="{B67FCB6B-EDC1-23EB-C2D5-EEF7A04E3FAC}"/>
                </a:ext>
              </a:extLst>
            </p:cNvPr>
            <p:cNvSpPr/>
            <p:nvPr/>
          </p:nvSpPr>
          <p:spPr>
            <a:xfrm>
              <a:off x="6256546" y="194680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>
              <a:extLst>
                <a:ext uri="{FF2B5EF4-FFF2-40B4-BE49-F238E27FC236}">
                  <a16:creationId xmlns:a16="http://schemas.microsoft.com/office/drawing/2014/main" id="{507CD334-39FD-A7B3-87E7-BFF5990F99C2}"/>
                </a:ext>
              </a:extLst>
            </p:cNvPr>
            <p:cNvSpPr/>
            <p:nvPr/>
          </p:nvSpPr>
          <p:spPr>
            <a:xfrm>
              <a:off x="6450007" y="164824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>
              <a:extLst>
                <a:ext uri="{FF2B5EF4-FFF2-40B4-BE49-F238E27FC236}">
                  <a16:creationId xmlns:a16="http://schemas.microsoft.com/office/drawing/2014/main" id="{7F2C0960-973C-FC46-3690-551F76F2F6CB}"/>
                </a:ext>
              </a:extLst>
            </p:cNvPr>
            <p:cNvSpPr/>
            <p:nvPr/>
          </p:nvSpPr>
          <p:spPr>
            <a:xfrm>
              <a:off x="7417315" y="16512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>
              <a:extLst>
                <a:ext uri="{FF2B5EF4-FFF2-40B4-BE49-F238E27FC236}">
                  <a16:creationId xmlns:a16="http://schemas.microsoft.com/office/drawing/2014/main" id="{FCE8067D-B6E8-AB7D-0727-930C4DAA4999}"/>
                </a:ext>
              </a:extLst>
            </p:cNvPr>
            <p:cNvSpPr/>
            <p:nvPr/>
          </p:nvSpPr>
          <p:spPr>
            <a:xfrm>
              <a:off x="7127122" y="246101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>
              <a:extLst>
                <a:ext uri="{FF2B5EF4-FFF2-40B4-BE49-F238E27FC236}">
                  <a16:creationId xmlns:a16="http://schemas.microsoft.com/office/drawing/2014/main" id="{2DDE36B3-1FE3-D1B7-5866-7D641757B7DD}"/>
                </a:ext>
              </a:extLst>
            </p:cNvPr>
            <p:cNvSpPr/>
            <p:nvPr/>
          </p:nvSpPr>
          <p:spPr>
            <a:xfrm>
              <a:off x="6643469" y="20373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>
              <a:extLst>
                <a:ext uri="{FF2B5EF4-FFF2-40B4-BE49-F238E27FC236}">
                  <a16:creationId xmlns:a16="http://schemas.microsoft.com/office/drawing/2014/main" id="{5CD2DDAB-9D79-A027-34F8-CD9E82915D0E}"/>
                </a:ext>
              </a:extLst>
            </p:cNvPr>
            <p:cNvSpPr/>
            <p:nvPr/>
          </p:nvSpPr>
          <p:spPr>
            <a:xfrm>
              <a:off x="6546738" y="23560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>
              <a:extLst>
                <a:ext uri="{FF2B5EF4-FFF2-40B4-BE49-F238E27FC236}">
                  <a16:creationId xmlns:a16="http://schemas.microsoft.com/office/drawing/2014/main" id="{C2931980-03EE-6437-8D1B-1DD1A81E6C78}"/>
                </a:ext>
              </a:extLst>
            </p:cNvPr>
            <p:cNvSpPr/>
            <p:nvPr/>
          </p:nvSpPr>
          <p:spPr>
            <a:xfrm>
              <a:off x="7127122" y="11958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>
              <a:extLst>
                <a:ext uri="{FF2B5EF4-FFF2-40B4-BE49-F238E27FC236}">
                  <a16:creationId xmlns:a16="http://schemas.microsoft.com/office/drawing/2014/main" id="{98D2661F-38E8-3D5A-94B4-1848BF04780E}"/>
                </a:ext>
              </a:extLst>
            </p:cNvPr>
            <p:cNvSpPr/>
            <p:nvPr/>
          </p:nvSpPr>
          <p:spPr>
            <a:xfrm>
              <a:off x="6450007" y="117096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>
              <a:extLst>
                <a:ext uri="{FF2B5EF4-FFF2-40B4-BE49-F238E27FC236}">
                  <a16:creationId xmlns:a16="http://schemas.microsoft.com/office/drawing/2014/main" id="{BC5F8BE1-4927-B373-C87E-64C13BB288BB}"/>
                </a:ext>
              </a:extLst>
            </p:cNvPr>
            <p:cNvSpPr/>
            <p:nvPr/>
          </p:nvSpPr>
          <p:spPr>
            <a:xfrm>
              <a:off x="6836930" y="13080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>
              <a:extLst>
                <a:ext uri="{FF2B5EF4-FFF2-40B4-BE49-F238E27FC236}">
                  <a16:creationId xmlns:a16="http://schemas.microsoft.com/office/drawing/2014/main" id="{1FC9197A-5BAE-163F-EB4F-998D02E0E887}"/>
                </a:ext>
              </a:extLst>
            </p:cNvPr>
            <p:cNvSpPr/>
            <p:nvPr/>
          </p:nvSpPr>
          <p:spPr>
            <a:xfrm>
              <a:off x="6740199" y="122939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>
              <a:extLst>
                <a:ext uri="{FF2B5EF4-FFF2-40B4-BE49-F238E27FC236}">
                  <a16:creationId xmlns:a16="http://schemas.microsoft.com/office/drawing/2014/main" id="{D53C46E4-90F5-E468-B5A4-27F20EDB095F}"/>
                </a:ext>
              </a:extLst>
            </p:cNvPr>
            <p:cNvSpPr/>
            <p:nvPr/>
          </p:nvSpPr>
          <p:spPr>
            <a:xfrm>
              <a:off x="6546738" y="14496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>
              <a:extLst>
                <a:ext uri="{FF2B5EF4-FFF2-40B4-BE49-F238E27FC236}">
                  <a16:creationId xmlns:a16="http://schemas.microsoft.com/office/drawing/2014/main" id="{ECCD3119-AA04-DFDE-F067-E928F0E090D7}"/>
                </a:ext>
              </a:extLst>
            </p:cNvPr>
            <p:cNvSpPr/>
            <p:nvPr/>
          </p:nvSpPr>
          <p:spPr>
            <a:xfrm>
              <a:off x="6450007" y="117001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>
              <a:extLst>
                <a:ext uri="{FF2B5EF4-FFF2-40B4-BE49-F238E27FC236}">
                  <a16:creationId xmlns:a16="http://schemas.microsoft.com/office/drawing/2014/main" id="{C03758BA-1E61-EEEA-5958-1F629BB05366}"/>
                </a:ext>
              </a:extLst>
            </p:cNvPr>
            <p:cNvSpPr/>
            <p:nvPr/>
          </p:nvSpPr>
          <p:spPr>
            <a:xfrm>
              <a:off x="6836930" y="160778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>
              <a:extLst>
                <a:ext uri="{FF2B5EF4-FFF2-40B4-BE49-F238E27FC236}">
                  <a16:creationId xmlns:a16="http://schemas.microsoft.com/office/drawing/2014/main" id="{BF0FCC6F-1B78-6F3E-9A76-B1F1A9A78A38}"/>
                </a:ext>
              </a:extLst>
            </p:cNvPr>
            <p:cNvSpPr/>
            <p:nvPr/>
          </p:nvSpPr>
          <p:spPr>
            <a:xfrm>
              <a:off x="6836930" y="13080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>
              <a:extLst>
                <a:ext uri="{FF2B5EF4-FFF2-40B4-BE49-F238E27FC236}">
                  <a16:creationId xmlns:a16="http://schemas.microsoft.com/office/drawing/2014/main" id="{4B1E25CB-84D8-8AA1-0766-726F5E22645D}"/>
                </a:ext>
              </a:extLst>
            </p:cNvPr>
            <p:cNvSpPr/>
            <p:nvPr/>
          </p:nvSpPr>
          <p:spPr>
            <a:xfrm>
              <a:off x="6353277" y="14889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>
              <a:extLst>
                <a:ext uri="{FF2B5EF4-FFF2-40B4-BE49-F238E27FC236}">
                  <a16:creationId xmlns:a16="http://schemas.microsoft.com/office/drawing/2014/main" id="{0B0E6208-CCE6-A23C-576B-829FD7D9A710}"/>
                </a:ext>
              </a:extLst>
            </p:cNvPr>
            <p:cNvSpPr/>
            <p:nvPr/>
          </p:nvSpPr>
          <p:spPr>
            <a:xfrm>
              <a:off x="7127122" y="16091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>
              <a:extLst>
                <a:ext uri="{FF2B5EF4-FFF2-40B4-BE49-F238E27FC236}">
                  <a16:creationId xmlns:a16="http://schemas.microsoft.com/office/drawing/2014/main" id="{DC4C0A45-88C1-50A8-9F29-C4A3CD1CDDA0}"/>
                </a:ext>
              </a:extLst>
            </p:cNvPr>
            <p:cNvSpPr/>
            <p:nvPr/>
          </p:nvSpPr>
          <p:spPr>
            <a:xfrm>
              <a:off x="6933661" y="13250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>
              <a:extLst>
                <a:ext uri="{FF2B5EF4-FFF2-40B4-BE49-F238E27FC236}">
                  <a16:creationId xmlns:a16="http://schemas.microsoft.com/office/drawing/2014/main" id="{6B24B251-FD3B-D6E6-F7F0-7E00D636B0BF}"/>
                </a:ext>
              </a:extLst>
            </p:cNvPr>
            <p:cNvSpPr/>
            <p:nvPr/>
          </p:nvSpPr>
          <p:spPr>
            <a:xfrm>
              <a:off x="6740199" y="11564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>
              <a:extLst>
                <a:ext uri="{FF2B5EF4-FFF2-40B4-BE49-F238E27FC236}">
                  <a16:creationId xmlns:a16="http://schemas.microsoft.com/office/drawing/2014/main" id="{D584F351-5908-6F85-95A2-0327947547D8}"/>
                </a:ext>
              </a:extLst>
            </p:cNvPr>
            <p:cNvSpPr/>
            <p:nvPr/>
          </p:nvSpPr>
          <p:spPr>
            <a:xfrm>
              <a:off x="8481353" y="94564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>
              <a:extLst>
                <a:ext uri="{FF2B5EF4-FFF2-40B4-BE49-F238E27FC236}">
                  <a16:creationId xmlns:a16="http://schemas.microsoft.com/office/drawing/2014/main" id="{E797D100-5EDB-4578-7DB5-101F6DDA18F1}"/>
                </a:ext>
              </a:extLst>
            </p:cNvPr>
            <p:cNvSpPr/>
            <p:nvPr/>
          </p:nvSpPr>
          <p:spPr>
            <a:xfrm>
              <a:off x="6933661" y="135003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>
              <a:extLst>
                <a:ext uri="{FF2B5EF4-FFF2-40B4-BE49-F238E27FC236}">
                  <a16:creationId xmlns:a16="http://schemas.microsoft.com/office/drawing/2014/main" id="{E38CFCA9-EA37-35EE-B2E6-AF16E487159F}"/>
                </a:ext>
              </a:extLst>
            </p:cNvPr>
            <p:cNvSpPr/>
            <p:nvPr/>
          </p:nvSpPr>
          <p:spPr>
            <a:xfrm>
              <a:off x="6836930" y="16797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>
              <a:extLst>
                <a:ext uri="{FF2B5EF4-FFF2-40B4-BE49-F238E27FC236}">
                  <a16:creationId xmlns:a16="http://schemas.microsoft.com/office/drawing/2014/main" id="{665C3E3B-7489-1355-9F97-58FB78FD9367}"/>
                </a:ext>
              </a:extLst>
            </p:cNvPr>
            <p:cNvSpPr/>
            <p:nvPr/>
          </p:nvSpPr>
          <p:spPr>
            <a:xfrm>
              <a:off x="6933661" y="118506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>
              <a:extLst>
                <a:ext uri="{FF2B5EF4-FFF2-40B4-BE49-F238E27FC236}">
                  <a16:creationId xmlns:a16="http://schemas.microsoft.com/office/drawing/2014/main" id="{A07AAECB-3BCE-0A04-E6D2-40DFE8A781BA}"/>
                </a:ext>
              </a:extLst>
            </p:cNvPr>
            <p:cNvSpPr/>
            <p:nvPr/>
          </p:nvSpPr>
          <p:spPr>
            <a:xfrm>
              <a:off x="6836930" y="14994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>
              <a:extLst>
                <a:ext uri="{FF2B5EF4-FFF2-40B4-BE49-F238E27FC236}">
                  <a16:creationId xmlns:a16="http://schemas.microsoft.com/office/drawing/2014/main" id="{A001D08A-B08C-C23E-61F6-011202B1BABF}"/>
                </a:ext>
              </a:extLst>
            </p:cNvPr>
            <p:cNvSpPr/>
            <p:nvPr/>
          </p:nvSpPr>
          <p:spPr>
            <a:xfrm>
              <a:off x="6836930" y="182334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>
              <a:extLst>
                <a:ext uri="{FF2B5EF4-FFF2-40B4-BE49-F238E27FC236}">
                  <a16:creationId xmlns:a16="http://schemas.microsoft.com/office/drawing/2014/main" id="{DAC3F389-AFA1-76F8-A626-156835C2265E}"/>
                </a:ext>
              </a:extLst>
            </p:cNvPr>
            <p:cNvSpPr/>
            <p:nvPr/>
          </p:nvSpPr>
          <p:spPr>
            <a:xfrm>
              <a:off x="6933661" y="12105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>
              <a:extLst>
                <a:ext uri="{FF2B5EF4-FFF2-40B4-BE49-F238E27FC236}">
                  <a16:creationId xmlns:a16="http://schemas.microsoft.com/office/drawing/2014/main" id="{BC9A5FDA-CDBF-275A-9A9D-EE0A76496A23}"/>
                </a:ext>
              </a:extLst>
            </p:cNvPr>
            <p:cNvSpPr/>
            <p:nvPr/>
          </p:nvSpPr>
          <p:spPr>
            <a:xfrm>
              <a:off x="6740199" y="124625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>
              <a:extLst>
                <a:ext uri="{FF2B5EF4-FFF2-40B4-BE49-F238E27FC236}">
                  <a16:creationId xmlns:a16="http://schemas.microsoft.com/office/drawing/2014/main" id="{456299F0-F2F8-9CDC-E4FE-498AA00DF9BA}"/>
                </a:ext>
              </a:extLst>
            </p:cNvPr>
            <p:cNvSpPr/>
            <p:nvPr/>
          </p:nvSpPr>
          <p:spPr>
            <a:xfrm>
              <a:off x="7030392" y="146883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>
              <a:extLst>
                <a:ext uri="{FF2B5EF4-FFF2-40B4-BE49-F238E27FC236}">
                  <a16:creationId xmlns:a16="http://schemas.microsoft.com/office/drawing/2014/main" id="{6AD2A88B-A45B-6060-0662-3D5BEDE20D63}"/>
                </a:ext>
              </a:extLst>
            </p:cNvPr>
            <p:cNvSpPr/>
            <p:nvPr/>
          </p:nvSpPr>
          <p:spPr>
            <a:xfrm>
              <a:off x="6450007" y="135747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>
              <a:extLst>
                <a:ext uri="{FF2B5EF4-FFF2-40B4-BE49-F238E27FC236}">
                  <a16:creationId xmlns:a16="http://schemas.microsoft.com/office/drawing/2014/main" id="{5939D8C9-F0F2-7D3B-B6AC-3BF1D9E55E1F}"/>
                </a:ext>
              </a:extLst>
            </p:cNvPr>
            <p:cNvSpPr/>
            <p:nvPr/>
          </p:nvSpPr>
          <p:spPr>
            <a:xfrm>
              <a:off x="7223853" y="133983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>
              <a:extLst>
                <a:ext uri="{FF2B5EF4-FFF2-40B4-BE49-F238E27FC236}">
                  <a16:creationId xmlns:a16="http://schemas.microsoft.com/office/drawing/2014/main" id="{65BC8C15-3002-E6F1-7CEE-9744FB27E76C}"/>
                </a:ext>
              </a:extLst>
            </p:cNvPr>
            <p:cNvSpPr/>
            <p:nvPr/>
          </p:nvSpPr>
          <p:spPr>
            <a:xfrm>
              <a:off x="7030392" y="13083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>
              <a:extLst>
                <a:ext uri="{FF2B5EF4-FFF2-40B4-BE49-F238E27FC236}">
                  <a16:creationId xmlns:a16="http://schemas.microsoft.com/office/drawing/2014/main" id="{A8EE06DE-4B85-A581-088F-2F126DEF25D3}"/>
                </a:ext>
              </a:extLst>
            </p:cNvPr>
            <p:cNvSpPr/>
            <p:nvPr/>
          </p:nvSpPr>
          <p:spPr>
            <a:xfrm>
              <a:off x="7320584" y="2439835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>
              <a:extLst>
                <a:ext uri="{FF2B5EF4-FFF2-40B4-BE49-F238E27FC236}">
                  <a16:creationId xmlns:a16="http://schemas.microsoft.com/office/drawing/2014/main" id="{9D8157A7-B14E-A476-0904-5E4EB4C3C7EB}"/>
                </a:ext>
              </a:extLst>
            </p:cNvPr>
            <p:cNvSpPr/>
            <p:nvPr/>
          </p:nvSpPr>
          <p:spPr>
            <a:xfrm>
              <a:off x="6643469" y="18375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>
              <a:extLst>
                <a:ext uri="{FF2B5EF4-FFF2-40B4-BE49-F238E27FC236}">
                  <a16:creationId xmlns:a16="http://schemas.microsoft.com/office/drawing/2014/main" id="{9006A8E8-5AD4-1F1A-131D-9194672E32AD}"/>
                </a:ext>
              </a:extLst>
            </p:cNvPr>
            <p:cNvSpPr/>
            <p:nvPr/>
          </p:nvSpPr>
          <p:spPr>
            <a:xfrm>
              <a:off x="7127122" y="17752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>
              <a:extLst>
                <a:ext uri="{FF2B5EF4-FFF2-40B4-BE49-F238E27FC236}">
                  <a16:creationId xmlns:a16="http://schemas.microsoft.com/office/drawing/2014/main" id="{53C003D8-7956-938C-F557-86E196B3CCC1}"/>
                </a:ext>
              </a:extLst>
            </p:cNvPr>
            <p:cNvSpPr/>
            <p:nvPr/>
          </p:nvSpPr>
          <p:spPr>
            <a:xfrm>
              <a:off x="7514045" y="130336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>
              <a:extLst>
                <a:ext uri="{FF2B5EF4-FFF2-40B4-BE49-F238E27FC236}">
                  <a16:creationId xmlns:a16="http://schemas.microsoft.com/office/drawing/2014/main" id="{BB0EEF66-4B8F-7301-E6F4-AF3AF60BA279}"/>
                </a:ext>
              </a:extLst>
            </p:cNvPr>
            <p:cNvSpPr/>
            <p:nvPr/>
          </p:nvSpPr>
          <p:spPr>
            <a:xfrm>
              <a:off x="7417315" y="142150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>
              <a:extLst>
                <a:ext uri="{FF2B5EF4-FFF2-40B4-BE49-F238E27FC236}">
                  <a16:creationId xmlns:a16="http://schemas.microsoft.com/office/drawing/2014/main" id="{4644C961-2545-54F0-102B-ACD4A60295E5}"/>
                </a:ext>
              </a:extLst>
            </p:cNvPr>
            <p:cNvSpPr/>
            <p:nvPr/>
          </p:nvSpPr>
          <p:spPr>
            <a:xfrm>
              <a:off x="6643469" y="193145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>
              <a:extLst>
                <a:ext uri="{FF2B5EF4-FFF2-40B4-BE49-F238E27FC236}">
                  <a16:creationId xmlns:a16="http://schemas.microsoft.com/office/drawing/2014/main" id="{8500D8F0-F45E-C2EC-6C57-AAE4ABD8AE59}"/>
                </a:ext>
              </a:extLst>
            </p:cNvPr>
            <p:cNvSpPr/>
            <p:nvPr/>
          </p:nvSpPr>
          <p:spPr>
            <a:xfrm>
              <a:off x="6353277" y="15850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>
              <a:extLst>
                <a:ext uri="{FF2B5EF4-FFF2-40B4-BE49-F238E27FC236}">
                  <a16:creationId xmlns:a16="http://schemas.microsoft.com/office/drawing/2014/main" id="{D5B8F5FD-D2D4-FC62-D0D0-9FE220833C36}"/>
                </a:ext>
              </a:extLst>
            </p:cNvPr>
            <p:cNvSpPr/>
            <p:nvPr/>
          </p:nvSpPr>
          <p:spPr>
            <a:xfrm>
              <a:off x="7223853" y="136889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>
              <a:extLst>
                <a:ext uri="{FF2B5EF4-FFF2-40B4-BE49-F238E27FC236}">
                  <a16:creationId xmlns:a16="http://schemas.microsoft.com/office/drawing/2014/main" id="{4DAF74B0-0783-AA22-5FC6-20670CCD3EC4}"/>
                </a:ext>
              </a:extLst>
            </p:cNvPr>
            <p:cNvSpPr/>
            <p:nvPr/>
          </p:nvSpPr>
          <p:spPr>
            <a:xfrm>
              <a:off x="7417315" y="257263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>
              <a:extLst>
                <a:ext uri="{FF2B5EF4-FFF2-40B4-BE49-F238E27FC236}">
                  <a16:creationId xmlns:a16="http://schemas.microsoft.com/office/drawing/2014/main" id="{5034D09E-A92A-498B-D567-C903195C956F}"/>
                </a:ext>
              </a:extLst>
            </p:cNvPr>
            <p:cNvSpPr/>
            <p:nvPr/>
          </p:nvSpPr>
          <p:spPr>
            <a:xfrm>
              <a:off x="7030392" y="185969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>
              <a:extLst>
                <a:ext uri="{FF2B5EF4-FFF2-40B4-BE49-F238E27FC236}">
                  <a16:creationId xmlns:a16="http://schemas.microsoft.com/office/drawing/2014/main" id="{165BDDC4-21B0-A2CC-FE08-06C9CD5EEEB9}"/>
                </a:ext>
              </a:extLst>
            </p:cNvPr>
            <p:cNvSpPr/>
            <p:nvPr/>
          </p:nvSpPr>
          <p:spPr>
            <a:xfrm>
              <a:off x="6643469" y="182800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>
              <a:extLst>
                <a:ext uri="{FF2B5EF4-FFF2-40B4-BE49-F238E27FC236}">
                  <a16:creationId xmlns:a16="http://schemas.microsoft.com/office/drawing/2014/main" id="{EA7CE997-5B93-2E3C-1439-0988CFCD5912}"/>
                </a:ext>
              </a:extLst>
            </p:cNvPr>
            <p:cNvSpPr/>
            <p:nvPr/>
          </p:nvSpPr>
          <p:spPr>
            <a:xfrm>
              <a:off x="6933661" y="152341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>
              <a:extLst>
                <a:ext uri="{FF2B5EF4-FFF2-40B4-BE49-F238E27FC236}">
                  <a16:creationId xmlns:a16="http://schemas.microsoft.com/office/drawing/2014/main" id="{108D29DD-AF4C-4587-FC35-B7C250382DE8}"/>
                </a:ext>
              </a:extLst>
            </p:cNvPr>
            <p:cNvSpPr/>
            <p:nvPr/>
          </p:nvSpPr>
          <p:spPr>
            <a:xfrm>
              <a:off x="6256546" y="1802971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>
              <a:extLst>
                <a:ext uri="{FF2B5EF4-FFF2-40B4-BE49-F238E27FC236}">
                  <a16:creationId xmlns:a16="http://schemas.microsoft.com/office/drawing/2014/main" id="{A7051C67-0F33-561B-10AE-CD55EC4969D1}"/>
                </a:ext>
              </a:extLst>
            </p:cNvPr>
            <p:cNvSpPr/>
            <p:nvPr/>
          </p:nvSpPr>
          <p:spPr>
            <a:xfrm>
              <a:off x="7804238" y="125847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>
              <a:extLst>
                <a:ext uri="{FF2B5EF4-FFF2-40B4-BE49-F238E27FC236}">
                  <a16:creationId xmlns:a16="http://schemas.microsoft.com/office/drawing/2014/main" id="{A47196DC-97C2-1A04-E02A-5C4057B07593}"/>
                </a:ext>
              </a:extLst>
            </p:cNvPr>
            <p:cNvSpPr/>
            <p:nvPr/>
          </p:nvSpPr>
          <p:spPr>
            <a:xfrm>
              <a:off x="6353277" y="1894016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>
              <a:extLst>
                <a:ext uri="{FF2B5EF4-FFF2-40B4-BE49-F238E27FC236}">
                  <a16:creationId xmlns:a16="http://schemas.microsoft.com/office/drawing/2014/main" id="{E01F4116-17AD-D86B-C70B-B954A3C43DC6}"/>
                </a:ext>
              </a:extLst>
            </p:cNvPr>
            <p:cNvSpPr/>
            <p:nvPr/>
          </p:nvSpPr>
          <p:spPr>
            <a:xfrm>
              <a:off x="7610776" y="108770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>
              <a:extLst>
                <a:ext uri="{FF2B5EF4-FFF2-40B4-BE49-F238E27FC236}">
                  <a16:creationId xmlns:a16="http://schemas.microsoft.com/office/drawing/2014/main" id="{0F9A0DC6-21F9-DF20-2DD7-1CEC32843D61}"/>
                </a:ext>
              </a:extLst>
            </p:cNvPr>
            <p:cNvSpPr/>
            <p:nvPr/>
          </p:nvSpPr>
          <p:spPr>
            <a:xfrm>
              <a:off x="6740199" y="13478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tx114">
              <a:extLst>
                <a:ext uri="{FF2B5EF4-FFF2-40B4-BE49-F238E27FC236}">
                  <a16:creationId xmlns:a16="http://schemas.microsoft.com/office/drawing/2014/main" id="{84F41C45-BE76-AE11-DBA6-D9AB7EFF754A}"/>
                </a:ext>
              </a:extLst>
            </p:cNvPr>
            <p:cNvSpPr/>
            <p:nvPr/>
          </p:nvSpPr>
          <p:spPr>
            <a:xfrm>
              <a:off x="6107256" y="725852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15" name="tx115">
              <a:extLst>
                <a:ext uri="{FF2B5EF4-FFF2-40B4-BE49-F238E27FC236}">
                  <a16:creationId xmlns:a16="http://schemas.microsoft.com/office/drawing/2014/main" id="{35A782E1-CFE4-8A6B-ED82-18B19F3B3F5E}"/>
                </a:ext>
              </a:extLst>
            </p:cNvPr>
            <p:cNvSpPr/>
            <p:nvPr/>
          </p:nvSpPr>
          <p:spPr>
            <a:xfrm>
              <a:off x="6223561" y="686605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>
              <a:extLst>
                <a:ext uri="{FF2B5EF4-FFF2-40B4-BE49-F238E27FC236}">
                  <a16:creationId xmlns:a16="http://schemas.microsoft.com/office/drawing/2014/main" id="{05BB0C63-AFEF-C573-5C64-961CAAF06702}"/>
                </a:ext>
              </a:extLst>
            </p:cNvPr>
            <p:cNvSpPr/>
            <p:nvPr/>
          </p:nvSpPr>
          <p:spPr>
            <a:xfrm>
              <a:off x="6278144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7" name="tx117">
              <a:extLst>
                <a:ext uri="{FF2B5EF4-FFF2-40B4-BE49-F238E27FC236}">
                  <a16:creationId xmlns:a16="http://schemas.microsoft.com/office/drawing/2014/main" id="{EA58F8F1-6B2D-4864-1389-044EA5A84BC4}"/>
                </a:ext>
              </a:extLst>
            </p:cNvPr>
            <p:cNvSpPr/>
            <p:nvPr/>
          </p:nvSpPr>
          <p:spPr>
            <a:xfrm>
              <a:off x="6316549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18" name="tx118">
              <a:extLst>
                <a:ext uri="{FF2B5EF4-FFF2-40B4-BE49-F238E27FC236}">
                  <a16:creationId xmlns:a16="http://schemas.microsoft.com/office/drawing/2014/main" id="{D604B592-AFA0-DAB9-73CE-AA85986F4B38}"/>
                </a:ext>
              </a:extLst>
            </p:cNvPr>
            <p:cNvSpPr/>
            <p:nvPr/>
          </p:nvSpPr>
          <p:spPr>
            <a:xfrm>
              <a:off x="6398426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9" name="tx119">
              <a:extLst>
                <a:ext uri="{FF2B5EF4-FFF2-40B4-BE49-F238E27FC236}">
                  <a16:creationId xmlns:a16="http://schemas.microsoft.com/office/drawing/2014/main" id="{6EC0538E-52C3-BC25-FFEF-1253BA49ABCA}"/>
                </a:ext>
              </a:extLst>
            </p:cNvPr>
            <p:cNvSpPr/>
            <p:nvPr/>
          </p:nvSpPr>
          <p:spPr>
            <a:xfrm>
              <a:off x="6436831" y="723730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20" name="tx120">
              <a:extLst>
                <a:ext uri="{FF2B5EF4-FFF2-40B4-BE49-F238E27FC236}">
                  <a16:creationId xmlns:a16="http://schemas.microsoft.com/office/drawing/2014/main" id="{3021BA10-EC2B-81E6-D03F-351E9EA7D927}"/>
                </a:ext>
              </a:extLst>
            </p:cNvPr>
            <p:cNvSpPr/>
            <p:nvPr/>
          </p:nvSpPr>
          <p:spPr>
            <a:xfrm>
              <a:off x="6709708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121" name="tx121">
              <a:extLst>
                <a:ext uri="{FF2B5EF4-FFF2-40B4-BE49-F238E27FC236}">
                  <a16:creationId xmlns:a16="http://schemas.microsoft.com/office/drawing/2014/main" id="{8E9FBA95-D2DE-2E65-9AF9-866F70DF8653}"/>
                </a:ext>
              </a:extLst>
            </p:cNvPr>
            <p:cNvSpPr/>
            <p:nvPr/>
          </p:nvSpPr>
          <p:spPr>
            <a:xfrm>
              <a:off x="6787615" y="725852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22" name="tx122">
              <a:extLst>
                <a:ext uri="{FF2B5EF4-FFF2-40B4-BE49-F238E27FC236}">
                  <a16:creationId xmlns:a16="http://schemas.microsoft.com/office/drawing/2014/main" id="{EAA76C2E-A002-422B-EB55-C607DE8434C4}"/>
                </a:ext>
              </a:extLst>
            </p:cNvPr>
            <p:cNvSpPr/>
            <p:nvPr/>
          </p:nvSpPr>
          <p:spPr>
            <a:xfrm>
              <a:off x="6881129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3" name="tx123">
              <a:extLst>
                <a:ext uri="{FF2B5EF4-FFF2-40B4-BE49-F238E27FC236}">
                  <a16:creationId xmlns:a16="http://schemas.microsoft.com/office/drawing/2014/main" id="{D3A6AEA5-4828-61E4-498F-89316CAC1BA4}"/>
                </a:ext>
              </a:extLst>
            </p:cNvPr>
            <p:cNvSpPr/>
            <p:nvPr/>
          </p:nvSpPr>
          <p:spPr>
            <a:xfrm>
              <a:off x="6919535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4" name="tx124">
              <a:extLst>
                <a:ext uri="{FF2B5EF4-FFF2-40B4-BE49-F238E27FC236}">
                  <a16:creationId xmlns:a16="http://schemas.microsoft.com/office/drawing/2014/main" id="{A1306E6C-769F-A73E-E320-29B72F3DE9B4}"/>
                </a:ext>
              </a:extLst>
            </p:cNvPr>
            <p:cNvSpPr/>
            <p:nvPr/>
          </p:nvSpPr>
          <p:spPr>
            <a:xfrm>
              <a:off x="7001412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5" name="tx125">
              <a:extLst>
                <a:ext uri="{FF2B5EF4-FFF2-40B4-BE49-F238E27FC236}">
                  <a16:creationId xmlns:a16="http://schemas.microsoft.com/office/drawing/2014/main" id="{D60E18E3-44EB-6436-C233-4B5C14FF280E}"/>
                </a:ext>
              </a:extLst>
            </p:cNvPr>
            <p:cNvSpPr/>
            <p:nvPr/>
          </p:nvSpPr>
          <p:spPr>
            <a:xfrm>
              <a:off x="7039817" y="723730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0.004</a:t>
              </a:r>
            </a:p>
          </p:txBody>
        </p:sp>
        <p:sp>
          <p:nvSpPr>
            <p:cNvPr id="126" name="tx126">
              <a:extLst>
                <a:ext uri="{FF2B5EF4-FFF2-40B4-BE49-F238E27FC236}">
                  <a16:creationId xmlns:a16="http://schemas.microsoft.com/office/drawing/2014/main" id="{DB420186-8603-C363-EB20-3606F9027618}"/>
                </a:ext>
              </a:extLst>
            </p:cNvPr>
            <p:cNvSpPr/>
            <p:nvPr/>
          </p:nvSpPr>
          <p:spPr>
            <a:xfrm>
              <a:off x="7390669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127" name="tx127">
              <a:extLst>
                <a:ext uri="{FF2B5EF4-FFF2-40B4-BE49-F238E27FC236}">
                  <a16:creationId xmlns:a16="http://schemas.microsoft.com/office/drawing/2014/main" id="{E32B1358-0DBB-AA88-8EC8-6D3E18CDD0A4}"/>
                </a:ext>
              </a:extLst>
            </p:cNvPr>
            <p:cNvSpPr/>
            <p:nvPr/>
          </p:nvSpPr>
          <p:spPr>
            <a:xfrm>
              <a:off x="7468575" y="75186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28" name="tx128">
              <a:extLst>
                <a:ext uri="{FF2B5EF4-FFF2-40B4-BE49-F238E27FC236}">
                  <a16:creationId xmlns:a16="http://schemas.microsoft.com/office/drawing/2014/main" id="{1A8C782A-6BA3-0C97-9E31-56EFE6F4090B}"/>
                </a:ext>
              </a:extLst>
            </p:cNvPr>
            <p:cNvSpPr/>
            <p:nvPr/>
          </p:nvSpPr>
          <p:spPr>
            <a:xfrm>
              <a:off x="7546550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>
              <a:extLst>
                <a:ext uri="{FF2B5EF4-FFF2-40B4-BE49-F238E27FC236}">
                  <a16:creationId xmlns:a16="http://schemas.microsoft.com/office/drawing/2014/main" id="{5B6426EC-2E27-1023-C72D-45B1771987FE}"/>
                </a:ext>
              </a:extLst>
            </p:cNvPr>
            <p:cNvSpPr/>
            <p:nvPr/>
          </p:nvSpPr>
          <p:spPr>
            <a:xfrm>
              <a:off x="7584955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0" name="tx130">
              <a:extLst>
                <a:ext uri="{FF2B5EF4-FFF2-40B4-BE49-F238E27FC236}">
                  <a16:creationId xmlns:a16="http://schemas.microsoft.com/office/drawing/2014/main" id="{D247E326-6DA1-B6D7-458C-CBB188E68C61}"/>
                </a:ext>
              </a:extLst>
            </p:cNvPr>
            <p:cNvSpPr/>
            <p:nvPr/>
          </p:nvSpPr>
          <p:spPr>
            <a:xfrm>
              <a:off x="7666832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>
              <a:extLst>
                <a:ext uri="{FF2B5EF4-FFF2-40B4-BE49-F238E27FC236}">
                  <a16:creationId xmlns:a16="http://schemas.microsoft.com/office/drawing/2014/main" id="{8734CC27-C068-92DB-1478-D7C9A519A065}"/>
                </a:ext>
              </a:extLst>
            </p:cNvPr>
            <p:cNvSpPr/>
            <p:nvPr/>
          </p:nvSpPr>
          <p:spPr>
            <a:xfrm>
              <a:off x="7705237" y="723661"/>
              <a:ext cx="155949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83</a:t>
              </a:r>
            </a:p>
          </p:txBody>
        </p:sp>
        <p:sp>
          <p:nvSpPr>
            <p:cNvPr id="132" name="pl132">
              <a:extLst>
                <a:ext uri="{FF2B5EF4-FFF2-40B4-BE49-F238E27FC236}">
                  <a16:creationId xmlns:a16="http://schemas.microsoft.com/office/drawing/2014/main" id="{CA5E7CB6-37C2-BDF6-B300-CE10565EB729}"/>
                </a:ext>
              </a:extLst>
            </p:cNvPr>
            <p:cNvSpPr/>
            <p:nvPr/>
          </p:nvSpPr>
          <p:spPr>
            <a:xfrm>
              <a:off x="6281372" y="1159254"/>
              <a:ext cx="2224806" cy="521387"/>
            </a:xfrm>
            <a:custGeom>
              <a:avLst/>
              <a:gdLst/>
              <a:ahLst/>
              <a:cxnLst/>
              <a:rect l="0" t="0" r="0" b="0"/>
              <a:pathLst>
                <a:path w="2224806" h="521387">
                  <a:moveTo>
                    <a:pt x="0" y="521387"/>
                  </a:moveTo>
                  <a:lnTo>
                    <a:pt x="28162" y="514787"/>
                  </a:lnTo>
                  <a:lnTo>
                    <a:pt x="56324" y="508187"/>
                  </a:lnTo>
                  <a:lnTo>
                    <a:pt x="84486" y="501587"/>
                  </a:lnTo>
                  <a:lnTo>
                    <a:pt x="112648" y="494987"/>
                  </a:lnTo>
                  <a:lnTo>
                    <a:pt x="140810" y="488388"/>
                  </a:lnTo>
                  <a:lnTo>
                    <a:pt x="168972" y="481788"/>
                  </a:lnTo>
                  <a:lnTo>
                    <a:pt x="197134" y="475188"/>
                  </a:lnTo>
                  <a:lnTo>
                    <a:pt x="225296" y="468588"/>
                  </a:lnTo>
                  <a:lnTo>
                    <a:pt x="253459" y="461988"/>
                  </a:lnTo>
                  <a:lnTo>
                    <a:pt x="281621" y="455388"/>
                  </a:lnTo>
                  <a:lnTo>
                    <a:pt x="309783" y="448788"/>
                  </a:lnTo>
                  <a:lnTo>
                    <a:pt x="337945" y="442189"/>
                  </a:lnTo>
                  <a:lnTo>
                    <a:pt x="366107" y="435589"/>
                  </a:lnTo>
                  <a:lnTo>
                    <a:pt x="394269" y="428989"/>
                  </a:lnTo>
                  <a:lnTo>
                    <a:pt x="422431" y="422389"/>
                  </a:lnTo>
                  <a:lnTo>
                    <a:pt x="450593" y="415789"/>
                  </a:lnTo>
                  <a:lnTo>
                    <a:pt x="478755" y="409189"/>
                  </a:lnTo>
                  <a:lnTo>
                    <a:pt x="506918" y="402590"/>
                  </a:lnTo>
                  <a:lnTo>
                    <a:pt x="535080" y="395990"/>
                  </a:lnTo>
                  <a:lnTo>
                    <a:pt x="563242" y="389390"/>
                  </a:lnTo>
                  <a:lnTo>
                    <a:pt x="591404" y="382790"/>
                  </a:lnTo>
                  <a:lnTo>
                    <a:pt x="619566" y="376190"/>
                  </a:lnTo>
                  <a:lnTo>
                    <a:pt x="647728" y="369590"/>
                  </a:lnTo>
                  <a:lnTo>
                    <a:pt x="675890" y="362991"/>
                  </a:lnTo>
                  <a:lnTo>
                    <a:pt x="704052" y="356391"/>
                  </a:lnTo>
                  <a:lnTo>
                    <a:pt x="732214" y="349791"/>
                  </a:lnTo>
                  <a:lnTo>
                    <a:pt x="760377" y="343191"/>
                  </a:lnTo>
                  <a:lnTo>
                    <a:pt x="788539" y="336591"/>
                  </a:lnTo>
                  <a:lnTo>
                    <a:pt x="816701" y="329991"/>
                  </a:lnTo>
                  <a:lnTo>
                    <a:pt x="844863" y="323392"/>
                  </a:lnTo>
                  <a:lnTo>
                    <a:pt x="873025" y="316792"/>
                  </a:lnTo>
                  <a:lnTo>
                    <a:pt x="901187" y="310192"/>
                  </a:lnTo>
                  <a:lnTo>
                    <a:pt x="929349" y="303592"/>
                  </a:lnTo>
                  <a:lnTo>
                    <a:pt x="957511" y="296992"/>
                  </a:lnTo>
                  <a:lnTo>
                    <a:pt x="985673" y="290392"/>
                  </a:lnTo>
                  <a:lnTo>
                    <a:pt x="1013836" y="283793"/>
                  </a:lnTo>
                  <a:lnTo>
                    <a:pt x="1041998" y="277193"/>
                  </a:lnTo>
                  <a:lnTo>
                    <a:pt x="1070160" y="270593"/>
                  </a:lnTo>
                  <a:lnTo>
                    <a:pt x="1098322" y="263993"/>
                  </a:lnTo>
                  <a:lnTo>
                    <a:pt x="1126484" y="257393"/>
                  </a:lnTo>
                  <a:lnTo>
                    <a:pt x="1154646" y="250793"/>
                  </a:lnTo>
                  <a:lnTo>
                    <a:pt x="1182808" y="244194"/>
                  </a:lnTo>
                  <a:lnTo>
                    <a:pt x="1210970" y="237594"/>
                  </a:lnTo>
                  <a:lnTo>
                    <a:pt x="1239132" y="230994"/>
                  </a:lnTo>
                  <a:lnTo>
                    <a:pt x="1267295" y="224394"/>
                  </a:lnTo>
                  <a:lnTo>
                    <a:pt x="1295457" y="217794"/>
                  </a:lnTo>
                  <a:lnTo>
                    <a:pt x="1323619" y="211194"/>
                  </a:lnTo>
                  <a:lnTo>
                    <a:pt x="1351781" y="204594"/>
                  </a:lnTo>
                  <a:lnTo>
                    <a:pt x="1379943" y="197995"/>
                  </a:lnTo>
                  <a:lnTo>
                    <a:pt x="1408105" y="191395"/>
                  </a:lnTo>
                  <a:lnTo>
                    <a:pt x="1436267" y="184795"/>
                  </a:lnTo>
                  <a:lnTo>
                    <a:pt x="1464429" y="178195"/>
                  </a:lnTo>
                  <a:lnTo>
                    <a:pt x="1492591" y="171595"/>
                  </a:lnTo>
                  <a:lnTo>
                    <a:pt x="1520754" y="164995"/>
                  </a:lnTo>
                  <a:lnTo>
                    <a:pt x="1548916" y="158396"/>
                  </a:lnTo>
                  <a:lnTo>
                    <a:pt x="1577078" y="151796"/>
                  </a:lnTo>
                  <a:lnTo>
                    <a:pt x="1605240" y="145196"/>
                  </a:lnTo>
                  <a:lnTo>
                    <a:pt x="1633402" y="138596"/>
                  </a:lnTo>
                  <a:lnTo>
                    <a:pt x="1661564" y="131996"/>
                  </a:lnTo>
                  <a:lnTo>
                    <a:pt x="1689726" y="125396"/>
                  </a:lnTo>
                  <a:lnTo>
                    <a:pt x="1717888" y="118797"/>
                  </a:lnTo>
                  <a:lnTo>
                    <a:pt x="1746050" y="112197"/>
                  </a:lnTo>
                  <a:lnTo>
                    <a:pt x="1774213" y="105597"/>
                  </a:lnTo>
                  <a:lnTo>
                    <a:pt x="1802375" y="98997"/>
                  </a:lnTo>
                  <a:lnTo>
                    <a:pt x="1830537" y="92397"/>
                  </a:lnTo>
                  <a:lnTo>
                    <a:pt x="1858699" y="85797"/>
                  </a:lnTo>
                  <a:lnTo>
                    <a:pt x="1886861" y="79198"/>
                  </a:lnTo>
                  <a:lnTo>
                    <a:pt x="1915023" y="72598"/>
                  </a:lnTo>
                  <a:lnTo>
                    <a:pt x="1943185" y="65998"/>
                  </a:lnTo>
                  <a:lnTo>
                    <a:pt x="1971347" y="59398"/>
                  </a:lnTo>
                  <a:lnTo>
                    <a:pt x="1999509" y="52798"/>
                  </a:lnTo>
                  <a:lnTo>
                    <a:pt x="2027672" y="46198"/>
                  </a:lnTo>
                  <a:lnTo>
                    <a:pt x="2055834" y="39599"/>
                  </a:lnTo>
                  <a:lnTo>
                    <a:pt x="2083996" y="32999"/>
                  </a:lnTo>
                  <a:lnTo>
                    <a:pt x="2112158" y="26399"/>
                  </a:lnTo>
                  <a:lnTo>
                    <a:pt x="2140320" y="19799"/>
                  </a:lnTo>
                  <a:lnTo>
                    <a:pt x="2168482" y="13199"/>
                  </a:lnTo>
                  <a:lnTo>
                    <a:pt x="2196644" y="6599"/>
                  </a:lnTo>
                  <a:lnTo>
                    <a:pt x="2224806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33">
              <a:extLst>
                <a:ext uri="{FF2B5EF4-FFF2-40B4-BE49-F238E27FC236}">
                  <a16:creationId xmlns:a16="http://schemas.microsoft.com/office/drawing/2014/main" id="{46682197-E3CA-9ECF-992F-F6D60D56D5D3}"/>
                </a:ext>
              </a:extLst>
            </p:cNvPr>
            <p:cNvSpPr/>
            <p:nvPr/>
          </p:nvSpPr>
          <p:spPr>
            <a:xfrm>
              <a:off x="5894449" y="556676"/>
              <a:ext cx="4256152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>
              <a:extLst>
                <a:ext uri="{FF2B5EF4-FFF2-40B4-BE49-F238E27FC236}">
                  <a16:creationId xmlns:a16="http://schemas.microsoft.com/office/drawing/2014/main" id="{B665C8AD-9872-8C1F-46F9-48245FB626E7}"/>
                </a:ext>
              </a:extLst>
            </p:cNvPr>
            <p:cNvSpPr/>
            <p:nvPr/>
          </p:nvSpPr>
          <p:spPr>
            <a:xfrm>
              <a:off x="5894449" y="5811737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>
              <a:extLst>
                <a:ext uri="{FF2B5EF4-FFF2-40B4-BE49-F238E27FC236}">
                  <a16:creationId xmlns:a16="http://schemas.microsoft.com/office/drawing/2014/main" id="{C759F6BB-D760-678D-C1E8-FBB24EBCE9D1}"/>
                </a:ext>
              </a:extLst>
            </p:cNvPr>
            <p:cNvSpPr/>
            <p:nvPr/>
          </p:nvSpPr>
          <p:spPr>
            <a:xfrm>
              <a:off x="5894449" y="5336311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>
              <a:extLst>
                <a:ext uri="{FF2B5EF4-FFF2-40B4-BE49-F238E27FC236}">
                  <a16:creationId xmlns:a16="http://schemas.microsoft.com/office/drawing/2014/main" id="{DE8F7AC8-53FE-DCE3-EA99-0EEB4446CAF4}"/>
                </a:ext>
              </a:extLst>
            </p:cNvPr>
            <p:cNvSpPr/>
            <p:nvPr/>
          </p:nvSpPr>
          <p:spPr>
            <a:xfrm>
              <a:off x="5894449" y="4860885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>
              <a:extLst>
                <a:ext uri="{FF2B5EF4-FFF2-40B4-BE49-F238E27FC236}">
                  <a16:creationId xmlns:a16="http://schemas.microsoft.com/office/drawing/2014/main" id="{53507D64-3DCB-37B6-0090-C489CC7D10C3}"/>
                </a:ext>
              </a:extLst>
            </p:cNvPr>
            <p:cNvSpPr/>
            <p:nvPr/>
          </p:nvSpPr>
          <p:spPr>
            <a:xfrm>
              <a:off x="5894449" y="4385458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>
              <a:extLst>
                <a:ext uri="{FF2B5EF4-FFF2-40B4-BE49-F238E27FC236}">
                  <a16:creationId xmlns:a16="http://schemas.microsoft.com/office/drawing/2014/main" id="{A938102A-ACC8-8492-28B8-457357B4F9BF}"/>
                </a:ext>
              </a:extLst>
            </p:cNvPr>
            <p:cNvSpPr/>
            <p:nvPr/>
          </p:nvSpPr>
          <p:spPr>
            <a:xfrm>
              <a:off x="5894449" y="3910032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>
              <a:extLst>
                <a:ext uri="{FF2B5EF4-FFF2-40B4-BE49-F238E27FC236}">
                  <a16:creationId xmlns:a16="http://schemas.microsoft.com/office/drawing/2014/main" id="{EB79C24A-62F2-529B-0700-FDB3111E7A6B}"/>
                </a:ext>
              </a:extLst>
            </p:cNvPr>
            <p:cNvSpPr/>
            <p:nvPr/>
          </p:nvSpPr>
          <p:spPr>
            <a:xfrm>
              <a:off x="6571564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>
              <a:extLst>
                <a:ext uri="{FF2B5EF4-FFF2-40B4-BE49-F238E27FC236}">
                  <a16:creationId xmlns:a16="http://schemas.microsoft.com/office/drawing/2014/main" id="{F75CDAC8-6B90-B3B3-C8F3-1A26BB5A88E2}"/>
                </a:ext>
              </a:extLst>
            </p:cNvPr>
            <p:cNvSpPr/>
            <p:nvPr/>
          </p:nvSpPr>
          <p:spPr>
            <a:xfrm>
              <a:off x="7538871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>
              <a:extLst>
                <a:ext uri="{FF2B5EF4-FFF2-40B4-BE49-F238E27FC236}">
                  <a16:creationId xmlns:a16="http://schemas.microsoft.com/office/drawing/2014/main" id="{C22DCB7C-8F01-F9D7-2F71-D3EC789458E8}"/>
                </a:ext>
              </a:extLst>
            </p:cNvPr>
            <p:cNvSpPr/>
            <p:nvPr/>
          </p:nvSpPr>
          <p:spPr>
            <a:xfrm>
              <a:off x="8506179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>
              <a:extLst>
                <a:ext uri="{FF2B5EF4-FFF2-40B4-BE49-F238E27FC236}">
                  <a16:creationId xmlns:a16="http://schemas.microsoft.com/office/drawing/2014/main" id="{3FC9B771-3FF9-2889-3225-14649A73344A}"/>
                </a:ext>
              </a:extLst>
            </p:cNvPr>
            <p:cNvSpPr/>
            <p:nvPr/>
          </p:nvSpPr>
          <p:spPr>
            <a:xfrm>
              <a:off x="9473486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>
              <a:extLst>
                <a:ext uri="{FF2B5EF4-FFF2-40B4-BE49-F238E27FC236}">
                  <a16:creationId xmlns:a16="http://schemas.microsoft.com/office/drawing/2014/main" id="{AFA8BC63-D228-0318-732F-16B7CFE07B6A}"/>
                </a:ext>
              </a:extLst>
            </p:cNvPr>
            <p:cNvSpPr/>
            <p:nvPr/>
          </p:nvSpPr>
          <p:spPr>
            <a:xfrm>
              <a:off x="5894449" y="6049450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>
              <a:extLst>
                <a:ext uri="{FF2B5EF4-FFF2-40B4-BE49-F238E27FC236}">
                  <a16:creationId xmlns:a16="http://schemas.microsoft.com/office/drawing/2014/main" id="{0783B969-740F-A2C8-ECEB-D7A9B1D08754}"/>
                </a:ext>
              </a:extLst>
            </p:cNvPr>
            <p:cNvSpPr/>
            <p:nvPr/>
          </p:nvSpPr>
          <p:spPr>
            <a:xfrm>
              <a:off x="5894449" y="5574024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>
              <a:extLst>
                <a:ext uri="{FF2B5EF4-FFF2-40B4-BE49-F238E27FC236}">
                  <a16:creationId xmlns:a16="http://schemas.microsoft.com/office/drawing/2014/main" id="{4D8E17B3-2A11-9803-A6D7-8B641564CED7}"/>
                </a:ext>
              </a:extLst>
            </p:cNvPr>
            <p:cNvSpPr/>
            <p:nvPr/>
          </p:nvSpPr>
          <p:spPr>
            <a:xfrm>
              <a:off x="5894449" y="5098598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>
              <a:extLst>
                <a:ext uri="{FF2B5EF4-FFF2-40B4-BE49-F238E27FC236}">
                  <a16:creationId xmlns:a16="http://schemas.microsoft.com/office/drawing/2014/main" id="{DB54F611-E354-3AB9-3DA4-A7B88B447ECB}"/>
                </a:ext>
              </a:extLst>
            </p:cNvPr>
            <p:cNvSpPr/>
            <p:nvPr/>
          </p:nvSpPr>
          <p:spPr>
            <a:xfrm>
              <a:off x="5894449" y="4623172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>
              <a:extLst>
                <a:ext uri="{FF2B5EF4-FFF2-40B4-BE49-F238E27FC236}">
                  <a16:creationId xmlns:a16="http://schemas.microsoft.com/office/drawing/2014/main" id="{B9438A47-1AF6-DA41-A0ED-A200E5CC5128}"/>
                </a:ext>
              </a:extLst>
            </p:cNvPr>
            <p:cNvSpPr/>
            <p:nvPr/>
          </p:nvSpPr>
          <p:spPr>
            <a:xfrm>
              <a:off x="5894449" y="4147745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>
              <a:extLst>
                <a:ext uri="{FF2B5EF4-FFF2-40B4-BE49-F238E27FC236}">
                  <a16:creationId xmlns:a16="http://schemas.microsoft.com/office/drawing/2014/main" id="{5693E55F-30D0-C1A4-D9F5-727730F36FE1}"/>
                </a:ext>
              </a:extLst>
            </p:cNvPr>
            <p:cNvSpPr/>
            <p:nvPr/>
          </p:nvSpPr>
          <p:spPr>
            <a:xfrm>
              <a:off x="5894449" y="3672319"/>
              <a:ext cx="4256152" cy="0"/>
            </a:xfrm>
            <a:custGeom>
              <a:avLst/>
              <a:gdLst/>
              <a:ahLst/>
              <a:cxnLst/>
              <a:rect l="0" t="0" r="0" b="0"/>
              <a:pathLst>
                <a:path w="4256152">
                  <a:moveTo>
                    <a:pt x="0" y="0"/>
                  </a:moveTo>
                  <a:lnTo>
                    <a:pt x="4256152" y="0"/>
                  </a:lnTo>
                  <a:lnTo>
                    <a:pt x="4256152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>
              <a:extLst>
                <a:ext uri="{FF2B5EF4-FFF2-40B4-BE49-F238E27FC236}">
                  <a16:creationId xmlns:a16="http://schemas.microsoft.com/office/drawing/2014/main" id="{E2BD62D6-DD42-09BF-5A87-19170ECD3AA7}"/>
                </a:ext>
              </a:extLst>
            </p:cNvPr>
            <p:cNvSpPr/>
            <p:nvPr/>
          </p:nvSpPr>
          <p:spPr>
            <a:xfrm>
              <a:off x="6087910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>
              <a:extLst>
                <a:ext uri="{FF2B5EF4-FFF2-40B4-BE49-F238E27FC236}">
                  <a16:creationId xmlns:a16="http://schemas.microsoft.com/office/drawing/2014/main" id="{3CF50FE6-E4EE-548E-A814-64D162511C8C}"/>
                </a:ext>
              </a:extLst>
            </p:cNvPr>
            <p:cNvSpPr/>
            <p:nvPr/>
          </p:nvSpPr>
          <p:spPr>
            <a:xfrm>
              <a:off x="7055218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>
              <a:extLst>
                <a:ext uri="{FF2B5EF4-FFF2-40B4-BE49-F238E27FC236}">
                  <a16:creationId xmlns:a16="http://schemas.microsoft.com/office/drawing/2014/main" id="{4F8A5D0C-8018-3A1D-E735-E5118AFDD2C9}"/>
                </a:ext>
              </a:extLst>
            </p:cNvPr>
            <p:cNvSpPr/>
            <p:nvPr/>
          </p:nvSpPr>
          <p:spPr>
            <a:xfrm>
              <a:off x="8022525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>
              <a:extLst>
                <a:ext uri="{FF2B5EF4-FFF2-40B4-BE49-F238E27FC236}">
                  <a16:creationId xmlns:a16="http://schemas.microsoft.com/office/drawing/2014/main" id="{466A5B57-3353-DC36-F074-B3C852C5B02A}"/>
                </a:ext>
              </a:extLst>
            </p:cNvPr>
            <p:cNvSpPr/>
            <p:nvPr/>
          </p:nvSpPr>
          <p:spPr>
            <a:xfrm>
              <a:off x="8989832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>
              <a:extLst>
                <a:ext uri="{FF2B5EF4-FFF2-40B4-BE49-F238E27FC236}">
                  <a16:creationId xmlns:a16="http://schemas.microsoft.com/office/drawing/2014/main" id="{B8A3354A-BE94-095E-D02B-AE14A7DF6AF7}"/>
                </a:ext>
              </a:extLst>
            </p:cNvPr>
            <p:cNvSpPr/>
            <p:nvPr/>
          </p:nvSpPr>
          <p:spPr>
            <a:xfrm>
              <a:off x="9957140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>
              <a:extLst>
                <a:ext uri="{FF2B5EF4-FFF2-40B4-BE49-F238E27FC236}">
                  <a16:creationId xmlns:a16="http://schemas.microsoft.com/office/drawing/2014/main" id="{CB6C2113-1782-5B55-3DE3-A79CD973BAC7}"/>
                </a:ext>
              </a:extLst>
            </p:cNvPr>
            <p:cNvSpPr/>
            <p:nvPr/>
          </p:nvSpPr>
          <p:spPr>
            <a:xfrm>
              <a:off x="7030392" y="46953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>
              <a:extLst>
                <a:ext uri="{FF2B5EF4-FFF2-40B4-BE49-F238E27FC236}">
                  <a16:creationId xmlns:a16="http://schemas.microsoft.com/office/drawing/2014/main" id="{FFEBDFB9-0636-2331-9A63-E3E6C6E3A722}"/>
                </a:ext>
              </a:extLst>
            </p:cNvPr>
            <p:cNvSpPr/>
            <p:nvPr/>
          </p:nvSpPr>
          <p:spPr>
            <a:xfrm>
              <a:off x="7514045" y="46201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>
              <a:extLst>
                <a:ext uri="{FF2B5EF4-FFF2-40B4-BE49-F238E27FC236}">
                  <a16:creationId xmlns:a16="http://schemas.microsoft.com/office/drawing/2014/main" id="{3D4C745C-66EC-4C4C-D940-A04A45967614}"/>
                </a:ext>
              </a:extLst>
            </p:cNvPr>
            <p:cNvSpPr/>
            <p:nvPr/>
          </p:nvSpPr>
          <p:spPr>
            <a:xfrm>
              <a:off x="7997699" y="467132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>
              <a:extLst>
                <a:ext uri="{FF2B5EF4-FFF2-40B4-BE49-F238E27FC236}">
                  <a16:creationId xmlns:a16="http://schemas.microsoft.com/office/drawing/2014/main" id="{778F2C96-55D8-A83C-4188-171A0B92D840}"/>
                </a:ext>
              </a:extLst>
            </p:cNvPr>
            <p:cNvSpPr/>
            <p:nvPr/>
          </p:nvSpPr>
          <p:spPr>
            <a:xfrm>
              <a:off x="7804238" y="44811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>
              <a:extLst>
                <a:ext uri="{FF2B5EF4-FFF2-40B4-BE49-F238E27FC236}">
                  <a16:creationId xmlns:a16="http://schemas.microsoft.com/office/drawing/2014/main" id="{260CDE3B-14A3-5149-F63F-12FEE96BC279}"/>
                </a:ext>
              </a:extLst>
            </p:cNvPr>
            <p:cNvSpPr/>
            <p:nvPr/>
          </p:nvSpPr>
          <p:spPr>
            <a:xfrm>
              <a:off x="7417315" y="47481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>
              <a:extLst>
                <a:ext uri="{FF2B5EF4-FFF2-40B4-BE49-F238E27FC236}">
                  <a16:creationId xmlns:a16="http://schemas.microsoft.com/office/drawing/2014/main" id="{DC6E572F-9EAC-6768-B895-69EE9385DCA4}"/>
                </a:ext>
              </a:extLst>
            </p:cNvPr>
            <p:cNvSpPr/>
            <p:nvPr/>
          </p:nvSpPr>
          <p:spPr>
            <a:xfrm>
              <a:off x="7514045" y="50344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>
              <a:extLst>
                <a:ext uri="{FF2B5EF4-FFF2-40B4-BE49-F238E27FC236}">
                  <a16:creationId xmlns:a16="http://schemas.microsoft.com/office/drawing/2014/main" id="{4759650D-1CDF-F430-2593-0D20F33B14F8}"/>
                </a:ext>
              </a:extLst>
            </p:cNvPr>
            <p:cNvSpPr/>
            <p:nvPr/>
          </p:nvSpPr>
          <p:spPr>
            <a:xfrm>
              <a:off x="6546738" y="49348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>
              <a:extLst>
                <a:ext uri="{FF2B5EF4-FFF2-40B4-BE49-F238E27FC236}">
                  <a16:creationId xmlns:a16="http://schemas.microsoft.com/office/drawing/2014/main" id="{ECCA94A6-B951-02A2-ECC8-9D3D1032893D}"/>
                </a:ext>
              </a:extLst>
            </p:cNvPr>
            <p:cNvSpPr/>
            <p:nvPr/>
          </p:nvSpPr>
          <p:spPr>
            <a:xfrm>
              <a:off x="6643469" y="4965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>
              <a:extLst>
                <a:ext uri="{FF2B5EF4-FFF2-40B4-BE49-F238E27FC236}">
                  <a16:creationId xmlns:a16="http://schemas.microsoft.com/office/drawing/2014/main" id="{7169D83E-8ADC-8F77-8C93-A0EECEFE1139}"/>
                </a:ext>
              </a:extLst>
            </p:cNvPr>
            <p:cNvSpPr/>
            <p:nvPr/>
          </p:nvSpPr>
          <p:spPr>
            <a:xfrm>
              <a:off x="6740199" y="47875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>
              <a:extLst>
                <a:ext uri="{FF2B5EF4-FFF2-40B4-BE49-F238E27FC236}">
                  <a16:creationId xmlns:a16="http://schemas.microsoft.com/office/drawing/2014/main" id="{BA6ECCD0-09F7-D1CE-0231-DB0C6BECE42F}"/>
                </a:ext>
              </a:extLst>
            </p:cNvPr>
            <p:cNvSpPr/>
            <p:nvPr/>
          </p:nvSpPr>
          <p:spPr>
            <a:xfrm>
              <a:off x="8094430" y="45684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>
              <a:extLst>
                <a:ext uri="{FF2B5EF4-FFF2-40B4-BE49-F238E27FC236}">
                  <a16:creationId xmlns:a16="http://schemas.microsoft.com/office/drawing/2014/main" id="{B57CC8D3-28B1-5109-3A90-42F1365A8495}"/>
                </a:ext>
              </a:extLst>
            </p:cNvPr>
            <p:cNvSpPr/>
            <p:nvPr/>
          </p:nvSpPr>
          <p:spPr>
            <a:xfrm>
              <a:off x="7127122" y="49348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>
              <a:extLst>
                <a:ext uri="{FF2B5EF4-FFF2-40B4-BE49-F238E27FC236}">
                  <a16:creationId xmlns:a16="http://schemas.microsoft.com/office/drawing/2014/main" id="{8A7418B0-6511-802B-7797-764C5CDB8D2E}"/>
                </a:ext>
              </a:extLst>
            </p:cNvPr>
            <p:cNvSpPr/>
            <p:nvPr/>
          </p:nvSpPr>
          <p:spPr>
            <a:xfrm>
              <a:off x="6836930" y="45934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>
              <a:extLst>
                <a:ext uri="{FF2B5EF4-FFF2-40B4-BE49-F238E27FC236}">
                  <a16:creationId xmlns:a16="http://schemas.microsoft.com/office/drawing/2014/main" id="{42C5937D-1848-FB29-33A3-6F8997EEA416}"/>
                </a:ext>
              </a:extLst>
            </p:cNvPr>
            <p:cNvSpPr/>
            <p:nvPr/>
          </p:nvSpPr>
          <p:spPr>
            <a:xfrm>
              <a:off x="6740199" y="49348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>
              <a:extLst>
                <a:ext uri="{FF2B5EF4-FFF2-40B4-BE49-F238E27FC236}">
                  <a16:creationId xmlns:a16="http://schemas.microsoft.com/office/drawing/2014/main" id="{53D7B1F4-F603-039E-BDF3-39608708262A}"/>
                </a:ext>
              </a:extLst>
            </p:cNvPr>
            <p:cNvSpPr/>
            <p:nvPr/>
          </p:nvSpPr>
          <p:spPr>
            <a:xfrm>
              <a:off x="7127122" y="4965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>
              <a:extLst>
                <a:ext uri="{FF2B5EF4-FFF2-40B4-BE49-F238E27FC236}">
                  <a16:creationId xmlns:a16="http://schemas.microsoft.com/office/drawing/2014/main" id="{70222340-DC8C-2A71-7E13-1A38015D048F}"/>
                </a:ext>
              </a:extLst>
            </p:cNvPr>
            <p:cNvSpPr/>
            <p:nvPr/>
          </p:nvSpPr>
          <p:spPr>
            <a:xfrm>
              <a:off x="6933661" y="437737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>
              <a:extLst>
                <a:ext uri="{FF2B5EF4-FFF2-40B4-BE49-F238E27FC236}">
                  <a16:creationId xmlns:a16="http://schemas.microsoft.com/office/drawing/2014/main" id="{1DF267C4-1F9B-04F3-814D-DE0B02CD6558}"/>
                </a:ext>
              </a:extLst>
            </p:cNvPr>
            <p:cNvSpPr/>
            <p:nvPr/>
          </p:nvSpPr>
          <p:spPr>
            <a:xfrm>
              <a:off x="6643469" y="472803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>
              <a:extLst>
                <a:ext uri="{FF2B5EF4-FFF2-40B4-BE49-F238E27FC236}">
                  <a16:creationId xmlns:a16="http://schemas.microsoft.com/office/drawing/2014/main" id="{40A4218D-9800-7CA8-33A8-496301BC151D}"/>
                </a:ext>
              </a:extLst>
            </p:cNvPr>
            <p:cNvSpPr/>
            <p:nvPr/>
          </p:nvSpPr>
          <p:spPr>
            <a:xfrm>
              <a:off x="6643469" y="528471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>
              <a:extLst>
                <a:ext uri="{FF2B5EF4-FFF2-40B4-BE49-F238E27FC236}">
                  <a16:creationId xmlns:a16="http://schemas.microsoft.com/office/drawing/2014/main" id="{2F348E25-7B75-F397-51F0-E0F2359B8C60}"/>
                </a:ext>
              </a:extLst>
            </p:cNvPr>
            <p:cNvSpPr/>
            <p:nvPr/>
          </p:nvSpPr>
          <p:spPr>
            <a:xfrm>
              <a:off x="6450007" y="48546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>
              <a:extLst>
                <a:ext uri="{FF2B5EF4-FFF2-40B4-BE49-F238E27FC236}">
                  <a16:creationId xmlns:a16="http://schemas.microsoft.com/office/drawing/2014/main" id="{C2B3F5AA-1D46-445A-7743-B6EF9501C56E}"/>
                </a:ext>
              </a:extLst>
            </p:cNvPr>
            <p:cNvSpPr/>
            <p:nvPr/>
          </p:nvSpPr>
          <p:spPr>
            <a:xfrm>
              <a:off x="6353277" y="536000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>
              <a:extLst>
                <a:ext uri="{FF2B5EF4-FFF2-40B4-BE49-F238E27FC236}">
                  <a16:creationId xmlns:a16="http://schemas.microsoft.com/office/drawing/2014/main" id="{4BA7578C-AD57-C594-7290-922E5F70C416}"/>
                </a:ext>
              </a:extLst>
            </p:cNvPr>
            <p:cNvSpPr/>
            <p:nvPr/>
          </p:nvSpPr>
          <p:spPr>
            <a:xfrm>
              <a:off x="6643469" y="544195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>
              <a:extLst>
                <a:ext uri="{FF2B5EF4-FFF2-40B4-BE49-F238E27FC236}">
                  <a16:creationId xmlns:a16="http://schemas.microsoft.com/office/drawing/2014/main" id="{1FF861F9-4163-02DA-9982-C95C01873FE5}"/>
                </a:ext>
              </a:extLst>
            </p:cNvPr>
            <p:cNvSpPr/>
            <p:nvPr/>
          </p:nvSpPr>
          <p:spPr>
            <a:xfrm>
              <a:off x="6450007" y="522106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>
              <a:extLst>
                <a:ext uri="{FF2B5EF4-FFF2-40B4-BE49-F238E27FC236}">
                  <a16:creationId xmlns:a16="http://schemas.microsoft.com/office/drawing/2014/main" id="{540D68A5-514C-99C9-E2C1-ABB6E15F58FF}"/>
                </a:ext>
              </a:extLst>
            </p:cNvPr>
            <p:cNvSpPr/>
            <p:nvPr/>
          </p:nvSpPr>
          <p:spPr>
            <a:xfrm>
              <a:off x="6740199" y="60246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>
              <a:extLst>
                <a:ext uri="{FF2B5EF4-FFF2-40B4-BE49-F238E27FC236}">
                  <a16:creationId xmlns:a16="http://schemas.microsoft.com/office/drawing/2014/main" id="{C954420D-5D5C-134D-5B16-9A66F098581F}"/>
                </a:ext>
              </a:extLst>
            </p:cNvPr>
            <p:cNvSpPr/>
            <p:nvPr/>
          </p:nvSpPr>
          <p:spPr>
            <a:xfrm>
              <a:off x="6256546" y="4965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>
              <a:extLst>
                <a:ext uri="{FF2B5EF4-FFF2-40B4-BE49-F238E27FC236}">
                  <a16:creationId xmlns:a16="http://schemas.microsoft.com/office/drawing/2014/main" id="{DE48DBD3-DFFE-9C2B-35A6-6FD19BEC22D2}"/>
                </a:ext>
              </a:extLst>
            </p:cNvPr>
            <p:cNvSpPr/>
            <p:nvPr/>
          </p:nvSpPr>
          <p:spPr>
            <a:xfrm>
              <a:off x="7127122" y="44091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>
              <a:extLst>
                <a:ext uri="{FF2B5EF4-FFF2-40B4-BE49-F238E27FC236}">
                  <a16:creationId xmlns:a16="http://schemas.microsoft.com/office/drawing/2014/main" id="{111F6C04-D3A2-B2B1-C8DF-78C0A1A1FAFE}"/>
                </a:ext>
              </a:extLst>
            </p:cNvPr>
            <p:cNvSpPr/>
            <p:nvPr/>
          </p:nvSpPr>
          <p:spPr>
            <a:xfrm>
              <a:off x="6546738" y="51659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>
              <a:extLst>
                <a:ext uri="{FF2B5EF4-FFF2-40B4-BE49-F238E27FC236}">
                  <a16:creationId xmlns:a16="http://schemas.microsoft.com/office/drawing/2014/main" id="{2D26BCE0-ECB2-5A7D-2A41-30EED1F578BD}"/>
                </a:ext>
              </a:extLst>
            </p:cNvPr>
            <p:cNvSpPr/>
            <p:nvPr/>
          </p:nvSpPr>
          <p:spPr>
            <a:xfrm>
              <a:off x="7223853" y="48796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>
              <a:extLst>
                <a:ext uri="{FF2B5EF4-FFF2-40B4-BE49-F238E27FC236}">
                  <a16:creationId xmlns:a16="http://schemas.microsoft.com/office/drawing/2014/main" id="{67AF92AA-3FAB-34F4-8420-D1D310C84489}"/>
                </a:ext>
              </a:extLst>
            </p:cNvPr>
            <p:cNvSpPr/>
            <p:nvPr/>
          </p:nvSpPr>
          <p:spPr>
            <a:xfrm>
              <a:off x="7127122" y="47298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>
              <a:extLst>
                <a:ext uri="{FF2B5EF4-FFF2-40B4-BE49-F238E27FC236}">
                  <a16:creationId xmlns:a16="http://schemas.microsoft.com/office/drawing/2014/main" id="{4D7A0582-FB4D-6EE6-CED9-6ABBF9127E5A}"/>
                </a:ext>
              </a:extLst>
            </p:cNvPr>
            <p:cNvSpPr/>
            <p:nvPr/>
          </p:nvSpPr>
          <p:spPr>
            <a:xfrm>
              <a:off x="6740199" y="5073772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>
              <a:extLst>
                <a:ext uri="{FF2B5EF4-FFF2-40B4-BE49-F238E27FC236}">
                  <a16:creationId xmlns:a16="http://schemas.microsoft.com/office/drawing/2014/main" id="{F6DAE855-25E8-64E0-4024-F9793A516554}"/>
                </a:ext>
              </a:extLst>
            </p:cNvPr>
            <p:cNvSpPr/>
            <p:nvPr/>
          </p:nvSpPr>
          <p:spPr>
            <a:xfrm>
              <a:off x="6836930" y="50344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>
              <a:extLst>
                <a:ext uri="{FF2B5EF4-FFF2-40B4-BE49-F238E27FC236}">
                  <a16:creationId xmlns:a16="http://schemas.microsoft.com/office/drawing/2014/main" id="{2AAFB948-92CD-E687-AC52-108D5D6503D5}"/>
                </a:ext>
              </a:extLst>
            </p:cNvPr>
            <p:cNvSpPr/>
            <p:nvPr/>
          </p:nvSpPr>
          <p:spPr>
            <a:xfrm>
              <a:off x="6353277" y="51659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>
              <a:extLst>
                <a:ext uri="{FF2B5EF4-FFF2-40B4-BE49-F238E27FC236}">
                  <a16:creationId xmlns:a16="http://schemas.microsoft.com/office/drawing/2014/main" id="{80CFBFDE-DFBE-A81C-FA51-F7A776BF273B}"/>
                </a:ext>
              </a:extLst>
            </p:cNvPr>
            <p:cNvSpPr/>
            <p:nvPr/>
          </p:nvSpPr>
          <p:spPr>
            <a:xfrm>
              <a:off x="7514045" y="47122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>
              <a:extLst>
                <a:ext uri="{FF2B5EF4-FFF2-40B4-BE49-F238E27FC236}">
                  <a16:creationId xmlns:a16="http://schemas.microsoft.com/office/drawing/2014/main" id="{492EB409-3BBF-EB0D-7F18-E4FCD2FCE1D4}"/>
                </a:ext>
              </a:extLst>
            </p:cNvPr>
            <p:cNvSpPr/>
            <p:nvPr/>
          </p:nvSpPr>
          <p:spPr>
            <a:xfrm>
              <a:off x="6643469" y="48796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>
              <a:extLst>
                <a:ext uri="{FF2B5EF4-FFF2-40B4-BE49-F238E27FC236}">
                  <a16:creationId xmlns:a16="http://schemas.microsoft.com/office/drawing/2014/main" id="{82EC4540-9BAD-7CCF-7E16-EFB4DB60090D}"/>
                </a:ext>
              </a:extLst>
            </p:cNvPr>
            <p:cNvSpPr/>
            <p:nvPr/>
          </p:nvSpPr>
          <p:spPr>
            <a:xfrm>
              <a:off x="7223853" y="445266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>
              <a:extLst>
                <a:ext uri="{FF2B5EF4-FFF2-40B4-BE49-F238E27FC236}">
                  <a16:creationId xmlns:a16="http://schemas.microsoft.com/office/drawing/2014/main" id="{C00B16E4-F1C6-3C26-CA11-0FFD3606E26F}"/>
                </a:ext>
              </a:extLst>
            </p:cNvPr>
            <p:cNvSpPr/>
            <p:nvPr/>
          </p:nvSpPr>
          <p:spPr>
            <a:xfrm>
              <a:off x="7223853" y="48796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>
              <a:extLst>
                <a:ext uri="{FF2B5EF4-FFF2-40B4-BE49-F238E27FC236}">
                  <a16:creationId xmlns:a16="http://schemas.microsoft.com/office/drawing/2014/main" id="{6B759617-0E4D-A633-93C6-BC0F3EB1EA31}"/>
                </a:ext>
              </a:extLst>
            </p:cNvPr>
            <p:cNvSpPr/>
            <p:nvPr/>
          </p:nvSpPr>
          <p:spPr>
            <a:xfrm>
              <a:off x="8191160" y="476738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>
              <a:extLst>
                <a:ext uri="{FF2B5EF4-FFF2-40B4-BE49-F238E27FC236}">
                  <a16:creationId xmlns:a16="http://schemas.microsoft.com/office/drawing/2014/main" id="{A21BBD62-CB38-3AC5-159A-BDC4F704A0F1}"/>
                </a:ext>
              </a:extLst>
            </p:cNvPr>
            <p:cNvSpPr/>
            <p:nvPr/>
          </p:nvSpPr>
          <p:spPr>
            <a:xfrm>
              <a:off x="7127122" y="60246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>
              <a:extLst>
                <a:ext uri="{FF2B5EF4-FFF2-40B4-BE49-F238E27FC236}">
                  <a16:creationId xmlns:a16="http://schemas.microsoft.com/office/drawing/2014/main" id="{AB868F63-B740-D6AC-B776-B80CD8135968}"/>
                </a:ext>
              </a:extLst>
            </p:cNvPr>
            <p:cNvSpPr/>
            <p:nvPr/>
          </p:nvSpPr>
          <p:spPr>
            <a:xfrm>
              <a:off x="6450007" y="50344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>
              <a:extLst>
                <a:ext uri="{FF2B5EF4-FFF2-40B4-BE49-F238E27FC236}">
                  <a16:creationId xmlns:a16="http://schemas.microsoft.com/office/drawing/2014/main" id="{8DC96540-1F0B-6C8F-90FE-6AECBA285A1D}"/>
                </a:ext>
              </a:extLst>
            </p:cNvPr>
            <p:cNvSpPr/>
            <p:nvPr/>
          </p:nvSpPr>
          <p:spPr>
            <a:xfrm>
              <a:off x="6740199" y="4965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>
              <a:extLst>
                <a:ext uri="{FF2B5EF4-FFF2-40B4-BE49-F238E27FC236}">
                  <a16:creationId xmlns:a16="http://schemas.microsoft.com/office/drawing/2014/main" id="{D07EF81C-3700-3F29-8B00-6ED658168AF9}"/>
                </a:ext>
              </a:extLst>
            </p:cNvPr>
            <p:cNvSpPr/>
            <p:nvPr/>
          </p:nvSpPr>
          <p:spPr>
            <a:xfrm>
              <a:off x="6450007" y="5738389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>
              <a:extLst>
                <a:ext uri="{FF2B5EF4-FFF2-40B4-BE49-F238E27FC236}">
                  <a16:creationId xmlns:a16="http://schemas.microsoft.com/office/drawing/2014/main" id="{1114413E-E8F6-841C-1F77-68A576DD615E}"/>
                </a:ext>
              </a:extLst>
            </p:cNvPr>
            <p:cNvSpPr/>
            <p:nvPr/>
          </p:nvSpPr>
          <p:spPr>
            <a:xfrm>
              <a:off x="6256546" y="448115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>
              <a:extLst>
                <a:ext uri="{FF2B5EF4-FFF2-40B4-BE49-F238E27FC236}">
                  <a16:creationId xmlns:a16="http://schemas.microsoft.com/office/drawing/2014/main" id="{69AA4AFB-6836-6F90-8608-C6766A71DEE8}"/>
                </a:ext>
              </a:extLst>
            </p:cNvPr>
            <p:cNvSpPr/>
            <p:nvPr/>
          </p:nvSpPr>
          <p:spPr>
            <a:xfrm>
              <a:off x="6643469" y="47298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>
              <a:extLst>
                <a:ext uri="{FF2B5EF4-FFF2-40B4-BE49-F238E27FC236}">
                  <a16:creationId xmlns:a16="http://schemas.microsoft.com/office/drawing/2014/main" id="{846E124E-D302-3BDA-E9CB-DB8EB26A4AC1}"/>
                </a:ext>
              </a:extLst>
            </p:cNvPr>
            <p:cNvSpPr/>
            <p:nvPr/>
          </p:nvSpPr>
          <p:spPr>
            <a:xfrm>
              <a:off x="6546738" y="46953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>
              <a:extLst>
                <a:ext uri="{FF2B5EF4-FFF2-40B4-BE49-F238E27FC236}">
                  <a16:creationId xmlns:a16="http://schemas.microsoft.com/office/drawing/2014/main" id="{DF84BBCB-A67F-518F-0EE0-9019602F60D6}"/>
                </a:ext>
              </a:extLst>
            </p:cNvPr>
            <p:cNvSpPr/>
            <p:nvPr/>
          </p:nvSpPr>
          <p:spPr>
            <a:xfrm>
              <a:off x="6836930" y="46953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>
              <a:extLst>
                <a:ext uri="{FF2B5EF4-FFF2-40B4-BE49-F238E27FC236}">
                  <a16:creationId xmlns:a16="http://schemas.microsoft.com/office/drawing/2014/main" id="{2E34319E-BA8E-D0C1-A523-67551EFE143E}"/>
                </a:ext>
              </a:extLst>
            </p:cNvPr>
            <p:cNvSpPr/>
            <p:nvPr/>
          </p:nvSpPr>
          <p:spPr>
            <a:xfrm>
              <a:off x="6256546" y="511728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>
              <a:extLst>
                <a:ext uri="{FF2B5EF4-FFF2-40B4-BE49-F238E27FC236}">
                  <a16:creationId xmlns:a16="http://schemas.microsoft.com/office/drawing/2014/main" id="{53D743C7-A0F2-5F47-218D-410428D00265}"/>
                </a:ext>
              </a:extLst>
            </p:cNvPr>
            <p:cNvSpPr/>
            <p:nvPr/>
          </p:nvSpPr>
          <p:spPr>
            <a:xfrm>
              <a:off x="6450007" y="602462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>
              <a:extLst>
                <a:ext uri="{FF2B5EF4-FFF2-40B4-BE49-F238E27FC236}">
                  <a16:creationId xmlns:a16="http://schemas.microsoft.com/office/drawing/2014/main" id="{7B9AC990-B088-CC0F-DA52-693916F975B0}"/>
                </a:ext>
              </a:extLst>
            </p:cNvPr>
            <p:cNvSpPr/>
            <p:nvPr/>
          </p:nvSpPr>
          <p:spPr>
            <a:xfrm>
              <a:off x="7417315" y="45564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>
              <a:extLst>
                <a:ext uri="{FF2B5EF4-FFF2-40B4-BE49-F238E27FC236}">
                  <a16:creationId xmlns:a16="http://schemas.microsoft.com/office/drawing/2014/main" id="{9544C681-DF37-19A3-02F6-E15166176A15}"/>
                </a:ext>
              </a:extLst>
            </p:cNvPr>
            <p:cNvSpPr/>
            <p:nvPr/>
          </p:nvSpPr>
          <p:spPr>
            <a:xfrm>
              <a:off x="7127122" y="46201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>
              <a:extLst>
                <a:ext uri="{FF2B5EF4-FFF2-40B4-BE49-F238E27FC236}">
                  <a16:creationId xmlns:a16="http://schemas.microsoft.com/office/drawing/2014/main" id="{FE477E66-1621-22B5-9B53-62FDA4D2D1CB}"/>
                </a:ext>
              </a:extLst>
            </p:cNvPr>
            <p:cNvSpPr/>
            <p:nvPr/>
          </p:nvSpPr>
          <p:spPr>
            <a:xfrm>
              <a:off x="6643469" y="49984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>
              <a:extLst>
                <a:ext uri="{FF2B5EF4-FFF2-40B4-BE49-F238E27FC236}">
                  <a16:creationId xmlns:a16="http://schemas.microsoft.com/office/drawing/2014/main" id="{40D51F79-8AAC-F33A-D0DC-20D7E3123A11}"/>
                </a:ext>
              </a:extLst>
            </p:cNvPr>
            <p:cNvSpPr/>
            <p:nvPr/>
          </p:nvSpPr>
          <p:spPr>
            <a:xfrm>
              <a:off x="6546738" y="51659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>
              <a:extLst>
                <a:ext uri="{FF2B5EF4-FFF2-40B4-BE49-F238E27FC236}">
                  <a16:creationId xmlns:a16="http://schemas.microsoft.com/office/drawing/2014/main" id="{036528A2-3359-A408-D2A9-A02006BB5BEE}"/>
                </a:ext>
              </a:extLst>
            </p:cNvPr>
            <p:cNvSpPr/>
            <p:nvPr/>
          </p:nvSpPr>
          <p:spPr>
            <a:xfrm>
              <a:off x="7127122" y="490633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>
              <a:extLst>
                <a:ext uri="{FF2B5EF4-FFF2-40B4-BE49-F238E27FC236}">
                  <a16:creationId xmlns:a16="http://schemas.microsoft.com/office/drawing/2014/main" id="{DD5A8698-0A2D-A1DA-335F-70EFF8ADD41C}"/>
                </a:ext>
              </a:extLst>
            </p:cNvPr>
            <p:cNvSpPr/>
            <p:nvPr/>
          </p:nvSpPr>
          <p:spPr>
            <a:xfrm>
              <a:off x="6450007" y="57383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>
              <a:extLst>
                <a:ext uri="{FF2B5EF4-FFF2-40B4-BE49-F238E27FC236}">
                  <a16:creationId xmlns:a16="http://schemas.microsoft.com/office/drawing/2014/main" id="{26A4E520-3253-3370-AC2E-A0EAB48F28E3}"/>
                </a:ext>
              </a:extLst>
            </p:cNvPr>
            <p:cNvSpPr/>
            <p:nvPr/>
          </p:nvSpPr>
          <p:spPr>
            <a:xfrm>
              <a:off x="6836930" y="45934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>
              <a:extLst>
                <a:ext uri="{FF2B5EF4-FFF2-40B4-BE49-F238E27FC236}">
                  <a16:creationId xmlns:a16="http://schemas.microsoft.com/office/drawing/2014/main" id="{A5B13FD0-2EEC-6CB7-487C-DB97CC6618A5}"/>
                </a:ext>
              </a:extLst>
            </p:cNvPr>
            <p:cNvSpPr/>
            <p:nvPr/>
          </p:nvSpPr>
          <p:spPr>
            <a:xfrm>
              <a:off x="6740199" y="48310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>
              <a:extLst>
                <a:ext uri="{FF2B5EF4-FFF2-40B4-BE49-F238E27FC236}">
                  <a16:creationId xmlns:a16="http://schemas.microsoft.com/office/drawing/2014/main" id="{53FC78DB-04A0-2130-E9BD-96539FB90F9F}"/>
                </a:ext>
              </a:extLst>
            </p:cNvPr>
            <p:cNvSpPr/>
            <p:nvPr/>
          </p:nvSpPr>
          <p:spPr>
            <a:xfrm>
              <a:off x="6546738" y="464859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>
              <a:extLst>
                <a:ext uri="{FF2B5EF4-FFF2-40B4-BE49-F238E27FC236}">
                  <a16:creationId xmlns:a16="http://schemas.microsoft.com/office/drawing/2014/main" id="{1E4AA5DC-DA73-D876-FC58-60E00C55D813}"/>
                </a:ext>
              </a:extLst>
            </p:cNvPr>
            <p:cNvSpPr/>
            <p:nvPr/>
          </p:nvSpPr>
          <p:spPr>
            <a:xfrm>
              <a:off x="6450007" y="493482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>
              <a:extLst>
                <a:ext uri="{FF2B5EF4-FFF2-40B4-BE49-F238E27FC236}">
                  <a16:creationId xmlns:a16="http://schemas.microsoft.com/office/drawing/2014/main" id="{DEBFEF88-9B09-1192-A3C0-5F023E6DF6C3}"/>
                </a:ext>
              </a:extLst>
            </p:cNvPr>
            <p:cNvSpPr/>
            <p:nvPr/>
          </p:nvSpPr>
          <p:spPr>
            <a:xfrm>
              <a:off x="6836930" y="496542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>
              <a:extLst>
                <a:ext uri="{FF2B5EF4-FFF2-40B4-BE49-F238E27FC236}">
                  <a16:creationId xmlns:a16="http://schemas.microsoft.com/office/drawing/2014/main" id="{78340748-F856-7B87-E027-EF4F3ED7DA3B}"/>
                </a:ext>
              </a:extLst>
            </p:cNvPr>
            <p:cNvSpPr/>
            <p:nvPr/>
          </p:nvSpPr>
          <p:spPr>
            <a:xfrm>
              <a:off x="6836930" y="452248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>
              <a:extLst>
                <a:ext uri="{FF2B5EF4-FFF2-40B4-BE49-F238E27FC236}">
                  <a16:creationId xmlns:a16="http://schemas.microsoft.com/office/drawing/2014/main" id="{2DEA3A6C-8887-F105-261B-CDF0B0CC1B0A}"/>
                </a:ext>
              </a:extLst>
            </p:cNvPr>
            <p:cNvSpPr/>
            <p:nvPr/>
          </p:nvSpPr>
          <p:spPr>
            <a:xfrm>
              <a:off x="6353277" y="480871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>
              <a:extLst>
                <a:ext uri="{FF2B5EF4-FFF2-40B4-BE49-F238E27FC236}">
                  <a16:creationId xmlns:a16="http://schemas.microsoft.com/office/drawing/2014/main" id="{E02DB8CD-1AC8-E60F-AC5C-87F7D4EE222F}"/>
                </a:ext>
              </a:extLst>
            </p:cNvPr>
            <p:cNvSpPr/>
            <p:nvPr/>
          </p:nvSpPr>
          <p:spPr>
            <a:xfrm>
              <a:off x="7127122" y="473342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>
              <a:extLst>
                <a:ext uri="{FF2B5EF4-FFF2-40B4-BE49-F238E27FC236}">
                  <a16:creationId xmlns:a16="http://schemas.microsoft.com/office/drawing/2014/main" id="{65DE1880-9355-B85D-C54D-929B57DB80FB}"/>
                </a:ext>
              </a:extLst>
            </p:cNvPr>
            <p:cNvSpPr/>
            <p:nvPr/>
          </p:nvSpPr>
          <p:spPr>
            <a:xfrm>
              <a:off x="6933661" y="455644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>
              <a:extLst>
                <a:ext uri="{FF2B5EF4-FFF2-40B4-BE49-F238E27FC236}">
                  <a16:creationId xmlns:a16="http://schemas.microsoft.com/office/drawing/2014/main" id="{06783328-332D-304A-1549-3CECD0A5AD9D}"/>
                </a:ext>
              </a:extLst>
            </p:cNvPr>
            <p:cNvSpPr/>
            <p:nvPr/>
          </p:nvSpPr>
          <p:spPr>
            <a:xfrm>
              <a:off x="6740199" y="467760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>
              <a:extLst>
                <a:ext uri="{FF2B5EF4-FFF2-40B4-BE49-F238E27FC236}">
                  <a16:creationId xmlns:a16="http://schemas.microsoft.com/office/drawing/2014/main" id="{69457B22-3555-F6FE-314C-3A563D5C8A34}"/>
                </a:ext>
              </a:extLst>
            </p:cNvPr>
            <p:cNvSpPr/>
            <p:nvPr/>
          </p:nvSpPr>
          <p:spPr>
            <a:xfrm>
              <a:off x="8481353" y="449110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>
              <a:extLst>
                <a:ext uri="{FF2B5EF4-FFF2-40B4-BE49-F238E27FC236}">
                  <a16:creationId xmlns:a16="http://schemas.microsoft.com/office/drawing/2014/main" id="{39C055C0-701E-A5DE-6D8E-26FD137DE529}"/>
                </a:ext>
              </a:extLst>
            </p:cNvPr>
            <p:cNvSpPr/>
            <p:nvPr/>
          </p:nvSpPr>
          <p:spPr>
            <a:xfrm>
              <a:off x="6933661" y="48546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>
              <a:extLst>
                <a:ext uri="{FF2B5EF4-FFF2-40B4-BE49-F238E27FC236}">
                  <a16:creationId xmlns:a16="http://schemas.microsoft.com/office/drawing/2014/main" id="{E9A658ED-FC6D-E575-D62F-8A508E93FE6F}"/>
                </a:ext>
              </a:extLst>
            </p:cNvPr>
            <p:cNvSpPr/>
            <p:nvPr/>
          </p:nvSpPr>
          <p:spPr>
            <a:xfrm>
              <a:off x="6836930" y="5034413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>
              <a:extLst>
                <a:ext uri="{FF2B5EF4-FFF2-40B4-BE49-F238E27FC236}">
                  <a16:creationId xmlns:a16="http://schemas.microsoft.com/office/drawing/2014/main" id="{772CFFA9-0759-B460-8866-1FBFB86CA032}"/>
                </a:ext>
              </a:extLst>
            </p:cNvPr>
            <p:cNvSpPr/>
            <p:nvPr/>
          </p:nvSpPr>
          <p:spPr>
            <a:xfrm>
              <a:off x="6933661" y="45684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>
              <a:extLst>
                <a:ext uri="{FF2B5EF4-FFF2-40B4-BE49-F238E27FC236}">
                  <a16:creationId xmlns:a16="http://schemas.microsoft.com/office/drawing/2014/main" id="{79CC8B9F-8B5B-6CC1-CB7E-242648B0B2B3}"/>
                </a:ext>
              </a:extLst>
            </p:cNvPr>
            <p:cNvSpPr/>
            <p:nvPr/>
          </p:nvSpPr>
          <p:spPr>
            <a:xfrm>
              <a:off x="6836930" y="476738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>
              <a:extLst>
                <a:ext uri="{FF2B5EF4-FFF2-40B4-BE49-F238E27FC236}">
                  <a16:creationId xmlns:a16="http://schemas.microsoft.com/office/drawing/2014/main" id="{84585D8C-8F5F-D0E1-8740-5DC5CE797EDA}"/>
                </a:ext>
              </a:extLst>
            </p:cNvPr>
            <p:cNvSpPr/>
            <p:nvPr/>
          </p:nvSpPr>
          <p:spPr>
            <a:xfrm>
              <a:off x="6836930" y="493188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>
              <a:extLst>
                <a:ext uri="{FF2B5EF4-FFF2-40B4-BE49-F238E27FC236}">
                  <a16:creationId xmlns:a16="http://schemas.microsoft.com/office/drawing/2014/main" id="{28954C78-0061-32A9-FDC6-A108457B07A3}"/>
                </a:ext>
              </a:extLst>
            </p:cNvPr>
            <p:cNvSpPr/>
            <p:nvPr/>
          </p:nvSpPr>
          <p:spPr>
            <a:xfrm>
              <a:off x="6933661" y="499848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>
              <a:extLst>
                <a:ext uri="{FF2B5EF4-FFF2-40B4-BE49-F238E27FC236}">
                  <a16:creationId xmlns:a16="http://schemas.microsoft.com/office/drawing/2014/main" id="{E196A5A6-90B5-B25E-18FF-3FC4DD670954}"/>
                </a:ext>
              </a:extLst>
            </p:cNvPr>
            <p:cNvSpPr/>
            <p:nvPr/>
          </p:nvSpPr>
          <p:spPr>
            <a:xfrm>
              <a:off x="6740199" y="47298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>
              <a:extLst>
                <a:ext uri="{FF2B5EF4-FFF2-40B4-BE49-F238E27FC236}">
                  <a16:creationId xmlns:a16="http://schemas.microsoft.com/office/drawing/2014/main" id="{84CB691B-63F7-C246-2999-0381A98AD95B}"/>
                </a:ext>
              </a:extLst>
            </p:cNvPr>
            <p:cNvSpPr/>
            <p:nvPr/>
          </p:nvSpPr>
          <p:spPr>
            <a:xfrm>
              <a:off x="7030392" y="478753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>
              <a:extLst>
                <a:ext uri="{FF2B5EF4-FFF2-40B4-BE49-F238E27FC236}">
                  <a16:creationId xmlns:a16="http://schemas.microsoft.com/office/drawing/2014/main" id="{AD44A71B-7046-6BD1-ABFE-213E47CF9761}"/>
                </a:ext>
              </a:extLst>
            </p:cNvPr>
            <p:cNvSpPr/>
            <p:nvPr/>
          </p:nvSpPr>
          <p:spPr>
            <a:xfrm>
              <a:off x="6450007" y="4634100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>
              <a:extLst>
                <a:ext uri="{FF2B5EF4-FFF2-40B4-BE49-F238E27FC236}">
                  <a16:creationId xmlns:a16="http://schemas.microsoft.com/office/drawing/2014/main" id="{78E0B03E-5875-D864-22BB-E94E542BF293}"/>
                </a:ext>
              </a:extLst>
            </p:cNvPr>
            <p:cNvSpPr/>
            <p:nvPr/>
          </p:nvSpPr>
          <p:spPr>
            <a:xfrm>
              <a:off x="7223853" y="463267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>
              <a:extLst>
                <a:ext uri="{FF2B5EF4-FFF2-40B4-BE49-F238E27FC236}">
                  <a16:creationId xmlns:a16="http://schemas.microsoft.com/office/drawing/2014/main" id="{8C613F3B-B5B0-A5C2-EC13-BB56114863C8}"/>
                </a:ext>
              </a:extLst>
            </p:cNvPr>
            <p:cNvSpPr/>
            <p:nvPr/>
          </p:nvSpPr>
          <p:spPr>
            <a:xfrm>
              <a:off x="7030392" y="4596038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>
              <a:extLst>
                <a:ext uri="{FF2B5EF4-FFF2-40B4-BE49-F238E27FC236}">
                  <a16:creationId xmlns:a16="http://schemas.microsoft.com/office/drawing/2014/main" id="{3DFFA67A-68F7-FC6E-26AA-27C9532F651E}"/>
                </a:ext>
              </a:extLst>
            </p:cNvPr>
            <p:cNvSpPr/>
            <p:nvPr/>
          </p:nvSpPr>
          <p:spPr>
            <a:xfrm>
              <a:off x="7320584" y="5117280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>
              <a:extLst>
                <a:ext uri="{FF2B5EF4-FFF2-40B4-BE49-F238E27FC236}">
                  <a16:creationId xmlns:a16="http://schemas.microsoft.com/office/drawing/2014/main" id="{D73702AA-3E23-B0DE-B7F3-4E584F4FE2A1}"/>
                </a:ext>
              </a:extLst>
            </p:cNvPr>
            <p:cNvSpPr/>
            <p:nvPr/>
          </p:nvSpPr>
          <p:spPr>
            <a:xfrm>
              <a:off x="6643469" y="4533496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>
              <a:extLst>
                <a:ext uri="{FF2B5EF4-FFF2-40B4-BE49-F238E27FC236}">
                  <a16:creationId xmlns:a16="http://schemas.microsoft.com/office/drawing/2014/main" id="{B66FD1DB-69EC-BD7C-D9ED-70CFDB74C5BC}"/>
                </a:ext>
              </a:extLst>
            </p:cNvPr>
            <p:cNvSpPr/>
            <p:nvPr/>
          </p:nvSpPr>
          <p:spPr>
            <a:xfrm>
              <a:off x="7127122" y="487968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>
              <a:extLst>
                <a:ext uri="{FF2B5EF4-FFF2-40B4-BE49-F238E27FC236}">
                  <a16:creationId xmlns:a16="http://schemas.microsoft.com/office/drawing/2014/main" id="{5A7891D1-4037-679A-0067-7726D79786FB}"/>
                </a:ext>
              </a:extLst>
            </p:cNvPr>
            <p:cNvSpPr/>
            <p:nvPr/>
          </p:nvSpPr>
          <p:spPr>
            <a:xfrm>
              <a:off x="7514045" y="460655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>
              <a:extLst>
                <a:ext uri="{FF2B5EF4-FFF2-40B4-BE49-F238E27FC236}">
                  <a16:creationId xmlns:a16="http://schemas.microsoft.com/office/drawing/2014/main" id="{ECDB715B-1D46-514D-BA5D-99785AA7A135}"/>
                </a:ext>
              </a:extLst>
            </p:cNvPr>
            <p:cNvSpPr/>
            <p:nvPr/>
          </p:nvSpPr>
          <p:spPr>
            <a:xfrm>
              <a:off x="7417315" y="48546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>
              <a:extLst>
                <a:ext uri="{FF2B5EF4-FFF2-40B4-BE49-F238E27FC236}">
                  <a16:creationId xmlns:a16="http://schemas.microsoft.com/office/drawing/2014/main" id="{A3AE49FE-3ED6-198B-F78D-520D479C744E}"/>
                </a:ext>
              </a:extLst>
            </p:cNvPr>
            <p:cNvSpPr/>
            <p:nvPr/>
          </p:nvSpPr>
          <p:spPr>
            <a:xfrm>
              <a:off x="6643469" y="5544301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>
              <a:extLst>
                <a:ext uri="{FF2B5EF4-FFF2-40B4-BE49-F238E27FC236}">
                  <a16:creationId xmlns:a16="http://schemas.microsoft.com/office/drawing/2014/main" id="{137AED2B-2CEF-7FED-5343-AC333AB61699}"/>
                </a:ext>
              </a:extLst>
            </p:cNvPr>
            <p:cNvSpPr/>
            <p:nvPr/>
          </p:nvSpPr>
          <p:spPr>
            <a:xfrm>
              <a:off x="6353277" y="486948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>
              <a:extLst>
                <a:ext uri="{FF2B5EF4-FFF2-40B4-BE49-F238E27FC236}">
                  <a16:creationId xmlns:a16="http://schemas.microsoft.com/office/drawing/2014/main" id="{51C3ADF3-D817-08F5-BCBA-FAFF3219FF81}"/>
                </a:ext>
              </a:extLst>
            </p:cNvPr>
            <p:cNvSpPr/>
            <p:nvPr/>
          </p:nvSpPr>
          <p:spPr>
            <a:xfrm>
              <a:off x="7223853" y="47298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>
              <a:extLst>
                <a:ext uri="{FF2B5EF4-FFF2-40B4-BE49-F238E27FC236}">
                  <a16:creationId xmlns:a16="http://schemas.microsoft.com/office/drawing/2014/main" id="{B5AE42A9-A470-0FF6-9246-FB4D1591E336}"/>
                </a:ext>
              </a:extLst>
            </p:cNvPr>
            <p:cNvSpPr/>
            <p:nvPr/>
          </p:nvSpPr>
          <p:spPr>
            <a:xfrm>
              <a:off x="7417315" y="516591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>
              <a:extLst>
                <a:ext uri="{FF2B5EF4-FFF2-40B4-BE49-F238E27FC236}">
                  <a16:creationId xmlns:a16="http://schemas.microsoft.com/office/drawing/2014/main" id="{33FA3B34-570C-4A34-EE6A-36223C384B2A}"/>
                </a:ext>
              </a:extLst>
            </p:cNvPr>
            <p:cNvSpPr/>
            <p:nvPr/>
          </p:nvSpPr>
          <p:spPr>
            <a:xfrm>
              <a:off x="7030392" y="507377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>
              <a:extLst>
                <a:ext uri="{FF2B5EF4-FFF2-40B4-BE49-F238E27FC236}">
                  <a16:creationId xmlns:a16="http://schemas.microsoft.com/office/drawing/2014/main" id="{377138F2-1875-2F9C-0705-6DC55C6CB2E7}"/>
                </a:ext>
              </a:extLst>
            </p:cNvPr>
            <p:cNvSpPr/>
            <p:nvPr/>
          </p:nvSpPr>
          <p:spPr>
            <a:xfrm>
              <a:off x="6643469" y="4831045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>
              <a:extLst>
                <a:ext uri="{FF2B5EF4-FFF2-40B4-BE49-F238E27FC236}">
                  <a16:creationId xmlns:a16="http://schemas.microsoft.com/office/drawing/2014/main" id="{CFDDB155-B396-CF50-E752-C14D860315CA}"/>
                </a:ext>
              </a:extLst>
            </p:cNvPr>
            <p:cNvSpPr/>
            <p:nvPr/>
          </p:nvSpPr>
          <p:spPr>
            <a:xfrm>
              <a:off x="6933661" y="4729822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>
              <a:extLst>
                <a:ext uri="{FF2B5EF4-FFF2-40B4-BE49-F238E27FC236}">
                  <a16:creationId xmlns:a16="http://schemas.microsoft.com/office/drawing/2014/main" id="{9CD97B5F-008A-E345-0BBA-5E934D012030}"/>
                </a:ext>
              </a:extLst>
            </p:cNvPr>
            <p:cNvSpPr/>
            <p:nvPr/>
          </p:nvSpPr>
          <p:spPr>
            <a:xfrm>
              <a:off x="6256546" y="480871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>
              <a:extLst>
                <a:ext uri="{FF2B5EF4-FFF2-40B4-BE49-F238E27FC236}">
                  <a16:creationId xmlns:a16="http://schemas.microsoft.com/office/drawing/2014/main" id="{BC7E7612-1D97-FFB6-D690-F9A801F96891}"/>
                </a:ext>
              </a:extLst>
            </p:cNvPr>
            <p:cNvSpPr/>
            <p:nvPr/>
          </p:nvSpPr>
          <p:spPr>
            <a:xfrm>
              <a:off x="7804238" y="4854649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>
              <a:extLst>
                <a:ext uri="{FF2B5EF4-FFF2-40B4-BE49-F238E27FC236}">
                  <a16:creationId xmlns:a16="http://schemas.microsoft.com/office/drawing/2014/main" id="{DADE1C01-BB01-717A-CF2E-6E6C4EEC85DC}"/>
                </a:ext>
              </a:extLst>
            </p:cNvPr>
            <p:cNvSpPr/>
            <p:nvPr/>
          </p:nvSpPr>
          <p:spPr>
            <a:xfrm>
              <a:off x="6353277" y="5284717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>
              <a:extLst>
                <a:ext uri="{FF2B5EF4-FFF2-40B4-BE49-F238E27FC236}">
                  <a16:creationId xmlns:a16="http://schemas.microsoft.com/office/drawing/2014/main" id="{8BA6774B-AF90-28A6-F67B-00EC97E8A352}"/>
                </a:ext>
              </a:extLst>
            </p:cNvPr>
            <p:cNvSpPr/>
            <p:nvPr/>
          </p:nvSpPr>
          <p:spPr>
            <a:xfrm>
              <a:off x="7610776" y="456841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>
              <a:extLst>
                <a:ext uri="{FF2B5EF4-FFF2-40B4-BE49-F238E27FC236}">
                  <a16:creationId xmlns:a16="http://schemas.microsoft.com/office/drawing/2014/main" id="{A43C0BEF-2599-EE8B-3D71-B79F0CE307F6}"/>
                </a:ext>
              </a:extLst>
            </p:cNvPr>
            <p:cNvSpPr/>
            <p:nvPr/>
          </p:nvSpPr>
          <p:spPr>
            <a:xfrm>
              <a:off x="6740199" y="4712247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tx244">
              <a:extLst>
                <a:ext uri="{FF2B5EF4-FFF2-40B4-BE49-F238E27FC236}">
                  <a16:creationId xmlns:a16="http://schemas.microsoft.com/office/drawing/2014/main" id="{A1105219-4ED6-5AAD-D5A2-EC76573276F4}"/>
                </a:ext>
              </a:extLst>
            </p:cNvPr>
            <p:cNvSpPr/>
            <p:nvPr/>
          </p:nvSpPr>
          <p:spPr>
            <a:xfrm>
              <a:off x="6107256" y="3738171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245" name="tx245">
              <a:extLst>
                <a:ext uri="{FF2B5EF4-FFF2-40B4-BE49-F238E27FC236}">
                  <a16:creationId xmlns:a16="http://schemas.microsoft.com/office/drawing/2014/main" id="{A1C77C61-0EE9-B9A1-4B10-61756D82655E}"/>
                </a:ext>
              </a:extLst>
            </p:cNvPr>
            <p:cNvSpPr/>
            <p:nvPr/>
          </p:nvSpPr>
          <p:spPr>
            <a:xfrm>
              <a:off x="6223561" y="3698924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6" name="tx246">
              <a:extLst>
                <a:ext uri="{FF2B5EF4-FFF2-40B4-BE49-F238E27FC236}">
                  <a16:creationId xmlns:a16="http://schemas.microsoft.com/office/drawing/2014/main" id="{D03D201D-55EB-498E-D9E9-350F7AE96CD9}"/>
                </a:ext>
              </a:extLst>
            </p:cNvPr>
            <p:cNvSpPr/>
            <p:nvPr/>
          </p:nvSpPr>
          <p:spPr>
            <a:xfrm>
              <a:off x="6278144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47" name="tx247">
              <a:extLst>
                <a:ext uri="{FF2B5EF4-FFF2-40B4-BE49-F238E27FC236}">
                  <a16:creationId xmlns:a16="http://schemas.microsoft.com/office/drawing/2014/main" id="{C14FC501-ABC2-923D-521D-0BB08B0B03C0}"/>
                </a:ext>
              </a:extLst>
            </p:cNvPr>
            <p:cNvSpPr/>
            <p:nvPr/>
          </p:nvSpPr>
          <p:spPr>
            <a:xfrm>
              <a:off x="6316549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48" name="tx248">
              <a:extLst>
                <a:ext uri="{FF2B5EF4-FFF2-40B4-BE49-F238E27FC236}">
                  <a16:creationId xmlns:a16="http://schemas.microsoft.com/office/drawing/2014/main" id="{BAFBB279-8123-4532-A8A9-80A7A9246855}"/>
                </a:ext>
              </a:extLst>
            </p:cNvPr>
            <p:cNvSpPr/>
            <p:nvPr/>
          </p:nvSpPr>
          <p:spPr>
            <a:xfrm>
              <a:off x="6398426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49" name="tx249">
              <a:extLst>
                <a:ext uri="{FF2B5EF4-FFF2-40B4-BE49-F238E27FC236}">
                  <a16:creationId xmlns:a16="http://schemas.microsoft.com/office/drawing/2014/main" id="{34C71792-26AD-F1FB-0992-279936DECBDB}"/>
                </a:ext>
              </a:extLst>
            </p:cNvPr>
            <p:cNvSpPr/>
            <p:nvPr/>
          </p:nvSpPr>
          <p:spPr>
            <a:xfrm>
              <a:off x="6436831" y="3736049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250" name="tx250">
              <a:extLst>
                <a:ext uri="{FF2B5EF4-FFF2-40B4-BE49-F238E27FC236}">
                  <a16:creationId xmlns:a16="http://schemas.microsoft.com/office/drawing/2014/main" id="{280D8426-5CE6-94A1-F19E-912A52DCC481}"/>
                </a:ext>
              </a:extLst>
            </p:cNvPr>
            <p:cNvSpPr/>
            <p:nvPr/>
          </p:nvSpPr>
          <p:spPr>
            <a:xfrm>
              <a:off x="6709708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251" name="tx251">
              <a:extLst>
                <a:ext uri="{FF2B5EF4-FFF2-40B4-BE49-F238E27FC236}">
                  <a16:creationId xmlns:a16="http://schemas.microsoft.com/office/drawing/2014/main" id="{B9ADFE14-47B1-2361-3A57-7EDAFFB507F5}"/>
                </a:ext>
              </a:extLst>
            </p:cNvPr>
            <p:cNvSpPr/>
            <p:nvPr/>
          </p:nvSpPr>
          <p:spPr>
            <a:xfrm>
              <a:off x="6787615" y="3738171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252" name="tx252">
              <a:extLst>
                <a:ext uri="{FF2B5EF4-FFF2-40B4-BE49-F238E27FC236}">
                  <a16:creationId xmlns:a16="http://schemas.microsoft.com/office/drawing/2014/main" id="{ADA33470-63A7-4249-B3F3-C963905D4DFE}"/>
                </a:ext>
              </a:extLst>
            </p:cNvPr>
            <p:cNvSpPr/>
            <p:nvPr/>
          </p:nvSpPr>
          <p:spPr>
            <a:xfrm>
              <a:off x="6881129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53" name="tx253">
              <a:extLst>
                <a:ext uri="{FF2B5EF4-FFF2-40B4-BE49-F238E27FC236}">
                  <a16:creationId xmlns:a16="http://schemas.microsoft.com/office/drawing/2014/main" id="{95E9C62B-AD49-2DF4-254B-556F39BAF8E8}"/>
                </a:ext>
              </a:extLst>
            </p:cNvPr>
            <p:cNvSpPr/>
            <p:nvPr/>
          </p:nvSpPr>
          <p:spPr>
            <a:xfrm>
              <a:off x="6919535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54" name="tx254">
              <a:extLst>
                <a:ext uri="{FF2B5EF4-FFF2-40B4-BE49-F238E27FC236}">
                  <a16:creationId xmlns:a16="http://schemas.microsoft.com/office/drawing/2014/main" id="{A113E5C1-CF37-5E53-EC70-617DC580F7A8}"/>
                </a:ext>
              </a:extLst>
            </p:cNvPr>
            <p:cNvSpPr/>
            <p:nvPr/>
          </p:nvSpPr>
          <p:spPr>
            <a:xfrm>
              <a:off x="7001412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55" name="tx255">
              <a:extLst>
                <a:ext uri="{FF2B5EF4-FFF2-40B4-BE49-F238E27FC236}">
                  <a16:creationId xmlns:a16="http://schemas.microsoft.com/office/drawing/2014/main" id="{4EC6DDA7-CB53-31DF-0BA9-4857CFE2EE81}"/>
                </a:ext>
              </a:extLst>
            </p:cNvPr>
            <p:cNvSpPr/>
            <p:nvPr/>
          </p:nvSpPr>
          <p:spPr>
            <a:xfrm>
              <a:off x="7039817" y="3736049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256" name="tx256">
              <a:extLst>
                <a:ext uri="{FF2B5EF4-FFF2-40B4-BE49-F238E27FC236}">
                  <a16:creationId xmlns:a16="http://schemas.microsoft.com/office/drawing/2014/main" id="{1D03EE7E-D6AC-6378-162B-7D765C40CAA4}"/>
                </a:ext>
              </a:extLst>
            </p:cNvPr>
            <p:cNvSpPr/>
            <p:nvPr/>
          </p:nvSpPr>
          <p:spPr>
            <a:xfrm>
              <a:off x="7390669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257" name="tx257">
              <a:extLst>
                <a:ext uri="{FF2B5EF4-FFF2-40B4-BE49-F238E27FC236}">
                  <a16:creationId xmlns:a16="http://schemas.microsoft.com/office/drawing/2014/main" id="{537FA2C9-50DE-8DCD-B612-C21906DBF271}"/>
                </a:ext>
              </a:extLst>
            </p:cNvPr>
            <p:cNvSpPr/>
            <p:nvPr/>
          </p:nvSpPr>
          <p:spPr>
            <a:xfrm>
              <a:off x="7468575" y="376418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8" name="tx258">
              <a:extLst>
                <a:ext uri="{FF2B5EF4-FFF2-40B4-BE49-F238E27FC236}">
                  <a16:creationId xmlns:a16="http://schemas.microsoft.com/office/drawing/2014/main" id="{722DC1DF-CE13-C72D-DB70-C2C3B52D657B}"/>
                </a:ext>
              </a:extLst>
            </p:cNvPr>
            <p:cNvSpPr/>
            <p:nvPr/>
          </p:nvSpPr>
          <p:spPr>
            <a:xfrm>
              <a:off x="7546550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59" name="tx259">
              <a:extLst>
                <a:ext uri="{FF2B5EF4-FFF2-40B4-BE49-F238E27FC236}">
                  <a16:creationId xmlns:a16="http://schemas.microsoft.com/office/drawing/2014/main" id="{3E9B6657-581A-E98C-0D74-6C6D4459D988}"/>
                </a:ext>
              </a:extLst>
            </p:cNvPr>
            <p:cNvSpPr/>
            <p:nvPr/>
          </p:nvSpPr>
          <p:spPr>
            <a:xfrm>
              <a:off x="7584955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60" name="tx260">
              <a:extLst>
                <a:ext uri="{FF2B5EF4-FFF2-40B4-BE49-F238E27FC236}">
                  <a16:creationId xmlns:a16="http://schemas.microsoft.com/office/drawing/2014/main" id="{FAB1770C-12FD-239B-7A3E-2DD989873FCD}"/>
                </a:ext>
              </a:extLst>
            </p:cNvPr>
            <p:cNvSpPr/>
            <p:nvPr/>
          </p:nvSpPr>
          <p:spPr>
            <a:xfrm>
              <a:off x="7666832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61" name="tx261">
              <a:extLst>
                <a:ext uri="{FF2B5EF4-FFF2-40B4-BE49-F238E27FC236}">
                  <a16:creationId xmlns:a16="http://schemas.microsoft.com/office/drawing/2014/main" id="{8E597048-914C-4CC9-CA0D-3553A137AC3A}"/>
                </a:ext>
              </a:extLst>
            </p:cNvPr>
            <p:cNvSpPr/>
            <p:nvPr/>
          </p:nvSpPr>
          <p:spPr>
            <a:xfrm>
              <a:off x="7705237" y="3735981"/>
              <a:ext cx="155949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77EB8">
                      <a:alpha val="100000"/>
                    </a:srgbClr>
                  </a:solidFill>
                  <a:latin typeface="Arial"/>
                  <a:cs typeface="Arial"/>
                </a:rPr>
                <a:t>83</a:t>
              </a:r>
            </a:p>
          </p:txBody>
        </p:sp>
        <p:sp>
          <p:nvSpPr>
            <p:cNvPr id="262" name="pl262">
              <a:extLst>
                <a:ext uri="{FF2B5EF4-FFF2-40B4-BE49-F238E27FC236}">
                  <a16:creationId xmlns:a16="http://schemas.microsoft.com/office/drawing/2014/main" id="{15B0775F-9AB5-53B9-27F5-57406EA7D2CC}"/>
                </a:ext>
              </a:extLst>
            </p:cNvPr>
            <p:cNvSpPr/>
            <p:nvPr/>
          </p:nvSpPr>
          <p:spPr>
            <a:xfrm>
              <a:off x="6281372" y="4501325"/>
              <a:ext cx="2224806" cy="562898"/>
            </a:xfrm>
            <a:custGeom>
              <a:avLst/>
              <a:gdLst/>
              <a:ahLst/>
              <a:cxnLst/>
              <a:rect l="0" t="0" r="0" b="0"/>
              <a:pathLst>
                <a:path w="2224806" h="562898">
                  <a:moveTo>
                    <a:pt x="0" y="562898"/>
                  </a:moveTo>
                  <a:lnTo>
                    <a:pt x="28162" y="555772"/>
                  </a:lnTo>
                  <a:lnTo>
                    <a:pt x="56324" y="548647"/>
                  </a:lnTo>
                  <a:lnTo>
                    <a:pt x="84486" y="541522"/>
                  </a:lnTo>
                  <a:lnTo>
                    <a:pt x="112648" y="534396"/>
                  </a:lnTo>
                  <a:lnTo>
                    <a:pt x="140810" y="527271"/>
                  </a:lnTo>
                  <a:lnTo>
                    <a:pt x="168972" y="520146"/>
                  </a:lnTo>
                  <a:lnTo>
                    <a:pt x="197134" y="513020"/>
                  </a:lnTo>
                  <a:lnTo>
                    <a:pt x="225296" y="505895"/>
                  </a:lnTo>
                  <a:lnTo>
                    <a:pt x="253459" y="498770"/>
                  </a:lnTo>
                  <a:lnTo>
                    <a:pt x="281621" y="491645"/>
                  </a:lnTo>
                  <a:lnTo>
                    <a:pt x="309783" y="484519"/>
                  </a:lnTo>
                  <a:lnTo>
                    <a:pt x="337945" y="477394"/>
                  </a:lnTo>
                  <a:lnTo>
                    <a:pt x="366107" y="470269"/>
                  </a:lnTo>
                  <a:lnTo>
                    <a:pt x="394269" y="463143"/>
                  </a:lnTo>
                  <a:lnTo>
                    <a:pt x="422431" y="456018"/>
                  </a:lnTo>
                  <a:lnTo>
                    <a:pt x="450593" y="448893"/>
                  </a:lnTo>
                  <a:lnTo>
                    <a:pt x="478755" y="441768"/>
                  </a:lnTo>
                  <a:lnTo>
                    <a:pt x="506918" y="434642"/>
                  </a:lnTo>
                  <a:lnTo>
                    <a:pt x="535080" y="427517"/>
                  </a:lnTo>
                  <a:lnTo>
                    <a:pt x="563242" y="420392"/>
                  </a:lnTo>
                  <a:lnTo>
                    <a:pt x="591404" y="413266"/>
                  </a:lnTo>
                  <a:lnTo>
                    <a:pt x="619566" y="406141"/>
                  </a:lnTo>
                  <a:lnTo>
                    <a:pt x="647728" y="399016"/>
                  </a:lnTo>
                  <a:lnTo>
                    <a:pt x="675890" y="391891"/>
                  </a:lnTo>
                  <a:lnTo>
                    <a:pt x="704052" y="384765"/>
                  </a:lnTo>
                  <a:lnTo>
                    <a:pt x="732214" y="377640"/>
                  </a:lnTo>
                  <a:lnTo>
                    <a:pt x="760377" y="370515"/>
                  </a:lnTo>
                  <a:lnTo>
                    <a:pt x="788539" y="363389"/>
                  </a:lnTo>
                  <a:lnTo>
                    <a:pt x="816701" y="356264"/>
                  </a:lnTo>
                  <a:lnTo>
                    <a:pt x="844863" y="349139"/>
                  </a:lnTo>
                  <a:lnTo>
                    <a:pt x="873025" y="342013"/>
                  </a:lnTo>
                  <a:lnTo>
                    <a:pt x="901187" y="334888"/>
                  </a:lnTo>
                  <a:lnTo>
                    <a:pt x="929349" y="327763"/>
                  </a:lnTo>
                  <a:lnTo>
                    <a:pt x="957511" y="320638"/>
                  </a:lnTo>
                  <a:lnTo>
                    <a:pt x="985673" y="313512"/>
                  </a:lnTo>
                  <a:lnTo>
                    <a:pt x="1013836" y="306387"/>
                  </a:lnTo>
                  <a:lnTo>
                    <a:pt x="1041998" y="299262"/>
                  </a:lnTo>
                  <a:lnTo>
                    <a:pt x="1070160" y="292136"/>
                  </a:lnTo>
                  <a:lnTo>
                    <a:pt x="1098322" y="285011"/>
                  </a:lnTo>
                  <a:lnTo>
                    <a:pt x="1126484" y="277886"/>
                  </a:lnTo>
                  <a:lnTo>
                    <a:pt x="1154646" y="270761"/>
                  </a:lnTo>
                  <a:lnTo>
                    <a:pt x="1182808" y="263635"/>
                  </a:lnTo>
                  <a:lnTo>
                    <a:pt x="1210970" y="256510"/>
                  </a:lnTo>
                  <a:lnTo>
                    <a:pt x="1239132" y="249385"/>
                  </a:lnTo>
                  <a:lnTo>
                    <a:pt x="1267295" y="242259"/>
                  </a:lnTo>
                  <a:lnTo>
                    <a:pt x="1295457" y="235134"/>
                  </a:lnTo>
                  <a:lnTo>
                    <a:pt x="1323619" y="228009"/>
                  </a:lnTo>
                  <a:lnTo>
                    <a:pt x="1351781" y="220884"/>
                  </a:lnTo>
                  <a:lnTo>
                    <a:pt x="1379943" y="213758"/>
                  </a:lnTo>
                  <a:lnTo>
                    <a:pt x="1408105" y="206633"/>
                  </a:lnTo>
                  <a:lnTo>
                    <a:pt x="1436267" y="199508"/>
                  </a:lnTo>
                  <a:lnTo>
                    <a:pt x="1464429" y="192382"/>
                  </a:lnTo>
                  <a:lnTo>
                    <a:pt x="1492591" y="185257"/>
                  </a:lnTo>
                  <a:lnTo>
                    <a:pt x="1520754" y="178132"/>
                  </a:lnTo>
                  <a:lnTo>
                    <a:pt x="1548916" y="171006"/>
                  </a:lnTo>
                  <a:lnTo>
                    <a:pt x="1577078" y="163881"/>
                  </a:lnTo>
                  <a:lnTo>
                    <a:pt x="1605240" y="156756"/>
                  </a:lnTo>
                  <a:lnTo>
                    <a:pt x="1633402" y="149631"/>
                  </a:lnTo>
                  <a:lnTo>
                    <a:pt x="1661564" y="142505"/>
                  </a:lnTo>
                  <a:lnTo>
                    <a:pt x="1689726" y="135380"/>
                  </a:lnTo>
                  <a:lnTo>
                    <a:pt x="1717888" y="128255"/>
                  </a:lnTo>
                  <a:lnTo>
                    <a:pt x="1746050" y="121129"/>
                  </a:lnTo>
                  <a:lnTo>
                    <a:pt x="1774213" y="114004"/>
                  </a:lnTo>
                  <a:lnTo>
                    <a:pt x="1802375" y="106879"/>
                  </a:lnTo>
                  <a:lnTo>
                    <a:pt x="1830537" y="99754"/>
                  </a:lnTo>
                  <a:lnTo>
                    <a:pt x="1858699" y="92628"/>
                  </a:lnTo>
                  <a:lnTo>
                    <a:pt x="1886861" y="85503"/>
                  </a:lnTo>
                  <a:lnTo>
                    <a:pt x="1915023" y="78378"/>
                  </a:lnTo>
                  <a:lnTo>
                    <a:pt x="1943185" y="71252"/>
                  </a:lnTo>
                  <a:lnTo>
                    <a:pt x="1971347" y="64127"/>
                  </a:lnTo>
                  <a:lnTo>
                    <a:pt x="1999509" y="57002"/>
                  </a:lnTo>
                  <a:lnTo>
                    <a:pt x="2027672" y="49877"/>
                  </a:lnTo>
                  <a:lnTo>
                    <a:pt x="2055834" y="42751"/>
                  </a:lnTo>
                  <a:lnTo>
                    <a:pt x="2083996" y="35626"/>
                  </a:lnTo>
                  <a:lnTo>
                    <a:pt x="2112158" y="28501"/>
                  </a:lnTo>
                  <a:lnTo>
                    <a:pt x="2140320" y="21375"/>
                  </a:lnTo>
                  <a:lnTo>
                    <a:pt x="2168482" y="14250"/>
                  </a:lnTo>
                  <a:lnTo>
                    <a:pt x="2196644" y="7125"/>
                  </a:lnTo>
                  <a:lnTo>
                    <a:pt x="2224806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>
              <a:extLst>
                <a:ext uri="{FF2B5EF4-FFF2-40B4-BE49-F238E27FC236}">
                  <a16:creationId xmlns:a16="http://schemas.microsoft.com/office/drawing/2014/main" id="{17A7E16A-6D67-75EF-013E-9F3880FEF27D}"/>
                </a:ext>
              </a:extLst>
            </p:cNvPr>
            <p:cNvSpPr/>
            <p:nvPr/>
          </p:nvSpPr>
          <p:spPr>
            <a:xfrm>
              <a:off x="5894449" y="3568995"/>
              <a:ext cx="4256152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tx264">
              <a:extLst>
                <a:ext uri="{FF2B5EF4-FFF2-40B4-BE49-F238E27FC236}">
                  <a16:creationId xmlns:a16="http://schemas.microsoft.com/office/drawing/2014/main" id="{7A86BA09-B451-3295-0206-1B0F0423C096}"/>
                </a:ext>
              </a:extLst>
            </p:cNvPr>
            <p:cNvSpPr/>
            <p:nvPr/>
          </p:nvSpPr>
          <p:spPr>
            <a:xfrm>
              <a:off x="7769557" y="3355264"/>
              <a:ext cx="505936" cy="1156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mature</a:t>
              </a:r>
            </a:p>
          </p:txBody>
        </p:sp>
        <p:sp>
          <p:nvSpPr>
            <p:cNvPr id="265" name="tx265">
              <a:extLst>
                <a:ext uri="{FF2B5EF4-FFF2-40B4-BE49-F238E27FC236}">
                  <a16:creationId xmlns:a16="http://schemas.microsoft.com/office/drawing/2014/main" id="{4CC2DEC3-77B8-B267-7246-5E9CFCA9ACA4}"/>
                </a:ext>
              </a:extLst>
            </p:cNvPr>
            <p:cNvSpPr/>
            <p:nvPr/>
          </p:nvSpPr>
          <p:spPr>
            <a:xfrm>
              <a:off x="7688277" y="338341"/>
              <a:ext cx="668496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isoform.e</a:t>
              </a:r>
            </a:p>
          </p:txBody>
        </p:sp>
        <p:sp>
          <p:nvSpPr>
            <p:cNvPr id="266" name="tx266">
              <a:extLst>
                <a:ext uri="{FF2B5EF4-FFF2-40B4-BE49-F238E27FC236}">
                  <a16:creationId xmlns:a16="http://schemas.microsoft.com/office/drawing/2014/main" id="{C260C980-BCFF-9030-4CB3-C075890080C8}"/>
                </a:ext>
              </a:extLst>
            </p:cNvPr>
            <p:cNvSpPr/>
            <p:nvPr/>
          </p:nvSpPr>
          <p:spPr>
            <a:xfrm>
              <a:off x="6042706" y="625620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7" name="tx267">
              <a:extLst>
                <a:ext uri="{FF2B5EF4-FFF2-40B4-BE49-F238E27FC236}">
                  <a16:creationId xmlns:a16="http://schemas.microsoft.com/office/drawing/2014/main" id="{6EAA45F2-EFA4-B75E-D1C4-9C2D63265831}"/>
                </a:ext>
              </a:extLst>
            </p:cNvPr>
            <p:cNvSpPr/>
            <p:nvPr/>
          </p:nvSpPr>
          <p:spPr>
            <a:xfrm>
              <a:off x="6964809" y="625620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8" name="tx268">
              <a:extLst>
                <a:ext uri="{FF2B5EF4-FFF2-40B4-BE49-F238E27FC236}">
                  <a16:creationId xmlns:a16="http://schemas.microsoft.com/office/drawing/2014/main" id="{E4BCE1B1-2102-B2EC-3497-8C574310F8AF}"/>
                </a:ext>
              </a:extLst>
            </p:cNvPr>
            <p:cNvSpPr/>
            <p:nvPr/>
          </p:nvSpPr>
          <p:spPr>
            <a:xfrm>
              <a:off x="7932117" y="625620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9" name="tx269">
              <a:extLst>
                <a:ext uri="{FF2B5EF4-FFF2-40B4-BE49-F238E27FC236}">
                  <a16:creationId xmlns:a16="http://schemas.microsoft.com/office/drawing/2014/main" id="{CDFE1EDD-E11C-344B-3B1C-4602DF1A97FA}"/>
                </a:ext>
              </a:extLst>
            </p:cNvPr>
            <p:cNvSpPr/>
            <p:nvPr/>
          </p:nvSpPr>
          <p:spPr>
            <a:xfrm>
              <a:off x="8899424" y="6256126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0" name="tx270">
              <a:extLst>
                <a:ext uri="{FF2B5EF4-FFF2-40B4-BE49-F238E27FC236}">
                  <a16:creationId xmlns:a16="http://schemas.microsoft.com/office/drawing/2014/main" id="{9AF527FB-8D08-28FD-599B-DC55F554D132}"/>
                </a:ext>
              </a:extLst>
            </p:cNvPr>
            <p:cNvSpPr/>
            <p:nvPr/>
          </p:nvSpPr>
          <p:spPr>
            <a:xfrm>
              <a:off x="9866731" y="625620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1" name="tx271">
              <a:extLst>
                <a:ext uri="{FF2B5EF4-FFF2-40B4-BE49-F238E27FC236}">
                  <a16:creationId xmlns:a16="http://schemas.microsoft.com/office/drawing/2014/main" id="{4F0994B1-B653-25ED-23CD-295EA2E7E01A}"/>
                </a:ext>
              </a:extLst>
            </p:cNvPr>
            <p:cNvSpPr/>
            <p:nvPr/>
          </p:nvSpPr>
          <p:spPr>
            <a:xfrm>
              <a:off x="5523236" y="2976488"/>
              <a:ext cx="280114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72" name="tx272">
              <a:extLst>
                <a:ext uri="{FF2B5EF4-FFF2-40B4-BE49-F238E27FC236}">
                  <a16:creationId xmlns:a16="http://schemas.microsoft.com/office/drawing/2014/main" id="{2A8BFAF5-D713-F2A0-1A8C-11B9466CD687}"/>
                </a:ext>
              </a:extLst>
            </p:cNvPr>
            <p:cNvSpPr/>
            <p:nvPr/>
          </p:nvSpPr>
          <p:spPr>
            <a:xfrm>
              <a:off x="5523236" y="2501062"/>
              <a:ext cx="280114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73" name="tx273">
              <a:extLst>
                <a:ext uri="{FF2B5EF4-FFF2-40B4-BE49-F238E27FC236}">
                  <a16:creationId xmlns:a16="http://schemas.microsoft.com/office/drawing/2014/main" id="{0778C3DD-A7BC-F44F-FE75-94E10F942631}"/>
                </a:ext>
              </a:extLst>
            </p:cNvPr>
            <p:cNvSpPr/>
            <p:nvPr/>
          </p:nvSpPr>
          <p:spPr>
            <a:xfrm>
              <a:off x="5577370" y="2025636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74" name="tx274">
              <a:extLst>
                <a:ext uri="{FF2B5EF4-FFF2-40B4-BE49-F238E27FC236}">
                  <a16:creationId xmlns:a16="http://schemas.microsoft.com/office/drawing/2014/main" id="{6F35DB35-FA53-E312-46B1-EC7AC668292D}"/>
                </a:ext>
              </a:extLst>
            </p:cNvPr>
            <p:cNvSpPr/>
            <p:nvPr/>
          </p:nvSpPr>
          <p:spPr>
            <a:xfrm>
              <a:off x="5577370" y="1550210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75" name="tx275">
              <a:extLst>
                <a:ext uri="{FF2B5EF4-FFF2-40B4-BE49-F238E27FC236}">
                  <a16:creationId xmlns:a16="http://schemas.microsoft.com/office/drawing/2014/main" id="{6E46FCC3-E44A-FCD7-6495-EA732C81DB6E}"/>
                </a:ext>
              </a:extLst>
            </p:cNvPr>
            <p:cNvSpPr/>
            <p:nvPr/>
          </p:nvSpPr>
          <p:spPr>
            <a:xfrm>
              <a:off x="5577370" y="1074783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76" name="tx276">
              <a:extLst>
                <a:ext uri="{FF2B5EF4-FFF2-40B4-BE49-F238E27FC236}">
                  <a16:creationId xmlns:a16="http://schemas.microsoft.com/office/drawing/2014/main" id="{5A95DCCE-B958-13FA-80E7-1A7323E9CF18}"/>
                </a:ext>
              </a:extLst>
            </p:cNvPr>
            <p:cNvSpPr/>
            <p:nvPr/>
          </p:nvSpPr>
          <p:spPr>
            <a:xfrm>
              <a:off x="5577370" y="599357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77" name="tx277">
              <a:extLst>
                <a:ext uri="{FF2B5EF4-FFF2-40B4-BE49-F238E27FC236}">
                  <a16:creationId xmlns:a16="http://schemas.microsoft.com/office/drawing/2014/main" id="{95F6B331-1C29-D916-1DF4-6225B35551F1}"/>
                </a:ext>
              </a:extLst>
            </p:cNvPr>
            <p:cNvSpPr/>
            <p:nvPr/>
          </p:nvSpPr>
          <p:spPr>
            <a:xfrm>
              <a:off x="5523236" y="5988808"/>
              <a:ext cx="280114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78" name="tx278">
              <a:extLst>
                <a:ext uri="{FF2B5EF4-FFF2-40B4-BE49-F238E27FC236}">
                  <a16:creationId xmlns:a16="http://schemas.microsoft.com/office/drawing/2014/main" id="{86859994-9AD8-0577-C18C-F7C004DA049D}"/>
                </a:ext>
              </a:extLst>
            </p:cNvPr>
            <p:cNvSpPr/>
            <p:nvPr/>
          </p:nvSpPr>
          <p:spPr>
            <a:xfrm>
              <a:off x="5523236" y="5513381"/>
              <a:ext cx="280114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79" name="tx279">
              <a:extLst>
                <a:ext uri="{FF2B5EF4-FFF2-40B4-BE49-F238E27FC236}">
                  <a16:creationId xmlns:a16="http://schemas.microsoft.com/office/drawing/2014/main" id="{4A264099-4296-D751-7135-AFB7DD169423}"/>
                </a:ext>
              </a:extLst>
            </p:cNvPr>
            <p:cNvSpPr/>
            <p:nvPr/>
          </p:nvSpPr>
          <p:spPr>
            <a:xfrm>
              <a:off x="5577370" y="5037955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80" name="tx280">
              <a:extLst>
                <a:ext uri="{FF2B5EF4-FFF2-40B4-BE49-F238E27FC236}">
                  <a16:creationId xmlns:a16="http://schemas.microsoft.com/office/drawing/2014/main" id="{00E3DE99-68D5-55C5-B9FA-B31119399BCC}"/>
                </a:ext>
              </a:extLst>
            </p:cNvPr>
            <p:cNvSpPr/>
            <p:nvPr/>
          </p:nvSpPr>
          <p:spPr>
            <a:xfrm>
              <a:off x="5577370" y="4562529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81" name="tx281">
              <a:extLst>
                <a:ext uri="{FF2B5EF4-FFF2-40B4-BE49-F238E27FC236}">
                  <a16:creationId xmlns:a16="http://schemas.microsoft.com/office/drawing/2014/main" id="{E0DAECCA-5C82-40E4-D01F-E547EDB6B86A}"/>
                </a:ext>
              </a:extLst>
            </p:cNvPr>
            <p:cNvSpPr/>
            <p:nvPr/>
          </p:nvSpPr>
          <p:spPr>
            <a:xfrm>
              <a:off x="5577370" y="4087103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82" name="tx282">
              <a:extLst>
                <a:ext uri="{FF2B5EF4-FFF2-40B4-BE49-F238E27FC236}">
                  <a16:creationId xmlns:a16="http://schemas.microsoft.com/office/drawing/2014/main" id="{7186EE5D-3D20-888E-B155-542269D5FC0F}"/>
                </a:ext>
              </a:extLst>
            </p:cNvPr>
            <p:cNvSpPr/>
            <p:nvPr/>
          </p:nvSpPr>
          <p:spPr>
            <a:xfrm>
              <a:off x="5577370" y="3611677"/>
              <a:ext cx="225980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83" name="tx283">
              <a:extLst>
                <a:ext uri="{FF2B5EF4-FFF2-40B4-BE49-F238E27FC236}">
                  <a16:creationId xmlns:a16="http://schemas.microsoft.com/office/drawing/2014/main" id="{F5BF0AED-2026-4369-BC8B-821681F575E2}"/>
                </a:ext>
              </a:extLst>
            </p:cNvPr>
            <p:cNvSpPr/>
            <p:nvPr/>
          </p:nvSpPr>
          <p:spPr>
            <a:xfrm>
              <a:off x="7463278" y="6420361"/>
              <a:ext cx="1118492" cy="1849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at onset</a:t>
              </a:r>
            </a:p>
          </p:txBody>
        </p:sp>
        <p:sp>
          <p:nvSpPr>
            <p:cNvPr id="284" name="tx284">
              <a:extLst>
                <a:ext uri="{FF2B5EF4-FFF2-40B4-BE49-F238E27FC236}">
                  <a16:creationId xmlns:a16="http://schemas.microsoft.com/office/drawing/2014/main" id="{DBD450CE-8161-D6D6-4D0A-E3AB12403252}"/>
                </a:ext>
              </a:extLst>
            </p:cNvPr>
            <p:cNvSpPr/>
            <p:nvPr/>
          </p:nvSpPr>
          <p:spPr>
            <a:xfrm rot="-5400000">
              <a:off x="5153935" y="3289394"/>
              <a:ext cx="406400" cy="14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FXN, log10, [ng/ml]</a:t>
              </a:r>
            </a:p>
          </p:txBody>
        </p:sp>
        <p:sp>
          <p:nvSpPr>
            <p:cNvPr id="285" name="pt285">
              <a:extLst>
                <a:ext uri="{FF2B5EF4-FFF2-40B4-BE49-F238E27FC236}">
                  <a16:creationId xmlns:a16="http://schemas.microsoft.com/office/drawing/2014/main" id="{FE5AB015-7E7B-967B-19B9-80349EC0C4AD}"/>
                </a:ext>
              </a:extLst>
            </p:cNvPr>
            <p:cNvSpPr/>
            <p:nvPr/>
          </p:nvSpPr>
          <p:spPr>
            <a:xfrm>
              <a:off x="10539164" y="3278178"/>
              <a:ext cx="49651" cy="49651"/>
            </a:xfrm>
            <a:prstGeom prst="ellipse">
              <a:avLst/>
            </a:prstGeom>
            <a:solidFill>
              <a:srgbClr val="E41A1C">
                <a:alpha val="100000"/>
              </a:srgbClr>
            </a:solidFill>
            <a:ln w="9000" cap="rnd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>
              <a:extLst>
                <a:ext uri="{FF2B5EF4-FFF2-40B4-BE49-F238E27FC236}">
                  <a16:creationId xmlns:a16="http://schemas.microsoft.com/office/drawing/2014/main" id="{1FC20DD4-7590-5007-F4ED-8F5B910FBEEC}"/>
                </a:ext>
              </a:extLst>
            </p:cNvPr>
            <p:cNvSpPr/>
            <p:nvPr/>
          </p:nvSpPr>
          <p:spPr>
            <a:xfrm>
              <a:off x="10476208" y="33030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>
              <a:extLst>
                <a:ext uri="{FF2B5EF4-FFF2-40B4-BE49-F238E27FC236}">
                  <a16:creationId xmlns:a16="http://schemas.microsoft.com/office/drawing/2014/main" id="{E712AAD3-352E-C598-FAC7-80EF11E2AE11}"/>
                </a:ext>
              </a:extLst>
            </p:cNvPr>
            <p:cNvSpPr/>
            <p:nvPr/>
          </p:nvSpPr>
          <p:spPr>
            <a:xfrm>
              <a:off x="10539164" y="3497634"/>
              <a:ext cx="49651" cy="4965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>
              <a:extLst>
                <a:ext uri="{FF2B5EF4-FFF2-40B4-BE49-F238E27FC236}">
                  <a16:creationId xmlns:a16="http://schemas.microsoft.com/office/drawing/2014/main" id="{E01FEE26-C9AD-A56A-A09D-52E29D592A72}"/>
                </a:ext>
              </a:extLst>
            </p:cNvPr>
            <p:cNvSpPr/>
            <p:nvPr/>
          </p:nvSpPr>
          <p:spPr>
            <a:xfrm>
              <a:off x="10476208" y="3522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tx289">
              <a:extLst>
                <a:ext uri="{FF2B5EF4-FFF2-40B4-BE49-F238E27FC236}">
                  <a16:creationId xmlns:a16="http://schemas.microsoft.com/office/drawing/2014/main" id="{E124CF28-FD2C-66CB-5FBF-B68E36B85822}"/>
                </a:ext>
              </a:extLst>
            </p:cNvPr>
            <p:cNvSpPr/>
            <p:nvPr/>
          </p:nvSpPr>
          <p:spPr>
            <a:xfrm>
              <a:off x="10774939" y="3210611"/>
              <a:ext cx="975995" cy="150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heterozygous</a:t>
              </a:r>
            </a:p>
          </p:txBody>
        </p:sp>
        <p:sp>
          <p:nvSpPr>
            <p:cNvPr id="290" name="tx290">
              <a:extLst>
                <a:ext uri="{FF2B5EF4-FFF2-40B4-BE49-F238E27FC236}">
                  <a16:creationId xmlns:a16="http://schemas.microsoft.com/office/drawing/2014/main" id="{B3DA6BE9-8301-C1A6-A5CD-9CF3493EAFEE}"/>
                </a:ext>
              </a:extLst>
            </p:cNvPr>
            <p:cNvSpPr/>
            <p:nvPr/>
          </p:nvSpPr>
          <p:spPr>
            <a:xfrm>
              <a:off x="10774939" y="3430067"/>
              <a:ext cx="921702" cy="150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homozygous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25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2F077-C4B3-A9E3-5224-1179E1C3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1" y="1783070"/>
            <a:ext cx="11306258" cy="44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60CA8-C7DC-C6B2-881A-96100849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51072"/>
              </p:ext>
            </p:extLst>
          </p:nvPr>
        </p:nvGraphicFramePr>
        <p:xfrm>
          <a:off x="228600" y="1143000"/>
          <a:ext cx="11731754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429">
                  <a:extLst>
                    <a:ext uri="{9D8B030D-6E8A-4147-A177-3AD203B41FA5}">
                      <a16:colId xmlns:a16="http://schemas.microsoft.com/office/drawing/2014/main" val="3180641825"/>
                    </a:ext>
                  </a:extLst>
                </a:gridCol>
                <a:gridCol w="945472">
                  <a:extLst>
                    <a:ext uri="{9D8B030D-6E8A-4147-A177-3AD203B41FA5}">
                      <a16:colId xmlns:a16="http://schemas.microsoft.com/office/drawing/2014/main" val="1083739993"/>
                    </a:ext>
                  </a:extLst>
                </a:gridCol>
                <a:gridCol w="534588">
                  <a:extLst>
                    <a:ext uri="{9D8B030D-6E8A-4147-A177-3AD203B41FA5}">
                      <a16:colId xmlns:a16="http://schemas.microsoft.com/office/drawing/2014/main" val="986527619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1604516110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1818084008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3450843197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837378068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32785714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Onset Group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(log-scale)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(10^x)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group_diff</a:t>
                      </a:r>
                      <a:endParaRPr lang="en-US" sz="16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 units]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group_mult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424767"/>
                  </a:ext>
                </a:extLst>
              </a:tr>
              <a:tr h="5842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0-7y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9241094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892347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20.81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5652083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469"/>
                  </a:ext>
                </a:extLst>
              </a:tr>
              <a:tr h="5842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0-7y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960682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517467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6687061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49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8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0B8526-4685-5371-DC42-BF2236AB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51072"/>
              </p:ext>
            </p:extLst>
          </p:nvPr>
        </p:nvGraphicFramePr>
        <p:xfrm>
          <a:off x="228600" y="1143000"/>
          <a:ext cx="11731754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429">
                  <a:extLst>
                    <a:ext uri="{9D8B030D-6E8A-4147-A177-3AD203B41FA5}">
                      <a16:colId xmlns:a16="http://schemas.microsoft.com/office/drawing/2014/main" val="3180641825"/>
                    </a:ext>
                  </a:extLst>
                </a:gridCol>
                <a:gridCol w="945472">
                  <a:extLst>
                    <a:ext uri="{9D8B030D-6E8A-4147-A177-3AD203B41FA5}">
                      <a16:colId xmlns:a16="http://schemas.microsoft.com/office/drawing/2014/main" val="1083739993"/>
                    </a:ext>
                  </a:extLst>
                </a:gridCol>
                <a:gridCol w="534588">
                  <a:extLst>
                    <a:ext uri="{9D8B030D-6E8A-4147-A177-3AD203B41FA5}">
                      <a16:colId xmlns:a16="http://schemas.microsoft.com/office/drawing/2014/main" val="986527619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1604516110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1818084008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3450843197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837378068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32785714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Onset Group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(log-scale)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fxn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(10^x)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group_diff</a:t>
                      </a:r>
                      <a:endParaRPr lang="en-US" sz="16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 units]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group_mult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424767"/>
                  </a:ext>
                </a:extLst>
              </a:tr>
              <a:tr h="5842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0-7y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9241094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892347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20.81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5652083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FACOMS blood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44.83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ctrl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34469"/>
                  </a:ext>
                </a:extLst>
              </a:tr>
              <a:tr h="5842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0-7y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960682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517467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2.18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6687061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FACHILD mature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&gt;24y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ng/ml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49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0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>
            <a:extLst>
              <a:ext uri="{FF2B5EF4-FFF2-40B4-BE49-F238E27FC236}">
                <a16:creationId xmlns:a16="http://schemas.microsoft.com/office/drawing/2014/main" id="{C631C4A1-7316-C573-E468-2387A5D2EEC1}"/>
              </a:ext>
            </a:extLst>
          </p:cNvPr>
          <p:cNvGrpSpPr/>
          <p:nvPr/>
        </p:nvGrpSpPr>
        <p:grpSpPr>
          <a:xfrm>
            <a:off x="5183188" y="142929"/>
            <a:ext cx="6770187" cy="6606360"/>
            <a:chOff x="5183188" y="142929"/>
            <a:chExt cx="6770187" cy="6606360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B386F980-7B2A-CABF-D95B-7A0AA3CCE843}"/>
                </a:ext>
              </a:extLst>
            </p:cNvPr>
            <p:cNvSpPr/>
            <p:nvPr/>
          </p:nvSpPr>
          <p:spPr>
            <a:xfrm>
              <a:off x="5183187" y="142929"/>
              <a:ext cx="6770187" cy="6606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>
              <a:extLst>
                <a:ext uri="{FF2B5EF4-FFF2-40B4-BE49-F238E27FC236}">
                  <a16:creationId xmlns:a16="http://schemas.microsoft.com/office/drawing/2014/main" id="{F97A1C68-905A-3627-21A3-F28B142AF732}"/>
                </a:ext>
              </a:extLst>
            </p:cNvPr>
            <p:cNvSpPr/>
            <p:nvPr/>
          </p:nvSpPr>
          <p:spPr>
            <a:xfrm>
              <a:off x="5795151" y="2681061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>
              <a:extLst>
                <a:ext uri="{FF2B5EF4-FFF2-40B4-BE49-F238E27FC236}">
                  <a16:creationId xmlns:a16="http://schemas.microsoft.com/office/drawing/2014/main" id="{E64767E9-6E46-F155-8BBD-BA10E4C1B475}"/>
                </a:ext>
              </a:extLst>
            </p:cNvPr>
            <p:cNvSpPr/>
            <p:nvPr/>
          </p:nvSpPr>
          <p:spPr>
            <a:xfrm>
              <a:off x="5795151" y="202486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>
              <a:extLst>
                <a:ext uri="{FF2B5EF4-FFF2-40B4-BE49-F238E27FC236}">
                  <a16:creationId xmlns:a16="http://schemas.microsoft.com/office/drawing/2014/main" id="{E7FD773F-D27D-74EC-C9E5-89859A634AB7}"/>
                </a:ext>
              </a:extLst>
            </p:cNvPr>
            <p:cNvSpPr/>
            <p:nvPr/>
          </p:nvSpPr>
          <p:spPr>
            <a:xfrm>
              <a:off x="5795151" y="1368671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>
              <a:extLst>
                <a:ext uri="{FF2B5EF4-FFF2-40B4-BE49-F238E27FC236}">
                  <a16:creationId xmlns:a16="http://schemas.microsoft.com/office/drawing/2014/main" id="{949328D7-7513-6ED1-0FF0-DB1D001C0A4B}"/>
                </a:ext>
              </a:extLst>
            </p:cNvPr>
            <p:cNvSpPr/>
            <p:nvPr/>
          </p:nvSpPr>
          <p:spPr>
            <a:xfrm>
              <a:off x="5795151" y="71247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>
              <a:extLst>
                <a:ext uri="{FF2B5EF4-FFF2-40B4-BE49-F238E27FC236}">
                  <a16:creationId xmlns:a16="http://schemas.microsoft.com/office/drawing/2014/main" id="{931FE16F-E635-D003-DC9C-DB137A9C517C}"/>
                </a:ext>
              </a:extLst>
            </p:cNvPr>
            <p:cNvSpPr/>
            <p:nvPr/>
          </p:nvSpPr>
          <p:spPr>
            <a:xfrm>
              <a:off x="6336504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>
              <a:extLst>
                <a:ext uri="{FF2B5EF4-FFF2-40B4-BE49-F238E27FC236}">
                  <a16:creationId xmlns:a16="http://schemas.microsoft.com/office/drawing/2014/main" id="{D751F657-FFE5-804D-443A-457C433A1575}"/>
                </a:ext>
              </a:extLst>
            </p:cNvPr>
            <p:cNvSpPr/>
            <p:nvPr/>
          </p:nvSpPr>
          <p:spPr>
            <a:xfrm>
              <a:off x="7148493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>
              <a:extLst>
                <a:ext uri="{FF2B5EF4-FFF2-40B4-BE49-F238E27FC236}">
                  <a16:creationId xmlns:a16="http://schemas.microsoft.com/office/drawing/2014/main" id="{371C8CCF-E240-03F5-92C8-7B0C4F1F0499}"/>
                </a:ext>
              </a:extLst>
            </p:cNvPr>
            <p:cNvSpPr/>
            <p:nvPr/>
          </p:nvSpPr>
          <p:spPr>
            <a:xfrm>
              <a:off x="7960483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>
              <a:extLst>
                <a:ext uri="{FF2B5EF4-FFF2-40B4-BE49-F238E27FC236}">
                  <a16:creationId xmlns:a16="http://schemas.microsoft.com/office/drawing/2014/main" id="{7CE011DE-A22F-155D-8F13-FF2B78B374BC}"/>
                </a:ext>
              </a:extLst>
            </p:cNvPr>
            <p:cNvSpPr/>
            <p:nvPr/>
          </p:nvSpPr>
          <p:spPr>
            <a:xfrm>
              <a:off x="8772472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>
              <a:extLst>
                <a:ext uri="{FF2B5EF4-FFF2-40B4-BE49-F238E27FC236}">
                  <a16:creationId xmlns:a16="http://schemas.microsoft.com/office/drawing/2014/main" id="{C434BF36-5FE5-B0D7-605A-754D259FBEED}"/>
                </a:ext>
              </a:extLst>
            </p:cNvPr>
            <p:cNvSpPr/>
            <p:nvPr/>
          </p:nvSpPr>
          <p:spPr>
            <a:xfrm>
              <a:off x="5795151" y="300915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>
              <a:extLst>
                <a:ext uri="{FF2B5EF4-FFF2-40B4-BE49-F238E27FC236}">
                  <a16:creationId xmlns:a16="http://schemas.microsoft.com/office/drawing/2014/main" id="{DFEE10A9-F81D-2501-3A93-A938626FA754}"/>
                </a:ext>
              </a:extLst>
            </p:cNvPr>
            <p:cNvSpPr/>
            <p:nvPr/>
          </p:nvSpPr>
          <p:spPr>
            <a:xfrm>
              <a:off x="5795151" y="235296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>
              <a:extLst>
                <a:ext uri="{FF2B5EF4-FFF2-40B4-BE49-F238E27FC236}">
                  <a16:creationId xmlns:a16="http://schemas.microsoft.com/office/drawing/2014/main" id="{FBD313ED-A4BE-ED7A-D7BC-0770E71D47EF}"/>
                </a:ext>
              </a:extLst>
            </p:cNvPr>
            <p:cNvSpPr/>
            <p:nvPr/>
          </p:nvSpPr>
          <p:spPr>
            <a:xfrm>
              <a:off x="5795151" y="169676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>
              <a:extLst>
                <a:ext uri="{FF2B5EF4-FFF2-40B4-BE49-F238E27FC236}">
                  <a16:creationId xmlns:a16="http://schemas.microsoft.com/office/drawing/2014/main" id="{2FF73205-BFB5-C52A-8E96-53C1907D0761}"/>
                </a:ext>
              </a:extLst>
            </p:cNvPr>
            <p:cNvSpPr/>
            <p:nvPr/>
          </p:nvSpPr>
          <p:spPr>
            <a:xfrm>
              <a:off x="5795151" y="104057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>
              <a:extLst>
                <a:ext uri="{FF2B5EF4-FFF2-40B4-BE49-F238E27FC236}">
                  <a16:creationId xmlns:a16="http://schemas.microsoft.com/office/drawing/2014/main" id="{4FE441D1-BB6A-2E4E-4881-ECF39F55DD02}"/>
                </a:ext>
              </a:extLst>
            </p:cNvPr>
            <p:cNvSpPr/>
            <p:nvPr/>
          </p:nvSpPr>
          <p:spPr>
            <a:xfrm>
              <a:off x="5930509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>
              <a:extLst>
                <a:ext uri="{FF2B5EF4-FFF2-40B4-BE49-F238E27FC236}">
                  <a16:creationId xmlns:a16="http://schemas.microsoft.com/office/drawing/2014/main" id="{3BDA1FA8-98E7-2DC3-06F0-7406B671DC65}"/>
                </a:ext>
              </a:extLst>
            </p:cNvPr>
            <p:cNvSpPr/>
            <p:nvPr/>
          </p:nvSpPr>
          <p:spPr>
            <a:xfrm>
              <a:off x="6742499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>
              <a:extLst>
                <a:ext uri="{FF2B5EF4-FFF2-40B4-BE49-F238E27FC236}">
                  <a16:creationId xmlns:a16="http://schemas.microsoft.com/office/drawing/2014/main" id="{80069EA1-E87C-A0FF-E361-261D2C80E36A}"/>
                </a:ext>
              </a:extLst>
            </p:cNvPr>
            <p:cNvSpPr/>
            <p:nvPr/>
          </p:nvSpPr>
          <p:spPr>
            <a:xfrm>
              <a:off x="7554488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>
              <a:extLst>
                <a:ext uri="{FF2B5EF4-FFF2-40B4-BE49-F238E27FC236}">
                  <a16:creationId xmlns:a16="http://schemas.microsoft.com/office/drawing/2014/main" id="{9E8B92DA-D6B0-164A-D86F-0F9C0C2547D1}"/>
                </a:ext>
              </a:extLst>
            </p:cNvPr>
            <p:cNvSpPr/>
            <p:nvPr/>
          </p:nvSpPr>
          <p:spPr>
            <a:xfrm>
              <a:off x="8366477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>
              <a:extLst>
                <a:ext uri="{FF2B5EF4-FFF2-40B4-BE49-F238E27FC236}">
                  <a16:creationId xmlns:a16="http://schemas.microsoft.com/office/drawing/2014/main" id="{D474F290-DC20-8146-A7A0-11410A73D3FA}"/>
                </a:ext>
              </a:extLst>
            </p:cNvPr>
            <p:cNvSpPr/>
            <p:nvPr/>
          </p:nvSpPr>
          <p:spPr>
            <a:xfrm>
              <a:off x="7386854" y="251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>
              <a:extLst>
                <a:ext uri="{FF2B5EF4-FFF2-40B4-BE49-F238E27FC236}">
                  <a16:creationId xmlns:a16="http://schemas.microsoft.com/office/drawing/2014/main" id="{2B3DB0B7-4B4B-7B12-CC57-C7EEEF1A25B3}"/>
                </a:ext>
              </a:extLst>
            </p:cNvPr>
            <p:cNvSpPr/>
            <p:nvPr/>
          </p:nvSpPr>
          <p:spPr>
            <a:xfrm>
              <a:off x="7562470" y="178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>
              <a:extLst>
                <a:ext uri="{FF2B5EF4-FFF2-40B4-BE49-F238E27FC236}">
                  <a16:creationId xmlns:a16="http://schemas.microsoft.com/office/drawing/2014/main" id="{672AF832-F252-CFA5-84CE-BCAEE1A63EE6}"/>
                </a:ext>
              </a:extLst>
            </p:cNvPr>
            <p:cNvSpPr/>
            <p:nvPr/>
          </p:nvSpPr>
          <p:spPr>
            <a:xfrm>
              <a:off x="7627567" y="1822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>
              <a:extLst>
                <a:ext uri="{FF2B5EF4-FFF2-40B4-BE49-F238E27FC236}">
                  <a16:creationId xmlns:a16="http://schemas.microsoft.com/office/drawing/2014/main" id="{2DF1CDC6-77A1-1F0E-B32F-5EBC5063E7B6}"/>
                </a:ext>
              </a:extLst>
            </p:cNvPr>
            <p:cNvSpPr/>
            <p:nvPr/>
          </p:nvSpPr>
          <p:spPr>
            <a:xfrm>
              <a:off x="7364483" y="2140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>
              <a:extLst>
                <a:ext uri="{FF2B5EF4-FFF2-40B4-BE49-F238E27FC236}">
                  <a16:creationId xmlns:a16="http://schemas.microsoft.com/office/drawing/2014/main" id="{40AEBED0-1832-DDA7-7945-5A1BFF32F21D}"/>
                </a:ext>
              </a:extLst>
            </p:cNvPr>
            <p:cNvSpPr/>
            <p:nvPr/>
          </p:nvSpPr>
          <p:spPr>
            <a:xfrm>
              <a:off x="7151296" y="1832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>
              <a:extLst>
                <a:ext uri="{FF2B5EF4-FFF2-40B4-BE49-F238E27FC236}">
                  <a16:creationId xmlns:a16="http://schemas.microsoft.com/office/drawing/2014/main" id="{0013C854-E591-CDE2-8517-090516440A10}"/>
                </a:ext>
              </a:extLst>
            </p:cNvPr>
            <p:cNvSpPr/>
            <p:nvPr/>
          </p:nvSpPr>
          <p:spPr>
            <a:xfrm>
              <a:off x="7244926" y="2467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>
              <a:extLst>
                <a:ext uri="{FF2B5EF4-FFF2-40B4-BE49-F238E27FC236}">
                  <a16:creationId xmlns:a16="http://schemas.microsoft.com/office/drawing/2014/main" id="{B06AD726-917A-7F29-A8F0-5A2F6118EAD9}"/>
                </a:ext>
              </a:extLst>
            </p:cNvPr>
            <p:cNvSpPr/>
            <p:nvPr/>
          </p:nvSpPr>
          <p:spPr>
            <a:xfrm>
              <a:off x="7236119" y="2502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>
              <a:extLst>
                <a:ext uri="{FF2B5EF4-FFF2-40B4-BE49-F238E27FC236}">
                  <a16:creationId xmlns:a16="http://schemas.microsoft.com/office/drawing/2014/main" id="{8A164576-046A-2E64-36B4-ADBDD7698213}"/>
                </a:ext>
              </a:extLst>
            </p:cNvPr>
            <p:cNvSpPr/>
            <p:nvPr/>
          </p:nvSpPr>
          <p:spPr>
            <a:xfrm>
              <a:off x="7451413" y="214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>
              <a:extLst>
                <a:ext uri="{FF2B5EF4-FFF2-40B4-BE49-F238E27FC236}">
                  <a16:creationId xmlns:a16="http://schemas.microsoft.com/office/drawing/2014/main" id="{4E891BE3-2563-3E56-95DA-EB4C0F65057C}"/>
                </a:ext>
              </a:extLst>
            </p:cNvPr>
            <p:cNvSpPr/>
            <p:nvPr/>
          </p:nvSpPr>
          <p:spPr>
            <a:xfrm>
              <a:off x="7107433" y="2510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>
              <a:extLst>
                <a:ext uri="{FF2B5EF4-FFF2-40B4-BE49-F238E27FC236}">
                  <a16:creationId xmlns:a16="http://schemas.microsoft.com/office/drawing/2014/main" id="{4F7678FA-EE05-3E45-F76A-C228CBE99AAC}"/>
                </a:ext>
              </a:extLst>
            </p:cNvPr>
            <p:cNvSpPr/>
            <p:nvPr/>
          </p:nvSpPr>
          <p:spPr>
            <a:xfrm>
              <a:off x="6549097" y="2476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>
              <a:extLst>
                <a:ext uri="{FF2B5EF4-FFF2-40B4-BE49-F238E27FC236}">
                  <a16:creationId xmlns:a16="http://schemas.microsoft.com/office/drawing/2014/main" id="{478DCE8E-F306-6D2B-91C6-78D731E700CA}"/>
                </a:ext>
              </a:extLst>
            </p:cNvPr>
            <p:cNvSpPr/>
            <p:nvPr/>
          </p:nvSpPr>
          <p:spPr>
            <a:xfrm>
              <a:off x="7115514" y="261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>
              <a:extLst>
                <a:ext uri="{FF2B5EF4-FFF2-40B4-BE49-F238E27FC236}">
                  <a16:creationId xmlns:a16="http://schemas.microsoft.com/office/drawing/2014/main" id="{D9608461-9CE1-5291-9C15-110361F58C4D}"/>
                </a:ext>
              </a:extLst>
            </p:cNvPr>
            <p:cNvSpPr/>
            <p:nvPr/>
          </p:nvSpPr>
          <p:spPr>
            <a:xfrm>
              <a:off x="6962106" y="2516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>
              <a:extLst>
                <a:ext uri="{FF2B5EF4-FFF2-40B4-BE49-F238E27FC236}">
                  <a16:creationId xmlns:a16="http://schemas.microsoft.com/office/drawing/2014/main" id="{F1AEDD9B-11C7-1127-1BD8-908FF18EDBE9}"/>
                </a:ext>
              </a:extLst>
            </p:cNvPr>
            <p:cNvSpPr/>
            <p:nvPr/>
          </p:nvSpPr>
          <p:spPr>
            <a:xfrm>
              <a:off x="6878980" y="2531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>
              <a:extLst>
                <a:ext uri="{FF2B5EF4-FFF2-40B4-BE49-F238E27FC236}">
                  <a16:creationId xmlns:a16="http://schemas.microsoft.com/office/drawing/2014/main" id="{B599C02A-C1A0-6423-9240-ACB54CE8B3F6}"/>
                </a:ext>
              </a:extLst>
            </p:cNvPr>
            <p:cNvSpPr/>
            <p:nvPr/>
          </p:nvSpPr>
          <p:spPr>
            <a:xfrm>
              <a:off x="6962106" y="269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>
              <a:extLst>
                <a:ext uri="{FF2B5EF4-FFF2-40B4-BE49-F238E27FC236}">
                  <a16:creationId xmlns:a16="http://schemas.microsoft.com/office/drawing/2014/main" id="{72808BBF-8DA1-9E81-5C68-55F29240A43C}"/>
                </a:ext>
              </a:extLst>
            </p:cNvPr>
            <p:cNvSpPr/>
            <p:nvPr/>
          </p:nvSpPr>
          <p:spPr>
            <a:xfrm>
              <a:off x="6902714" y="2621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>
              <a:extLst>
                <a:ext uri="{FF2B5EF4-FFF2-40B4-BE49-F238E27FC236}">
                  <a16:creationId xmlns:a16="http://schemas.microsoft.com/office/drawing/2014/main" id="{2650AE46-6AE1-381C-4203-F5F4C2564238}"/>
                </a:ext>
              </a:extLst>
            </p:cNvPr>
            <p:cNvSpPr/>
            <p:nvPr/>
          </p:nvSpPr>
          <p:spPr>
            <a:xfrm>
              <a:off x="7366729" y="2666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>
              <a:extLst>
                <a:ext uri="{FF2B5EF4-FFF2-40B4-BE49-F238E27FC236}">
                  <a16:creationId xmlns:a16="http://schemas.microsoft.com/office/drawing/2014/main" id="{A5DD7829-18EF-405B-9380-5D55C72CAEEE}"/>
                </a:ext>
              </a:extLst>
            </p:cNvPr>
            <p:cNvSpPr/>
            <p:nvPr/>
          </p:nvSpPr>
          <p:spPr>
            <a:xfrm>
              <a:off x="6874488" y="2617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>
              <a:extLst>
                <a:ext uri="{FF2B5EF4-FFF2-40B4-BE49-F238E27FC236}">
                  <a16:creationId xmlns:a16="http://schemas.microsoft.com/office/drawing/2014/main" id="{AE771A84-380C-B052-61AA-C6E0EF776F8F}"/>
                </a:ext>
              </a:extLst>
            </p:cNvPr>
            <p:cNvSpPr/>
            <p:nvPr/>
          </p:nvSpPr>
          <p:spPr>
            <a:xfrm>
              <a:off x="7923024" y="2471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>
              <a:extLst>
                <a:ext uri="{FF2B5EF4-FFF2-40B4-BE49-F238E27FC236}">
                  <a16:creationId xmlns:a16="http://schemas.microsoft.com/office/drawing/2014/main" id="{C52F914A-2E13-1D4C-E598-4CCC66C42501}"/>
                </a:ext>
              </a:extLst>
            </p:cNvPr>
            <p:cNvSpPr/>
            <p:nvPr/>
          </p:nvSpPr>
          <p:spPr>
            <a:xfrm>
              <a:off x="7482170" y="2729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>
              <a:extLst>
                <a:ext uri="{FF2B5EF4-FFF2-40B4-BE49-F238E27FC236}">
                  <a16:creationId xmlns:a16="http://schemas.microsoft.com/office/drawing/2014/main" id="{ABCFD897-EB61-2824-15E0-31CA829FD93A}"/>
                </a:ext>
              </a:extLst>
            </p:cNvPr>
            <p:cNvSpPr/>
            <p:nvPr/>
          </p:nvSpPr>
          <p:spPr>
            <a:xfrm>
              <a:off x="6770012" y="2576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>
              <a:extLst>
                <a:ext uri="{FF2B5EF4-FFF2-40B4-BE49-F238E27FC236}">
                  <a16:creationId xmlns:a16="http://schemas.microsoft.com/office/drawing/2014/main" id="{4036F69E-D8FC-8C0C-76D7-729567FC9993}"/>
                </a:ext>
              </a:extLst>
            </p:cNvPr>
            <p:cNvSpPr/>
            <p:nvPr/>
          </p:nvSpPr>
          <p:spPr>
            <a:xfrm>
              <a:off x="7159450" y="2490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>
              <a:extLst>
                <a:ext uri="{FF2B5EF4-FFF2-40B4-BE49-F238E27FC236}">
                  <a16:creationId xmlns:a16="http://schemas.microsoft.com/office/drawing/2014/main" id="{E39456BD-E974-CC48-9EB6-53C5245FA902}"/>
                </a:ext>
              </a:extLst>
            </p:cNvPr>
            <p:cNvSpPr/>
            <p:nvPr/>
          </p:nvSpPr>
          <p:spPr>
            <a:xfrm>
              <a:off x="7349523" y="2511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>
              <a:extLst>
                <a:ext uri="{FF2B5EF4-FFF2-40B4-BE49-F238E27FC236}">
                  <a16:creationId xmlns:a16="http://schemas.microsoft.com/office/drawing/2014/main" id="{7D1CFC3F-4CDB-BFC7-8A08-9F22B3B4AE81}"/>
                </a:ext>
              </a:extLst>
            </p:cNvPr>
            <p:cNvSpPr/>
            <p:nvPr/>
          </p:nvSpPr>
          <p:spPr>
            <a:xfrm>
              <a:off x="7067936" y="2513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>
              <a:extLst>
                <a:ext uri="{FF2B5EF4-FFF2-40B4-BE49-F238E27FC236}">
                  <a16:creationId xmlns:a16="http://schemas.microsoft.com/office/drawing/2014/main" id="{EA42950A-0DBC-3C49-F476-688ACB4BCCDD}"/>
                </a:ext>
              </a:extLst>
            </p:cNvPr>
            <p:cNvSpPr/>
            <p:nvPr/>
          </p:nvSpPr>
          <p:spPr>
            <a:xfrm>
              <a:off x="7197611" y="2419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>
              <a:extLst>
                <a:ext uri="{FF2B5EF4-FFF2-40B4-BE49-F238E27FC236}">
                  <a16:creationId xmlns:a16="http://schemas.microsoft.com/office/drawing/2014/main" id="{517631EA-A44B-D2CB-811C-F4DEE524ED00}"/>
                </a:ext>
              </a:extLst>
            </p:cNvPr>
            <p:cNvSpPr/>
            <p:nvPr/>
          </p:nvSpPr>
          <p:spPr>
            <a:xfrm>
              <a:off x="6815578" y="2470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>
              <a:extLst>
                <a:ext uri="{FF2B5EF4-FFF2-40B4-BE49-F238E27FC236}">
                  <a16:creationId xmlns:a16="http://schemas.microsoft.com/office/drawing/2014/main" id="{EA97CCC1-A0C1-B87B-020D-853CF11EDC31}"/>
                </a:ext>
              </a:extLst>
            </p:cNvPr>
            <p:cNvSpPr/>
            <p:nvPr/>
          </p:nvSpPr>
          <p:spPr>
            <a:xfrm>
              <a:off x="7070538" y="2505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>
              <a:extLst>
                <a:ext uri="{FF2B5EF4-FFF2-40B4-BE49-F238E27FC236}">
                  <a16:creationId xmlns:a16="http://schemas.microsoft.com/office/drawing/2014/main" id="{609821B4-6F2E-EB4C-F436-D68DEA56E387}"/>
                </a:ext>
              </a:extLst>
            </p:cNvPr>
            <p:cNvSpPr/>
            <p:nvPr/>
          </p:nvSpPr>
          <p:spPr>
            <a:xfrm>
              <a:off x="7067936" y="2150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>
              <a:extLst>
                <a:ext uri="{FF2B5EF4-FFF2-40B4-BE49-F238E27FC236}">
                  <a16:creationId xmlns:a16="http://schemas.microsoft.com/office/drawing/2014/main" id="{96A7B17A-109C-A22B-B890-F84745BC725B}"/>
                </a:ext>
              </a:extLst>
            </p:cNvPr>
            <p:cNvSpPr/>
            <p:nvPr/>
          </p:nvSpPr>
          <p:spPr>
            <a:xfrm>
              <a:off x="6738221" y="243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>
              <a:extLst>
                <a:ext uri="{FF2B5EF4-FFF2-40B4-BE49-F238E27FC236}">
                  <a16:creationId xmlns:a16="http://schemas.microsoft.com/office/drawing/2014/main" id="{7130138F-7E38-83BD-FCE7-F86250066EFE}"/>
                </a:ext>
              </a:extLst>
            </p:cNvPr>
            <p:cNvSpPr/>
            <p:nvPr/>
          </p:nvSpPr>
          <p:spPr>
            <a:xfrm>
              <a:off x="6466115" y="2404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>
              <a:extLst>
                <a:ext uri="{FF2B5EF4-FFF2-40B4-BE49-F238E27FC236}">
                  <a16:creationId xmlns:a16="http://schemas.microsoft.com/office/drawing/2014/main" id="{6CEEAED1-B25C-146E-6115-E35D1A5A6551}"/>
                </a:ext>
              </a:extLst>
            </p:cNvPr>
            <p:cNvSpPr/>
            <p:nvPr/>
          </p:nvSpPr>
          <p:spPr>
            <a:xfrm>
              <a:off x="7478112" y="2493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>
              <a:extLst>
                <a:ext uri="{FF2B5EF4-FFF2-40B4-BE49-F238E27FC236}">
                  <a16:creationId xmlns:a16="http://schemas.microsoft.com/office/drawing/2014/main" id="{F6693FA5-18C3-89E0-9247-9FBB5F75D97F}"/>
                </a:ext>
              </a:extLst>
            </p:cNvPr>
            <p:cNvSpPr/>
            <p:nvPr/>
          </p:nvSpPr>
          <p:spPr>
            <a:xfrm>
              <a:off x="7105090" y="2431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>
              <a:extLst>
                <a:ext uri="{FF2B5EF4-FFF2-40B4-BE49-F238E27FC236}">
                  <a16:creationId xmlns:a16="http://schemas.microsoft.com/office/drawing/2014/main" id="{915CBC1E-A98C-79FA-AE7A-4045ECE5A8B7}"/>
                </a:ext>
              </a:extLst>
            </p:cNvPr>
            <p:cNvSpPr/>
            <p:nvPr/>
          </p:nvSpPr>
          <p:spPr>
            <a:xfrm>
              <a:off x="7206539" y="2449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>
              <a:extLst>
                <a:ext uri="{FF2B5EF4-FFF2-40B4-BE49-F238E27FC236}">
                  <a16:creationId xmlns:a16="http://schemas.microsoft.com/office/drawing/2014/main" id="{57CA792F-C653-31A9-1815-5126673D9999}"/>
                </a:ext>
              </a:extLst>
            </p:cNvPr>
            <p:cNvSpPr/>
            <p:nvPr/>
          </p:nvSpPr>
          <p:spPr>
            <a:xfrm>
              <a:off x="7103913" y="2421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>
              <a:extLst>
                <a:ext uri="{FF2B5EF4-FFF2-40B4-BE49-F238E27FC236}">
                  <a16:creationId xmlns:a16="http://schemas.microsoft.com/office/drawing/2014/main" id="{FC42DC23-7C34-9D9C-26EF-4EC9C616234F}"/>
                </a:ext>
              </a:extLst>
            </p:cNvPr>
            <p:cNvSpPr/>
            <p:nvPr/>
          </p:nvSpPr>
          <p:spPr>
            <a:xfrm>
              <a:off x="7346572" y="2419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>
              <a:extLst>
                <a:ext uri="{FF2B5EF4-FFF2-40B4-BE49-F238E27FC236}">
                  <a16:creationId xmlns:a16="http://schemas.microsoft.com/office/drawing/2014/main" id="{4FA85DBF-8013-8088-B2DF-44CCEA6E7E5F}"/>
                </a:ext>
              </a:extLst>
            </p:cNvPr>
            <p:cNvSpPr/>
            <p:nvPr/>
          </p:nvSpPr>
          <p:spPr>
            <a:xfrm>
              <a:off x="7490543" y="2521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>
              <a:extLst>
                <a:ext uri="{FF2B5EF4-FFF2-40B4-BE49-F238E27FC236}">
                  <a16:creationId xmlns:a16="http://schemas.microsoft.com/office/drawing/2014/main" id="{0872544C-EDA7-813A-6C62-337850AC2D6D}"/>
                </a:ext>
              </a:extLst>
            </p:cNvPr>
            <p:cNvSpPr/>
            <p:nvPr/>
          </p:nvSpPr>
          <p:spPr>
            <a:xfrm>
              <a:off x="7043606" y="2487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>
              <a:extLst>
                <a:ext uri="{FF2B5EF4-FFF2-40B4-BE49-F238E27FC236}">
                  <a16:creationId xmlns:a16="http://schemas.microsoft.com/office/drawing/2014/main" id="{DFB6FE40-99EC-F8AB-404E-C4810E24D2C5}"/>
                </a:ext>
              </a:extLst>
            </p:cNvPr>
            <p:cNvSpPr/>
            <p:nvPr/>
          </p:nvSpPr>
          <p:spPr>
            <a:xfrm>
              <a:off x="6860657" y="2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>
              <a:extLst>
                <a:ext uri="{FF2B5EF4-FFF2-40B4-BE49-F238E27FC236}">
                  <a16:creationId xmlns:a16="http://schemas.microsoft.com/office/drawing/2014/main" id="{A9DBAA2D-FAAE-49E5-CC3C-FC015ADC921A}"/>
                </a:ext>
              </a:extLst>
            </p:cNvPr>
            <p:cNvSpPr/>
            <p:nvPr/>
          </p:nvSpPr>
          <p:spPr>
            <a:xfrm>
              <a:off x="7549211" y="1405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>
              <a:extLst>
                <a:ext uri="{FF2B5EF4-FFF2-40B4-BE49-F238E27FC236}">
                  <a16:creationId xmlns:a16="http://schemas.microsoft.com/office/drawing/2014/main" id="{3A04A142-A6AE-EE2E-17D5-4D22775DAE11}"/>
                </a:ext>
              </a:extLst>
            </p:cNvPr>
            <p:cNvSpPr/>
            <p:nvPr/>
          </p:nvSpPr>
          <p:spPr>
            <a:xfrm>
              <a:off x="7327078" y="2336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>
              <a:extLst>
                <a:ext uri="{FF2B5EF4-FFF2-40B4-BE49-F238E27FC236}">
                  <a16:creationId xmlns:a16="http://schemas.microsoft.com/office/drawing/2014/main" id="{3E474C0C-3C83-9E6D-C547-41ACEE12275A}"/>
                </a:ext>
              </a:extLst>
            </p:cNvPr>
            <p:cNvSpPr/>
            <p:nvPr/>
          </p:nvSpPr>
          <p:spPr>
            <a:xfrm>
              <a:off x="5944045" y="725852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0" name="tx60">
              <a:extLst>
                <a:ext uri="{FF2B5EF4-FFF2-40B4-BE49-F238E27FC236}">
                  <a16:creationId xmlns:a16="http://schemas.microsoft.com/office/drawing/2014/main" id="{3212D195-12C9-0EB7-5D92-A4BC69B2D421}"/>
                </a:ext>
              </a:extLst>
            </p:cNvPr>
            <p:cNvSpPr/>
            <p:nvPr/>
          </p:nvSpPr>
          <p:spPr>
            <a:xfrm>
              <a:off x="6060350" y="686605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1" name="tx61">
              <a:extLst>
                <a:ext uri="{FF2B5EF4-FFF2-40B4-BE49-F238E27FC236}">
                  <a16:creationId xmlns:a16="http://schemas.microsoft.com/office/drawing/2014/main" id="{39B3BD9D-6EF7-CD1C-993B-B7C41A116DEE}"/>
                </a:ext>
              </a:extLst>
            </p:cNvPr>
            <p:cNvSpPr/>
            <p:nvPr/>
          </p:nvSpPr>
          <p:spPr>
            <a:xfrm>
              <a:off x="6114932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2" name="tx62">
              <a:extLst>
                <a:ext uri="{FF2B5EF4-FFF2-40B4-BE49-F238E27FC236}">
                  <a16:creationId xmlns:a16="http://schemas.microsoft.com/office/drawing/2014/main" id="{A27E17E7-1274-E5F4-B50A-6018C31CAC3B}"/>
                </a:ext>
              </a:extLst>
            </p:cNvPr>
            <p:cNvSpPr/>
            <p:nvPr/>
          </p:nvSpPr>
          <p:spPr>
            <a:xfrm>
              <a:off x="6153338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3" name="tx63">
              <a:extLst>
                <a:ext uri="{FF2B5EF4-FFF2-40B4-BE49-F238E27FC236}">
                  <a16:creationId xmlns:a16="http://schemas.microsoft.com/office/drawing/2014/main" id="{8967B64D-5349-7F3D-D44E-ADCB7331940A}"/>
                </a:ext>
              </a:extLst>
            </p:cNvPr>
            <p:cNvSpPr/>
            <p:nvPr/>
          </p:nvSpPr>
          <p:spPr>
            <a:xfrm>
              <a:off x="6235215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4" name="tx64">
              <a:extLst>
                <a:ext uri="{FF2B5EF4-FFF2-40B4-BE49-F238E27FC236}">
                  <a16:creationId xmlns:a16="http://schemas.microsoft.com/office/drawing/2014/main" id="{5832B6FC-7120-CACD-DA7A-5782EAD1AC5E}"/>
                </a:ext>
              </a:extLst>
            </p:cNvPr>
            <p:cNvSpPr/>
            <p:nvPr/>
          </p:nvSpPr>
          <p:spPr>
            <a:xfrm>
              <a:off x="6273620" y="723730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</a:t>
              </a:r>
            </a:p>
          </p:txBody>
        </p:sp>
        <p:sp>
          <p:nvSpPr>
            <p:cNvPr id="65" name="tx65">
              <a:extLst>
                <a:ext uri="{FF2B5EF4-FFF2-40B4-BE49-F238E27FC236}">
                  <a16:creationId xmlns:a16="http://schemas.microsoft.com/office/drawing/2014/main" id="{5AC37857-EDAB-5DF2-C162-A422DE933FC9}"/>
                </a:ext>
              </a:extLst>
            </p:cNvPr>
            <p:cNvSpPr/>
            <p:nvPr/>
          </p:nvSpPr>
          <p:spPr>
            <a:xfrm>
              <a:off x="6546497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66" name="tx66">
              <a:extLst>
                <a:ext uri="{FF2B5EF4-FFF2-40B4-BE49-F238E27FC236}">
                  <a16:creationId xmlns:a16="http://schemas.microsoft.com/office/drawing/2014/main" id="{C0AB1363-AB18-CA07-2E0E-6707682232C8}"/>
                </a:ext>
              </a:extLst>
            </p:cNvPr>
            <p:cNvSpPr/>
            <p:nvPr/>
          </p:nvSpPr>
          <p:spPr>
            <a:xfrm>
              <a:off x="6624403" y="725852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67" name="tx67">
              <a:extLst>
                <a:ext uri="{FF2B5EF4-FFF2-40B4-BE49-F238E27FC236}">
                  <a16:creationId xmlns:a16="http://schemas.microsoft.com/office/drawing/2014/main" id="{E5BF429F-30BA-0A60-7D41-41BEA9F37DCB}"/>
                </a:ext>
              </a:extLst>
            </p:cNvPr>
            <p:cNvSpPr/>
            <p:nvPr/>
          </p:nvSpPr>
          <p:spPr>
            <a:xfrm>
              <a:off x="6717918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8" name="tx68">
              <a:extLst>
                <a:ext uri="{FF2B5EF4-FFF2-40B4-BE49-F238E27FC236}">
                  <a16:creationId xmlns:a16="http://schemas.microsoft.com/office/drawing/2014/main" id="{199E3E4C-2D96-1AAC-8F1C-11D1F0759A1B}"/>
                </a:ext>
              </a:extLst>
            </p:cNvPr>
            <p:cNvSpPr/>
            <p:nvPr/>
          </p:nvSpPr>
          <p:spPr>
            <a:xfrm>
              <a:off x="6756324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69" name="tx69">
              <a:extLst>
                <a:ext uri="{FF2B5EF4-FFF2-40B4-BE49-F238E27FC236}">
                  <a16:creationId xmlns:a16="http://schemas.microsoft.com/office/drawing/2014/main" id="{53ABFED2-BE1E-4F65-47FB-8A04216ADEE1}"/>
                </a:ext>
              </a:extLst>
            </p:cNvPr>
            <p:cNvSpPr/>
            <p:nvPr/>
          </p:nvSpPr>
          <p:spPr>
            <a:xfrm>
              <a:off x="6838201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0" name="tx70">
              <a:extLst>
                <a:ext uri="{FF2B5EF4-FFF2-40B4-BE49-F238E27FC236}">
                  <a16:creationId xmlns:a16="http://schemas.microsoft.com/office/drawing/2014/main" id="{B8DE031B-3859-76B1-D7E5-5541972BA01A}"/>
                </a:ext>
              </a:extLst>
            </p:cNvPr>
            <p:cNvSpPr/>
            <p:nvPr/>
          </p:nvSpPr>
          <p:spPr>
            <a:xfrm>
              <a:off x="6876606" y="723730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0.021</a:t>
              </a:r>
            </a:p>
          </p:txBody>
        </p:sp>
        <p:sp>
          <p:nvSpPr>
            <p:cNvPr id="71" name="tx71">
              <a:extLst>
                <a:ext uri="{FF2B5EF4-FFF2-40B4-BE49-F238E27FC236}">
                  <a16:creationId xmlns:a16="http://schemas.microsoft.com/office/drawing/2014/main" id="{9974EA9F-31E9-7490-951B-3879960EDCC3}"/>
                </a:ext>
              </a:extLst>
            </p:cNvPr>
            <p:cNvSpPr/>
            <p:nvPr/>
          </p:nvSpPr>
          <p:spPr>
            <a:xfrm>
              <a:off x="7227458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72" name="tx72">
              <a:extLst>
                <a:ext uri="{FF2B5EF4-FFF2-40B4-BE49-F238E27FC236}">
                  <a16:creationId xmlns:a16="http://schemas.microsoft.com/office/drawing/2014/main" id="{232DC5A5-299F-6B67-2CAB-D3124E5EA9A3}"/>
                </a:ext>
              </a:extLst>
            </p:cNvPr>
            <p:cNvSpPr/>
            <p:nvPr/>
          </p:nvSpPr>
          <p:spPr>
            <a:xfrm>
              <a:off x="7305364" y="75186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3" name="tx73">
              <a:extLst>
                <a:ext uri="{FF2B5EF4-FFF2-40B4-BE49-F238E27FC236}">
                  <a16:creationId xmlns:a16="http://schemas.microsoft.com/office/drawing/2014/main" id="{845B5B52-BAB7-85CE-134F-52D7BCAD7491}"/>
                </a:ext>
              </a:extLst>
            </p:cNvPr>
            <p:cNvSpPr/>
            <p:nvPr/>
          </p:nvSpPr>
          <p:spPr>
            <a:xfrm>
              <a:off x="7383339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4" name="tx74">
              <a:extLst>
                <a:ext uri="{FF2B5EF4-FFF2-40B4-BE49-F238E27FC236}">
                  <a16:creationId xmlns:a16="http://schemas.microsoft.com/office/drawing/2014/main" id="{849B20AC-0066-0B64-B37C-186928109311}"/>
                </a:ext>
              </a:extLst>
            </p:cNvPr>
            <p:cNvSpPr/>
            <p:nvPr/>
          </p:nvSpPr>
          <p:spPr>
            <a:xfrm>
              <a:off x="7421744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75" name="tx75">
              <a:extLst>
                <a:ext uri="{FF2B5EF4-FFF2-40B4-BE49-F238E27FC236}">
                  <a16:creationId xmlns:a16="http://schemas.microsoft.com/office/drawing/2014/main" id="{A9A76702-41CB-52DD-9DE5-EC94E775D700}"/>
                </a:ext>
              </a:extLst>
            </p:cNvPr>
            <p:cNvSpPr/>
            <p:nvPr/>
          </p:nvSpPr>
          <p:spPr>
            <a:xfrm>
              <a:off x="7503621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6" name="tx76">
              <a:extLst>
                <a:ext uri="{FF2B5EF4-FFF2-40B4-BE49-F238E27FC236}">
                  <a16:creationId xmlns:a16="http://schemas.microsoft.com/office/drawing/2014/main" id="{07C2FC1B-8E83-4B8D-4EA5-37415DEFD27C}"/>
                </a:ext>
              </a:extLst>
            </p:cNvPr>
            <p:cNvSpPr/>
            <p:nvPr/>
          </p:nvSpPr>
          <p:spPr>
            <a:xfrm>
              <a:off x="7542026" y="723661"/>
              <a:ext cx="155949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77" name="pl77">
              <a:extLst>
                <a:ext uri="{FF2B5EF4-FFF2-40B4-BE49-F238E27FC236}">
                  <a16:creationId xmlns:a16="http://schemas.microsoft.com/office/drawing/2014/main" id="{4A4FCBF9-9C9B-C4F2-C82F-958E15457496}"/>
                </a:ext>
              </a:extLst>
            </p:cNvPr>
            <p:cNvSpPr/>
            <p:nvPr/>
          </p:nvSpPr>
          <p:spPr>
            <a:xfrm>
              <a:off x="6490941" y="2174047"/>
              <a:ext cx="1456908" cy="487240"/>
            </a:xfrm>
            <a:custGeom>
              <a:avLst/>
              <a:gdLst/>
              <a:ahLst/>
              <a:cxnLst/>
              <a:rect l="0" t="0" r="0" b="0"/>
              <a:pathLst>
                <a:path w="1456908" h="487240">
                  <a:moveTo>
                    <a:pt x="0" y="487240"/>
                  </a:moveTo>
                  <a:lnTo>
                    <a:pt x="18441" y="481073"/>
                  </a:lnTo>
                  <a:lnTo>
                    <a:pt x="36883" y="474905"/>
                  </a:lnTo>
                  <a:lnTo>
                    <a:pt x="55325" y="468738"/>
                  </a:lnTo>
                  <a:lnTo>
                    <a:pt x="73767" y="462570"/>
                  </a:lnTo>
                  <a:lnTo>
                    <a:pt x="92209" y="456402"/>
                  </a:lnTo>
                  <a:lnTo>
                    <a:pt x="110651" y="450235"/>
                  </a:lnTo>
                  <a:lnTo>
                    <a:pt x="129093" y="444067"/>
                  </a:lnTo>
                  <a:lnTo>
                    <a:pt x="147535" y="437900"/>
                  </a:lnTo>
                  <a:lnTo>
                    <a:pt x="165976" y="431732"/>
                  </a:lnTo>
                  <a:lnTo>
                    <a:pt x="184418" y="425564"/>
                  </a:lnTo>
                  <a:lnTo>
                    <a:pt x="202860" y="419397"/>
                  </a:lnTo>
                  <a:lnTo>
                    <a:pt x="221302" y="413229"/>
                  </a:lnTo>
                  <a:lnTo>
                    <a:pt x="239744" y="407061"/>
                  </a:lnTo>
                  <a:lnTo>
                    <a:pt x="258186" y="400894"/>
                  </a:lnTo>
                  <a:lnTo>
                    <a:pt x="276628" y="394726"/>
                  </a:lnTo>
                  <a:lnTo>
                    <a:pt x="295070" y="388559"/>
                  </a:lnTo>
                  <a:lnTo>
                    <a:pt x="313512" y="382391"/>
                  </a:lnTo>
                  <a:lnTo>
                    <a:pt x="331953" y="376223"/>
                  </a:lnTo>
                  <a:lnTo>
                    <a:pt x="350395" y="370056"/>
                  </a:lnTo>
                  <a:lnTo>
                    <a:pt x="368837" y="363888"/>
                  </a:lnTo>
                  <a:lnTo>
                    <a:pt x="387279" y="357721"/>
                  </a:lnTo>
                  <a:lnTo>
                    <a:pt x="405721" y="351553"/>
                  </a:lnTo>
                  <a:lnTo>
                    <a:pt x="424163" y="345385"/>
                  </a:lnTo>
                  <a:lnTo>
                    <a:pt x="442605" y="339218"/>
                  </a:lnTo>
                  <a:lnTo>
                    <a:pt x="461047" y="333050"/>
                  </a:lnTo>
                  <a:lnTo>
                    <a:pt x="479488" y="326883"/>
                  </a:lnTo>
                  <a:lnTo>
                    <a:pt x="497930" y="320715"/>
                  </a:lnTo>
                  <a:lnTo>
                    <a:pt x="516372" y="314547"/>
                  </a:lnTo>
                  <a:lnTo>
                    <a:pt x="534814" y="308380"/>
                  </a:lnTo>
                  <a:lnTo>
                    <a:pt x="553256" y="302212"/>
                  </a:lnTo>
                  <a:lnTo>
                    <a:pt x="571698" y="296045"/>
                  </a:lnTo>
                  <a:lnTo>
                    <a:pt x="590140" y="289877"/>
                  </a:lnTo>
                  <a:lnTo>
                    <a:pt x="608582" y="283709"/>
                  </a:lnTo>
                  <a:lnTo>
                    <a:pt x="627024" y="277542"/>
                  </a:lnTo>
                  <a:lnTo>
                    <a:pt x="645465" y="271374"/>
                  </a:lnTo>
                  <a:lnTo>
                    <a:pt x="663907" y="265207"/>
                  </a:lnTo>
                  <a:lnTo>
                    <a:pt x="682349" y="259039"/>
                  </a:lnTo>
                  <a:lnTo>
                    <a:pt x="700791" y="252871"/>
                  </a:lnTo>
                  <a:lnTo>
                    <a:pt x="719233" y="246704"/>
                  </a:lnTo>
                  <a:lnTo>
                    <a:pt x="737675" y="240536"/>
                  </a:lnTo>
                  <a:lnTo>
                    <a:pt x="756117" y="234369"/>
                  </a:lnTo>
                  <a:lnTo>
                    <a:pt x="774559" y="228201"/>
                  </a:lnTo>
                  <a:lnTo>
                    <a:pt x="793000" y="222033"/>
                  </a:lnTo>
                  <a:lnTo>
                    <a:pt x="811442" y="215866"/>
                  </a:lnTo>
                  <a:lnTo>
                    <a:pt x="829884" y="209698"/>
                  </a:lnTo>
                  <a:lnTo>
                    <a:pt x="848326" y="203530"/>
                  </a:lnTo>
                  <a:lnTo>
                    <a:pt x="866768" y="197363"/>
                  </a:lnTo>
                  <a:lnTo>
                    <a:pt x="885210" y="191195"/>
                  </a:lnTo>
                  <a:lnTo>
                    <a:pt x="903652" y="185028"/>
                  </a:lnTo>
                  <a:lnTo>
                    <a:pt x="922094" y="178860"/>
                  </a:lnTo>
                  <a:lnTo>
                    <a:pt x="940536" y="172692"/>
                  </a:lnTo>
                  <a:lnTo>
                    <a:pt x="958977" y="166525"/>
                  </a:lnTo>
                  <a:lnTo>
                    <a:pt x="977419" y="160357"/>
                  </a:lnTo>
                  <a:lnTo>
                    <a:pt x="995861" y="154190"/>
                  </a:lnTo>
                  <a:lnTo>
                    <a:pt x="1014303" y="148022"/>
                  </a:lnTo>
                  <a:lnTo>
                    <a:pt x="1032745" y="141854"/>
                  </a:lnTo>
                  <a:lnTo>
                    <a:pt x="1051187" y="135687"/>
                  </a:lnTo>
                  <a:lnTo>
                    <a:pt x="1069629" y="129519"/>
                  </a:lnTo>
                  <a:lnTo>
                    <a:pt x="1088071" y="123352"/>
                  </a:lnTo>
                  <a:lnTo>
                    <a:pt x="1106512" y="117184"/>
                  </a:lnTo>
                  <a:lnTo>
                    <a:pt x="1124954" y="111016"/>
                  </a:lnTo>
                  <a:lnTo>
                    <a:pt x="1143396" y="104849"/>
                  </a:lnTo>
                  <a:lnTo>
                    <a:pt x="1161838" y="98681"/>
                  </a:lnTo>
                  <a:lnTo>
                    <a:pt x="1180280" y="92514"/>
                  </a:lnTo>
                  <a:lnTo>
                    <a:pt x="1198722" y="86346"/>
                  </a:lnTo>
                  <a:lnTo>
                    <a:pt x="1217164" y="80178"/>
                  </a:lnTo>
                  <a:lnTo>
                    <a:pt x="1235606" y="74011"/>
                  </a:lnTo>
                  <a:lnTo>
                    <a:pt x="1254048" y="67843"/>
                  </a:lnTo>
                  <a:lnTo>
                    <a:pt x="1272489" y="61676"/>
                  </a:lnTo>
                  <a:lnTo>
                    <a:pt x="1290931" y="55508"/>
                  </a:lnTo>
                  <a:lnTo>
                    <a:pt x="1309373" y="49340"/>
                  </a:lnTo>
                  <a:lnTo>
                    <a:pt x="1327815" y="43173"/>
                  </a:lnTo>
                  <a:lnTo>
                    <a:pt x="1346257" y="37005"/>
                  </a:lnTo>
                  <a:lnTo>
                    <a:pt x="1364699" y="30838"/>
                  </a:lnTo>
                  <a:lnTo>
                    <a:pt x="1383141" y="24670"/>
                  </a:lnTo>
                  <a:lnTo>
                    <a:pt x="1401583" y="18502"/>
                  </a:lnTo>
                  <a:lnTo>
                    <a:pt x="1420024" y="12335"/>
                  </a:lnTo>
                  <a:lnTo>
                    <a:pt x="1438466" y="6167"/>
                  </a:lnTo>
                  <a:lnTo>
                    <a:pt x="1456908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>
              <a:extLst>
                <a:ext uri="{FF2B5EF4-FFF2-40B4-BE49-F238E27FC236}">
                  <a16:creationId xmlns:a16="http://schemas.microsoft.com/office/drawing/2014/main" id="{1910FF53-B71D-B46E-55C4-58C0C40F06C9}"/>
                </a:ext>
              </a:extLst>
            </p:cNvPr>
            <p:cNvSpPr/>
            <p:nvPr/>
          </p:nvSpPr>
          <p:spPr>
            <a:xfrm>
              <a:off x="5795151" y="556676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>
              <a:extLst>
                <a:ext uri="{FF2B5EF4-FFF2-40B4-BE49-F238E27FC236}">
                  <a16:creationId xmlns:a16="http://schemas.microsoft.com/office/drawing/2014/main" id="{EFC4B631-706D-30DC-428F-FDEEA0EE4089}"/>
                </a:ext>
              </a:extLst>
            </p:cNvPr>
            <p:cNvSpPr/>
            <p:nvPr/>
          </p:nvSpPr>
          <p:spPr>
            <a:xfrm>
              <a:off x="5795151" y="5693380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>
              <a:extLst>
                <a:ext uri="{FF2B5EF4-FFF2-40B4-BE49-F238E27FC236}">
                  <a16:creationId xmlns:a16="http://schemas.microsoft.com/office/drawing/2014/main" id="{D8E0F003-3DF0-2042-1B89-44A720AF879D}"/>
                </a:ext>
              </a:extLst>
            </p:cNvPr>
            <p:cNvSpPr/>
            <p:nvPr/>
          </p:nvSpPr>
          <p:spPr>
            <a:xfrm>
              <a:off x="5795151" y="503718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>
              <a:extLst>
                <a:ext uri="{FF2B5EF4-FFF2-40B4-BE49-F238E27FC236}">
                  <a16:creationId xmlns:a16="http://schemas.microsoft.com/office/drawing/2014/main" id="{B44A71EF-3681-F45C-63C6-BB260138BF3B}"/>
                </a:ext>
              </a:extLst>
            </p:cNvPr>
            <p:cNvSpPr/>
            <p:nvPr/>
          </p:nvSpPr>
          <p:spPr>
            <a:xfrm>
              <a:off x="5795151" y="4380990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>
              <a:extLst>
                <a:ext uri="{FF2B5EF4-FFF2-40B4-BE49-F238E27FC236}">
                  <a16:creationId xmlns:a16="http://schemas.microsoft.com/office/drawing/2014/main" id="{C811BA9A-CBF0-206B-4FDD-AA65760CACBA}"/>
                </a:ext>
              </a:extLst>
            </p:cNvPr>
            <p:cNvSpPr/>
            <p:nvPr/>
          </p:nvSpPr>
          <p:spPr>
            <a:xfrm>
              <a:off x="5795151" y="372479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>
              <a:extLst>
                <a:ext uri="{FF2B5EF4-FFF2-40B4-BE49-F238E27FC236}">
                  <a16:creationId xmlns:a16="http://schemas.microsoft.com/office/drawing/2014/main" id="{1808E19D-9255-45CD-5212-2585D9558F15}"/>
                </a:ext>
              </a:extLst>
            </p:cNvPr>
            <p:cNvSpPr/>
            <p:nvPr/>
          </p:nvSpPr>
          <p:spPr>
            <a:xfrm>
              <a:off x="6336504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>
              <a:extLst>
                <a:ext uri="{FF2B5EF4-FFF2-40B4-BE49-F238E27FC236}">
                  <a16:creationId xmlns:a16="http://schemas.microsoft.com/office/drawing/2014/main" id="{A1A32728-E646-DE21-A797-CF5BE72CCA94}"/>
                </a:ext>
              </a:extLst>
            </p:cNvPr>
            <p:cNvSpPr/>
            <p:nvPr/>
          </p:nvSpPr>
          <p:spPr>
            <a:xfrm>
              <a:off x="7148493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>
              <a:extLst>
                <a:ext uri="{FF2B5EF4-FFF2-40B4-BE49-F238E27FC236}">
                  <a16:creationId xmlns:a16="http://schemas.microsoft.com/office/drawing/2014/main" id="{21177EDF-CBEE-8698-9A18-A64337848D5D}"/>
                </a:ext>
              </a:extLst>
            </p:cNvPr>
            <p:cNvSpPr/>
            <p:nvPr/>
          </p:nvSpPr>
          <p:spPr>
            <a:xfrm>
              <a:off x="7960483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>
              <a:extLst>
                <a:ext uri="{FF2B5EF4-FFF2-40B4-BE49-F238E27FC236}">
                  <a16:creationId xmlns:a16="http://schemas.microsoft.com/office/drawing/2014/main" id="{59312A2F-4E1E-3BA5-59BB-27D2C07A3490}"/>
                </a:ext>
              </a:extLst>
            </p:cNvPr>
            <p:cNvSpPr/>
            <p:nvPr/>
          </p:nvSpPr>
          <p:spPr>
            <a:xfrm>
              <a:off x="8772472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>
              <a:extLst>
                <a:ext uri="{FF2B5EF4-FFF2-40B4-BE49-F238E27FC236}">
                  <a16:creationId xmlns:a16="http://schemas.microsoft.com/office/drawing/2014/main" id="{7A08A731-FF1A-C374-CE10-EE25330756A4}"/>
                </a:ext>
              </a:extLst>
            </p:cNvPr>
            <p:cNvSpPr/>
            <p:nvPr/>
          </p:nvSpPr>
          <p:spPr>
            <a:xfrm>
              <a:off x="5795151" y="6021477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>
              <a:extLst>
                <a:ext uri="{FF2B5EF4-FFF2-40B4-BE49-F238E27FC236}">
                  <a16:creationId xmlns:a16="http://schemas.microsoft.com/office/drawing/2014/main" id="{CAB9CD3A-FB1C-8BFF-83C9-6677026A16C5}"/>
                </a:ext>
              </a:extLst>
            </p:cNvPr>
            <p:cNvSpPr/>
            <p:nvPr/>
          </p:nvSpPr>
          <p:spPr>
            <a:xfrm>
              <a:off x="5795151" y="5365282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>
              <a:extLst>
                <a:ext uri="{FF2B5EF4-FFF2-40B4-BE49-F238E27FC236}">
                  <a16:creationId xmlns:a16="http://schemas.microsoft.com/office/drawing/2014/main" id="{DD17E5DB-8CF1-0B33-5D8E-F550703BBC6E}"/>
                </a:ext>
              </a:extLst>
            </p:cNvPr>
            <p:cNvSpPr/>
            <p:nvPr/>
          </p:nvSpPr>
          <p:spPr>
            <a:xfrm>
              <a:off x="5795151" y="470908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>
              <a:extLst>
                <a:ext uri="{FF2B5EF4-FFF2-40B4-BE49-F238E27FC236}">
                  <a16:creationId xmlns:a16="http://schemas.microsoft.com/office/drawing/2014/main" id="{BD4158CC-C503-37A1-A190-F6CBBC193E47}"/>
                </a:ext>
              </a:extLst>
            </p:cNvPr>
            <p:cNvSpPr/>
            <p:nvPr/>
          </p:nvSpPr>
          <p:spPr>
            <a:xfrm>
              <a:off x="5795151" y="405289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>
              <a:extLst>
                <a:ext uri="{FF2B5EF4-FFF2-40B4-BE49-F238E27FC236}">
                  <a16:creationId xmlns:a16="http://schemas.microsoft.com/office/drawing/2014/main" id="{BD28F078-3A41-82BE-8FF3-A112A9638196}"/>
                </a:ext>
              </a:extLst>
            </p:cNvPr>
            <p:cNvSpPr/>
            <p:nvPr/>
          </p:nvSpPr>
          <p:spPr>
            <a:xfrm>
              <a:off x="5930509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>
              <a:extLst>
                <a:ext uri="{FF2B5EF4-FFF2-40B4-BE49-F238E27FC236}">
                  <a16:creationId xmlns:a16="http://schemas.microsoft.com/office/drawing/2014/main" id="{F26E4D4B-49E0-4812-551C-F3B86D2DB24F}"/>
                </a:ext>
              </a:extLst>
            </p:cNvPr>
            <p:cNvSpPr/>
            <p:nvPr/>
          </p:nvSpPr>
          <p:spPr>
            <a:xfrm>
              <a:off x="6742499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>
              <a:extLst>
                <a:ext uri="{FF2B5EF4-FFF2-40B4-BE49-F238E27FC236}">
                  <a16:creationId xmlns:a16="http://schemas.microsoft.com/office/drawing/2014/main" id="{AFA26D6A-BA57-E6F3-F66F-8577F1F8B374}"/>
                </a:ext>
              </a:extLst>
            </p:cNvPr>
            <p:cNvSpPr/>
            <p:nvPr/>
          </p:nvSpPr>
          <p:spPr>
            <a:xfrm>
              <a:off x="7554488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>
              <a:extLst>
                <a:ext uri="{FF2B5EF4-FFF2-40B4-BE49-F238E27FC236}">
                  <a16:creationId xmlns:a16="http://schemas.microsoft.com/office/drawing/2014/main" id="{5265A85C-73DC-A8B6-1E00-4FB560B7B8E1}"/>
                </a:ext>
              </a:extLst>
            </p:cNvPr>
            <p:cNvSpPr/>
            <p:nvPr/>
          </p:nvSpPr>
          <p:spPr>
            <a:xfrm>
              <a:off x="8366477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>
              <a:extLst>
                <a:ext uri="{FF2B5EF4-FFF2-40B4-BE49-F238E27FC236}">
                  <a16:creationId xmlns:a16="http://schemas.microsoft.com/office/drawing/2014/main" id="{F6CBF83F-4CD0-9C56-73B7-1DE29725A53C}"/>
                </a:ext>
              </a:extLst>
            </p:cNvPr>
            <p:cNvSpPr/>
            <p:nvPr/>
          </p:nvSpPr>
          <p:spPr>
            <a:xfrm>
              <a:off x="7779251" y="4094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>
              <a:extLst>
                <a:ext uri="{FF2B5EF4-FFF2-40B4-BE49-F238E27FC236}">
                  <a16:creationId xmlns:a16="http://schemas.microsoft.com/office/drawing/2014/main" id="{B16BB639-39A1-CB47-CFF6-EEADB375166E}"/>
                </a:ext>
              </a:extLst>
            </p:cNvPr>
            <p:cNvSpPr/>
            <p:nvPr/>
          </p:nvSpPr>
          <p:spPr>
            <a:xfrm>
              <a:off x="7593127" y="537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>
              <a:extLst>
                <a:ext uri="{FF2B5EF4-FFF2-40B4-BE49-F238E27FC236}">
                  <a16:creationId xmlns:a16="http://schemas.microsoft.com/office/drawing/2014/main" id="{BEFA2130-0C8A-1DA5-E6DC-11BDEC1AD219}"/>
                </a:ext>
              </a:extLst>
            </p:cNvPr>
            <p:cNvSpPr/>
            <p:nvPr/>
          </p:nvSpPr>
          <p:spPr>
            <a:xfrm>
              <a:off x="7811606" y="5292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>
              <a:extLst>
                <a:ext uri="{FF2B5EF4-FFF2-40B4-BE49-F238E27FC236}">
                  <a16:creationId xmlns:a16="http://schemas.microsoft.com/office/drawing/2014/main" id="{11A790CE-1DCA-C005-72B1-1AAF38E5D229}"/>
                </a:ext>
              </a:extLst>
            </p:cNvPr>
            <p:cNvSpPr/>
            <p:nvPr/>
          </p:nvSpPr>
          <p:spPr>
            <a:xfrm>
              <a:off x="8000517" y="397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>
              <a:extLst>
                <a:ext uri="{FF2B5EF4-FFF2-40B4-BE49-F238E27FC236}">
                  <a16:creationId xmlns:a16="http://schemas.microsoft.com/office/drawing/2014/main" id="{7D32A3B4-2580-6469-5F92-A4349C51A8EA}"/>
                </a:ext>
              </a:extLst>
            </p:cNvPr>
            <p:cNvSpPr/>
            <p:nvPr/>
          </p:nvSpPr>
          <p:spPr>
            <a:xfrm>
              <a:off x="7798516" y="5461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>
              <a:extLst>
                <a:ext uri="{FF2B5EF4-FFF2-40B4-BE49-F238E27FC236}">
                  <a16:creationId xmlns:a16="http://schemas.microsoft.com/office/drawing/2014/main" id="{67F10010-DFFF-7EC4-44E2-962DD3B029F4}"/>
                </a:ext>
              </a:extLst>
            </p:cNvPr>
            <p:cNvSpPr/>
            <p:nvPr/>
          </p:nvSpPr>
          <p:spPr>
            <a:xfrm>
              <a:off x="7576896" y="5388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>
              <a:extLst>
                <a:ext uri="{FF2B5EF4-FFF2-40B4-BE49-F238E27FC236}">
                  <a16:creationId xmlns:a16="http://schemas.microsoft.com/office/drawing/2014/main" id="{62A4138B-7D8F-AE98-7197-DA5D10993E00}"/>
                </a:ext>
              </a:extLst>
            </p:cNvPr>
            <p:cNvSpPr/>
            <p:nvPr/>
          </p:nvSpPr>
          <p:spPr>
            <a:xfrm>
              <a:off x="7837419" y="5383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>
              <a:extLst>
                <a:ext uri="{FF2B5EF4-FFF2-40B4-BE49-F238E27FC236}">
                  <a16:creationId xmlns:a16="http://schemas.microsoft.com/office/drawing/2014/main" id="{025401BE-470F-6C04-B1AE-E6CB1BA6F66E}"/>
                </a:ext>
              </a:extLst>
            </p:cNvPr>
            <p:cNvSpPr/>
            <p:nvPr/>
          </p:nvSpPr>
          <p:spPr>
            <a:xfrm>
              <a:off x="7991632" y="455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>
              <a:extLst>
                <a:ext uri="{FF2B5EF4-FFF2-40B4-BE49-F238E27FC236}">
                  <a16:creationId xmlns:a16="http://schemas.microsoft.com/office/drawing/2014/main" id="{A01CD7F2-7804-9E6E-211B-BF2A0287C9DF}"/>
                </a:ext>
              </a:extLst>
            </p:cNvPr>
            <p:cNvSpPr/>
            <p:nvPr/>
          </p:nvSpPr>
          <p:spPr>
            <a:xfrm>
              <a:off x="7998214" y="51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>
              <a:extLst>
                <a:ext uri="{FF2B5EF4-FFF2-40B4-BE49-F238E27FC236}">
                  <a16:creationId xmlns:a16="http://schemas.microsoft.com/office/drawing/2014/main" id="{4501A303-16E6-E468-DFD7-996F7B7CBDFD}"/>
                </a:ext>
              </a:extLst>
            </p:cNvPr>
            <p:cNvSpPr/>
            <p:nvPr/>
          </p:nvSpPr>
          <p:spPr>
            <a:xfrm>
              <a:off x="8079107" y="4479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>
              <a:extLst>
                <a:ext uri="{FF2B5EF4-FFF2-40B4-BE49-F238E27FC236}">
                  <a16:creationId xmlns:a16="http://schemas.microsoft.com/office/drawing/2014/main" id="{726C3D2E-3C0D-5FBE-6992-4D57EF3B55A6}"/>
                </a:ext>
              </a:extLst>
            </p:cNvPr>
            <p:cNvSpPr/>
            <p:nvPr/>
          </p:nvSpPr>
          <p:spPr>
            <a:xfrm>
              <a:off x="7746365" y="4806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>
              <a:extLst>
                <a:ext uri="{FF2B5EF4-FFF2-40B4-BE49-F238E27FC236}">
                  <a16:creationId xmlns:a16="http://schemas.microsoft.com/office/drawing/2014/main" id="{84A1903A-1943-A40C-C547-D37885E6333B}"/>
                </a:ext>
              </a:extLst>
            </p:cNvPr>
            <p:cNvSpPr/>
            <p:nvPr/>
          </p:nvSpPr>
          <p:spPr>
            <a:xfrm>
              <a:off x="7795987" y="49470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>
              <a:extLst>
                <a:ext uri="{FF2B5EF4-FFF2-40B4-BE49-F238E27FC236}">
                  <a16:creationId xmlns:a16="http://schemas.microsoft.com/office/drawing/2014/main" id="{551E6799-0DF0-66DA-F3DB-C894C2F2BF38}"/>
                </a:ext>
              </a:extLst>
            </p:cNvPr>
            <p:cNvSpPr/>
            <p:nvPr/>
          </p:nvSpPr>
          <p:spPr>
            <a:xfrm>
              <a:off x="7951259" y="3665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>
              <a:extLst>
                <a:ext uri="{FF2B5EF4-FFF2-40B4-BE49-F238E27FC236}">
                  <a16:creationId xmlns:a16="http://schemas.microsoft.com/office/drawing/2014/main" id="{A2B83653-D598-5CDF-8E11-8BF7C911D349}"/>
                </a:ext>
              </a:extLst>
            </p:cNvPr>
            <p:cNvSpPr/>
            <p:nvPr/>
          </p:nvSpPr>
          <p:spPr>
            <a:xfrm>
              <a:off x="7869017" y="4855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>
              <a:extLst>
                <a:ext uri="{FF2B5EF4-FFF2-40B4-BE49-F238E27FC236}">
                  <a16:creationId xmlns:a16="http://schemas.microsoft.com/office/drawing/2014/main" id="{58D6DB17-177A-C47E-2772-4A12DCD169FC}"/>
                </a:ext>
              </a:extLst>
            </p:cNvPr>
            <p:cNvSpPr/>
            <p:nvPr/>
          </p:nvSpPr>
          <p:spPr>
            <a:xfrm>
              <a:off x="7662274" y="5063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>
              <a:extLst>
                <a:ext uri="{FF2B5EF4-FFF2-40B4-BE49-F238E27FC236}">
                  <a16:creationId xmlns:a16="http://schemas.microsoft.com/office/drawing/2014/main" id="{89F974CB-6CC7-E0B0-F802-AB076665CBCD}"/>
                </a:ext>
              </a:extLst>
            </p:cNvPr>
            <p:cNvSpPr/>
            <p:nvPr/>
          </p:nvSpPr>
          <p:spPr>
            <a:xfrm>
              <a:off x="7855285" y="4071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>
              <a:extLst>
                <a:ext uri="{FF2B5EF4-FFF2-40B4-BE49-F238E27FC236}">
                  <a16:creationId xmlns:a16="http://schemas.microsoft.com/office/drawing/2014/main" id="{A298D821-A0D1-EDB7-05B4-87C99EAF4F82}"/>
                </a:ext>
              </a:extLst>
            </p:cNvPr>
            <p:cNvSpPr/>
            <p:nvPr/>
          </p:nvSpPr>
          <p:spPr>
            <a:xfrm>
              <a:off x="7859223" y="44650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>
              <a:extLst>
                <a:ext uri="{FF2B5EF4-FFF2-40B4-BE49-F238E27FC236}">
                  <a16:creationId xmlns:a16="http://schemas.microsoft.com/office/drawing/2014/main" id="{8B573FA2-DF0F-8E2A-23DC-F4E3AF8EB8A6}"/>
                </a:ext>
              </a:extLst>
            </p:cNvPr>
            <p:cNvSpPr/>
            <p:nvPr/>
          </p:nvSpPr>
          <p:spPr>
            <a:xfrm>
              <a:off x="7907838" y="4986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>
              <a:extLst>
                <a:ext uri="{FF2B5EF4-FFF2-40B4-BE49-F238E27FC236}">
                  <a16:creationId xmlns:a16="http://schemas.microsoft.com/office/drawing/2014/main" id="{6742D6B4-64AC-D24D-60B2-6BC8F5E4A005}"/>
                </a:ext>
              </a:extLst>
            </p:cNvPr>
            <p:cNvSpPr/>
            <p:nvPr/>
          </p:nvSpPr>
          <p:spPr>
            <a:xfrm>
              <a:off x="8084993" y="4759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>
              <a:extLst>
                <a:ext uri="{FF2B5EF4-FFF2-40B4-BE49-F238E27FC236}">
                  <a16:creationId xmlns:a16="http://schemas.microsoft.com/office/drawing/2014/main" id="{176AC3E5-5ED8-4B16-F79B-0883C2756624}"/>
                </a:ext>
              </a:extLst>
            </p:cNvPr>
            <p:cNvSpPr/>
            <p:nvPr/>
          </p:nvSpPr>
          <p:spPr>
            <a:xfrm>
              <a:off x="8086329" y="4259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>
              <a:extLst>
                <a:ext uri="{FF2B5EF4-FFF2-40B4-BE49-F238E27FC236}">
                  <a16:creationId xmlns:a16="http://schemas.microsoft.com/office/drawing/2014/main" id="{A582ADE6-7EE5-0218-4A51-25AC25F004DF}"/>
                </a:ext>
              </a:extLst>
            </p:cNvPr>
            <p:cNvSpPr/>
            <p:nvPr/>
          </p:nvSpPr>
          <p:spPr>
            <a:xfrm>
              <a:off x="7531911" y="5013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>
              <a:extLst>
                <a:ext uri="{FF2B5EF4-FFF2-40B4-BE49-F238E27FC236}">
                  <a16:creationId xmlns:a16="http://schemas.microsoft.com/office/drawing/2014/main" id="{BA718A08-4299-BBD0-807E-9BA06949F25E}"/>
                </a:ext>
              </a:extLst>
            </p:cNvPr>
            <p:cNvSpPr/>
            <p:nvPr/>
          </p:nvSpPr>
          <p:spPr>
            <a:xfrm>
              <a:off x="8048983" y="4523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>
              <a:extLst>
                <a:ext uri="{FF2B5EF4-FFF2-40B4-BE49-F238E27FC236}">
                  <a16:creationId xmlns:a16="http://schemas.microsoft.com/office/drawing/2014/main" id="{FF90BC45-2A4C-5930-1534-91A26444B7D6}"/>
                </a:ext>
              </a:extLst>
            </p:cNvPr>
            <p:cNvSpPr/>
            <p:nvPr/>
          </p:nvSpPr>
          <p:spPr>
            <a:xfrm>
              <a:off x="7786507" y="4110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>
              <a:extLst>
                <a:ext uri="{FF2B5EF4-FFF2-40B4-BE49-F238E27FC236}">
                  <a16:creationId xmlns:a16="http://schemas.microsoft.com/office/drawing/2014/main" id="{B65AE3D9-67E9-D371-40A0-298B030CA52D}"/>
                </a:ext>
              </a:extLst>
            </p:cNvPr>
            <p:cNvSpPr/>
            <p:nvPr/>
          </p:nvSpPr>
          <p:spPr>
            <a:xfrm>
              <a:off x="7822286" y="5185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>
              <a:extLst>
                <a:ext uri="{FF2B5EF4-FFF2-40B4-BE49-F238E27FC236}">
                  <a16:creationId xmlns:a16="http://schemas.microsoft.com/office/drawing/2014/main" id="{2F56D125-6522-01F3-AE52-87A412308E3C}"/>
                </a:ext>
              </a:extLst>
            </p:cNvPr>
            <p:cNvSpPr/>
            <p:nvPr/>
          </p:nvSpPr>
          <p:spPr>
            <a:xfrm>
              <a:off x="8146524" y="3662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>
              <a:extLst>
                <a:ext uri="{FF2B5EF4-FFF2-40B4-BE49-F238E27FC236}">
                  <a16:creationId xmlns:a16="http://schemas.microsoft.com/office/drawing/2014/main" id="{565A55C6-F4AE-3FB3-80F1-3BA21B0CA94E}"/>
                </a:ext>
              </a:extLst>
            </p:cNvPr>
            <p:cNvSpPr/>
            <p:nvPr/>
          </p:nvSpPr>
          <p:spPr>
            <a:xfrm>
              <a:off x="7480959" y="5459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>
              <a:extLst>
                <a:ext uri="{FF2B5EF4-FFF2-40B4-BE49-F238E27FC236}">
                  <a16:creationId xmlns:a16="http://schemas.microsoft.com/office/drawing/2014/main" id="{CE5F6D9A-4D5D-B986-FD7B-A184D66BE155}"/>
                </a:ext>
              </a:extLst>
            </p:cNvPr>
            <p:cNvSpPr/>
            <p:nvPr/>
          </p:nvSpPr>
          <p:spPr>
            <a:xfrm>
              <a:off x="7938542" y="51879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>
              <a:extLst>
                <a:ext uri="{FF2B5EF4-FFF2-40B4-BE49-F238E27FC236}">
                  <a16:creationId xmlns:a16="http://schemas.microsoft.com/office/drawing/2014/main" id="{99ADED4F-6997-1DD0-09D0-A49EE39CB0ED}"/>
                </a:ext>
              </a:extLst>
            </p:cNvPr>
            <p:cNvSpPr/>
            <p:nvPr/>
          </p:nvSpPr>
          <p:spPr>
            <a:xfrm>
              <a:off x="7898546" y="5013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>
              <a:extLst>
                <a:ext uri="{FF2B5EF4-FFF2-40B4-BE49-F238E27FC236}">
                  <a16:creationId xmlns:a16="http://schemas.microsoft.com/office/drawing/2014/main" id="{EAFBCC8D-4B8D-324A-0402-F13D5367A905}"/>
                </a:ext>
              </a:extLst>
            </p:cNvPr>
            <p:cNvSpPr/>
            <p:nvPr/>
          </p:nvSpPr>
          <p:spPr>
            <a:xfrm>
              <a:off x="7327580" y="5643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>
              <a:extLst>
                <a:ext uri="{FF2B5EF4-FFF2-40B4-BE49-F238E27FC236}">
                  <a16:creationId xmlns:a16="http://schemas.microsoft.com/office/drawing/2014/main" id="{8A3FFDBE-AD66-EC08-7E4F-93BACDCCEDE3}"/>
                </a:ext>
              </a:extLst>
            </p:cNvPr>
            <p:cNvSpPr/>
            <p:nvPr/>
          </p:nvSpPr>
          <p:spPr>
            <a:xfrm>
              <a:off x="8011154" y="4417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>
              <a:extLst>
                <a:ext uri="{FF2B5EF4-FFF2-40B4-BE49-F238E27FC236}">
                  <a16:creationId xmlns:a16="http://schemas.microsoft.com/office/drawing/2014/main" id="{C267DDBC-48F4-FBD1-4879-33B42E08BDCB}"/>
                </a:ext>
              </a:extLst>
            </p:cNvPr>
            <p:cNvSpPr/>
            <p:nvPr/>
          </p:nvSpPr>
          <p:spPr>
            <a:xfrm>
              <a:off x="7625607" y="5349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>
              <a:extLst>
                <a:ext uri="{FF2B5EF4-FFF2-40B4-BE49-F238E27FC236}">
                  <a16:creationId xmlns:a16="http://schemas.microsoft.com/office/drawing/2014/main" id="{24716C00-C57B-7EB7-EAB9-5F3A4BB10016}"/>
                </a:ext>
              </a:extLst>
            </p:cNvPr>
            <p:cNvSpPr/>
            <p:nvPr/>
          </p:nvSpPr>
          <p:spPr>
            <a:xfrm>
              <a:off x="8086766" y="3824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>
              <a:extLst>
                <a:ext uri="{FF2B5EF4-FFF2-40B4-BE49-F238E27FC236}">
                  <a16:creationId xmlns:a16="http://schemas.microsoft.com/office/drawing/2014/main" id="{9F410406-B917-1AD7-2903-344178039393}"/>
                </a:ext>
              </a:extLst>
            </p:cNvPr>
            <p:cNvSpPr/>
            <p:nvPr/>
          </p:nvSpPr>
          <p:spPr>
            <a:xfrm>
              <a:off x="7992212" y="5212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>
              <a:extLst>
                <a:ext uri="{FF2B5EF4-FFF2-40B4-BE49-F238E27FC236}">
                  <a16:creationId xmlns:a16="http://schemas.microsoft.com/office/drawing/2014/main" id="{632DC541-8D66-DCE5-DD9E-D0B8FC65E98E}"/>
                </a:ext>
              </a:extLst>
            </p:cNvPr>
            <p:cNvSpPr/>
            <p:nvPr/>
          </p:nvSpPr>
          <p:spPr>
            <a:xfrm>
              <a:off x="7606299" y="56050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>
              <a:extLst>
                <a:ext uri="{FF2B5EF4-FFF2-40B4-BE49-F238E27FC236}">
                  <a16:creationId xmlns:a16="http://schemas.microsoft.com/office/drawing/2014/main" id="{7B0E9A10-7DF8-4B7B-9F93-1CA5BCC801A5}"/>
                </a:ext>
              </a:extLst>
            </p:cNvPr>
            <p:cNvSpPr/>
            <p:nvPr/>
          </p:nvSpPr>
          <p:spPr>
            <a:xfrm>
              <a:off x="7587309" y="5276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>
              <a:extLst>
                <a:ext uri="{FF2B5EF4-FFF2-40B4-BE49-F238E27FC236}">
                  <a16:creationId xmlns:a16="http://schemas.microsoft.com/office/drawing/2014/main" id="{41F56418-0C78-75F6-8F67-56682486C9EF}"/>
                </a:ext>
              </a:extLst>
            </p:cNvPr>
            <p:cNvSpPr/>
            <p:nvPr/>
          </p:nvSpPr>
          <p:spPr>
            <a:xfrm>
              <a:off x="8304667" y="3927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>
              <a:extLst>
                <a:ext uri="{FF2B5EF4-FFF2-40B4-BE49-F238E27FC236}">
                  <a16:creationId xmlns:a16="http://schemas.microsoft.com/office/drawing/2014/main" id="{103355BC-905A-7D03-83E9-AD893AA211CD}"/>
                </a:ext>
              </a:extLst>
            </p:cNvPr>
            <p:cNvSpPr/>
            <p:nvPr/>
          </p:nvSpPr>
          <p:spPr>
            <a:xfrm>
              <a:off x="8052263" y="4303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>
              <a:extLst>
                <a:ext uri="{FF2B5EF4-FFF2-40B4-BE49-F238E27FC236}">
                  <a16:creationId xmlns:a16="http://schemas.microsoft.com/office/drawing/2014/main" id="{CB031B11-A81C-7C35-39EE-25619F71E413}"/>
                </a:ext>
              </a:extLst>
            </p:cNvPr>
            <p:cNvSpPr/>
            <p:nvPr/>
          </p:nvSpPr>
          <p:spPr>
            <a:xfrm>
              <a:off x="7790742" y="5525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>
              <a:extLst>
                <a:ext uri="{FF2B5EF4-FFF2-40B4-BE49-F238E27FC236}">
                  <a16:creationId xmlns:a16="http://schemas.microsoft.com/office/drawing/2014/main" id="{48104507-3EB1-AE83-49D2-3469E8527E3A}"/>
                </a:ext>
              </a:extLst>
            </p:cNvPr>
            <p:cNvSpPr/>
            <p:nvPr/>
          </p:nvSpPr>
          <p:spPr>
            <a:xfrm>
              <a:off x="8001074" y="471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>
              <a:extLst>
                <a:ext uri="{FF2B5EF4-FFF2-40B4-BE49-F238E27FC236}">
                  <a16:creationId xmlns:a16="http://schemas.microsoft.com/office/drawing/2014/main" id="{C7CC7201-A54D-386D-CD16-76C9D3A38994}"/>
                </a:ext>
              </a:extLst>
            </p:cNvPr>
            <p:cNvSpPr/>
            <p:nvPr/>
          </p:nvSpPr>
          <p:spPr>
            <a:xfrm>
              <a:off x="7360877" y="5347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>
              <a:extLst>
                <a:ext uri="{FF2B5EF4-FFF2-40B4-BE49-F238E27FC236}">
                  <a16:creationId xmlns:a16="http://schemas.microsoft.com/office/drawing/2014/main" id="{CA6ADAF7-772F-FC9E-98D5-6854100F9786}"/>
                </a:ext>
              </a:extLst>
            </p:cNvPr>
            <p:cNvSpPr/>
            <p:nvPr/>
          </p:nvSpPr>
          <p:spPr>
            <a:xfrm>
              <a:off x="7606344" y="5385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>
              <a:extLst>
                <a:ext uri="{FF2B5EF4-FFF2-40B4-BE49-F238E27FC236}">
                  <a16:creationId xmlns:a16="http://schemas.microsoft.com/office/drawing/2014/main" id="{32749A06-3F07-DA50-FB6D-0987423C303B}"/>
                </a:ext>
              </a:extLst>
            </p:cNvPr>
            <p:cNvSpPr/>
            <p:nvPr/>
          </p:nvSpPr>
          <p:spPr>
            <a:xfrm>
              <a:off x="7720150" y="5658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>
              <a:extLst>
                <a:ext uri="{FF2B5EF4-FFF2-40B4-BE49-F238E27FC236}">
                  <a16:creationId xmlns:a16="http://schemas.microsoft.com/office/drawing/2014/main" id="{141E7285-9142-CD94-3370-18A3955787D3}"/>
                </a:ext>
              </a:extLst>
            </p:cNvPr>
            <p:cNvSpPr/>
            <p:nvPr/>
          </p:nvSpPr>
          <p:spPr>
            <a:xfrm>
              <a:off x="7518697" y="5532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>
              <a:extLst>
                <a:ext uri="{FF2B5EF4-FFF2-40B4-BE49-F238E27FC236}">
                  <a16:creationId xmlns:a16="http://schemas.microsoft.com/office/drawing/2014/main" id="{41007B2A-270F-2B03-7678-EE44799B4FAE}"/>
                </a:ext>
              </a:extLst>
            </p:cNvPr>
            <p:cNvSpPr/>
            <p:nvPr/>
          </p:nvSpPr>
          <p:spPr>
            <a:xfrm>
              <a:off x="8086989" y="4963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>
              <a:extLst>
                <a:ext uri="{FF2B5EF4-FFF2-40B4-BE49-F238E27FC236}">
                  <a16:creationId xmlns:a16="http://schemas.microsoft.com/office/drawing/2014/main" id="{C7C3DBA7-827F-03B5-42F9-740F486AC5AA}"/>
                </a:ext>
              </a:extLst>
            </p:cNvPr>
            <p:cNvSpPr/>
            <p:nvPr/>
          </p:nvSpPr>
          <p:spPr>
            <a:xfrm>
              <a:off x="7931284" y="5084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>
              <a:extLst>
                <a:ext uri="{FF2B5EF4-FFF2-40B4-BE49-F238E27FC236}">
                  <a16:creationId xmlns:a16="http://schemas.microsoft.com/office/drawing/2014/main" id="{6A6624BC-8CED-0D86-5871-924BDF61F04B}"/>
                </a:ext>
              </a:extLst>
            </p:cNvPr>
            <p:cNvSpPr/>
            <p:nvPr/>
          </p:nvSpPr>
          <p:spPr>
            <a:xfrm>
              <a:off x="7600229" y="5461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>
              <a:extLst>
                <a:ext uri="{FF2B5EF4-FFF2-40B4-BE49-F238E27FC236}">
                  <a16:creationId xmlns:a16="http://schemas.microsoft.com/office/drawing/2014/main" id="{7CA3BB95-D095-0E22-20D0-FC2A361A21F1}"/>
                </a:ext>
              </a:extLst>
            </p:cNvPr>
            <p:cNvSpPr/>
            <p:nvPr/>
          </p:nvSpPr>
          <p:spPr>
            <a:xfrm>
              <a:off x="7574577" y="55848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>
              <a:extLst>
                <a:ext uri="{FF2B5EF4-FFF2-40B4-BE49-F238E27FC236}">
                  <a16:creationId xmlns:a16="http://schemas.microsoft.com/office/drawing/2014/main" id="{B61D7D73-E626-C558-25BA-3FB25E9176E1}"/>
                </a:ext>
              </a:extLst>
            </p:cNvPr>
            <p:cNvSpPr/>
            <p:nvPr/>
          </p:nvSpPr>
          <p:spPr>
            <a:xfrm>
              <a:off x="7899053" y="5369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>
              <a:extLst>
                <a:ext uri="{FF2B5EF4-FFF2-40B4-BE49-F238E27FC236}">
                  <a16:creationId xmlns:a16="http://schemas.microsoft.com/office/drawing/2014/main" id="{2B937DF8-FFC2-401E-2980-C87936EF1BF3}"/>
                </a:ext>
              </a:extLst>
            </p:cNvPr>
            <p:cNvSpPr/>
            <p:nvPr/>
          </p:nvSpPr>
          <p:spPr>
            <a:xfrm>
              <a:off x="7301111" y="54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>
              <a:extLst>
                <a:ext uri="{FF2B5EF4-FFF2-40B4-BE49-F238E27FC236}">
                  <a16:creationId xmlns:a16="http://schemas.microsoft.com/office/drawing/2014/main" id="{7D2C9367-A490-2A54-962F-2414D20B4279}"/>
                </a:ext>
              </a:extLst>
            </p:cNvPr>
            <p:cNvSpPr/>
            <p:nvPr/>
          </p:nvSpPr>
          <p:spPr>
            <a:xfrm>
              <a:off x="8045664" y="4799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>
              <a:extLst>
                <a:ext uri="{FF2B5EF4-FFF2-40B4-BE49-F238E27FC236}">
                  <a16:creationId xmlns:a16="http://schemas.microsoft.com/office/drawing/2014/main" id="{67EDC64A-9978-664E-31D9-5BF151D705DB}"/>
                </a:ext>
              </a:extLst>
            </p:cNvPr>
            <p:cNvSpPr/>
            <p:nvPr/>
          </p:nvSpPr>
          <p:spPr>
            <a:xfrm>
              <a:off x="7239134" y="4811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>
              <a:extLst>
                <a:ext uri="{FF2B5EF4-FFF2-40B4-BE49-F238E27FC236}">
                  <a16:creationId xmlns:a16="http://schemas.microsoft.com/office/drawing/2014/main" id="{327336A7-6802-DFEB-F11F-D44306D5AA8D}"/>
                </a:ext>
              </a:extLst>
            </p:cNvPr>
            <p:cNvSpPr/>
            <p:nvPr/>
          </p:nvSpPr>
          <p:spPr>
            <a:xfrm>
              <a:off x="8098114" y="4835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>
              <a:extLst>
                <a:ext uri="{FF2B5EF4-FFF2-40B4-BE49-F238E27FC236}">
                  <a16:creationId xmlns:a16="http://schemas.microsoft.com/office/drawing/2014/main" id="{B7943505-A6F7-54EF-7E8F-6BBC2235E082}"/>
                </a:ext>
              </a:extLst>
            </p:cNvPr>
            <p:cNvSpPr/>
            <p:nvPr/>
          </p:nvSpPr>
          <p:spPr>
            <a:xfrm>
              <a:off x="8034902" y="4238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>
              <a:extLst>
                <a:ext uri="{FF2B5EF4-FFF2-40B4-BE49-F238E27FC236}">
                  <a16:creationId xmlns:a16="http://schemas.microsoft.com/office/drawing/2014/main" id="{923F7347-D7B8-FE52-0979-D2E9F62371B3}"/>
                </a:ext>
              </a:extLst>
            </p:cNvPr>
            <p:cNvSpPr/>
            <p:nvPr/>
          </p:nvSpPr>
          <p:spPr>
            <a:xfrm>
              <a:off x="7699683" y="5328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>
              <a:extLst>
                <a:ext uri="{FF2B5EF4-FFF2-40B4-BE49-F238E27FC236}">
                  <a16:creationId xmlns:a16="http://schemas.microsoft.com/office/drawing/2014/main" id="{A5208C63-C63C-1432-53DC-1B8913EF215E}"/>
                </a:ext>
              </a:extLst>
            </p:cNvPr>
            <p:cNvSpPr/>
            <p:nvPr/>
          </p:nvSpPr>
          <p:spPr>
            <a:xfrm>
              <a:off x="8135096" y="52873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>
              <a:extLst>
                <a:ext uri="{FF2B5EF4-FFF2-40B4-BE49-F238E27FC236}">
                  <a16:creationId xmlns:a16="http://schemas.microsoft.com/office/drawing/2014/main" id="{0F1E5678-F5F3-4DA8-E914-5AA6002A3362}"/>
                </a:ext>
              </a:extLst>
            </p:cNvPr>
            <p:cNvSpPr/>
            <p:nvPr/>
          </p:nvSpPr>
          <p:spPr>
            <a:xfrm>
              <a:off x="7862869" y="51383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>
              <a:extLst>
                <a:ext uri="{FF2B5EF4-FFF2-40B4-BE49-F238E27FC236}">
                  <a16:creationId xmlns:a16="http://schemas.microsoft.com/office/drawing/2014/main" id="{EA251A1C-7542-E2CF-2D82-F3940A7813B9}"/>
                </a:ext>
              </a:extLst>
            </p:cNvPr>
            <p:cNvSpPr/>
            <p:nvPr/>
          </p:nvSpPr>
          <p:spPr>
            <a:xfrm>
              <a:off x="6888937" y="5439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>
              <a:extLst>
                <a:ext uri="{FF2B5EF4-FFF2-40B4-BE49-F238E27FC236}">
                  <a16:creationId xmlns:a16="http://schemas.microsoft.com/office/drawing/2014/main" id="{129EEB53-5B8F-53C8-9702-1F42F1609C1E}"/>
                </a:ext>
              </a:extLst>
            </p:cNvPr>
            <p:cNvSpPr/>
            <p:nvPr/>
          </p:nvSpPr>
          <p:spPr>
            <a:xfrm>
              <a:off x="7790710" y="5313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>
              <a:extLst>
                <a:ext uri="{FF2B5EF4-FFF2-40B4-BE49-F238E27FC236}">
                  <a16:creationId xmlns:a16="http://schemas.microsoft.com/office/drawing/2014/main" id="{51FC0CDC-9F4E-6FE6-E2F7-84F499F880E4}"/>
                </a:ext>
              </a:extLst>
            </p:cNvPr>
            <p:cNvSpPr/>
            <p:nvPr/>
          </p:nvSpPr>
          <p:spPr>
            <a:xfrm>
              <a:off x="8116860" y="463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>
              <a:extLst>
                <a:ext uri="{FF2B5EF4-FFF2-40B4-BE49-F238E27FC236}">
                  <a16:creationId xmlns:a16="http://schemas.microsoft.com/office/drawing/2014/main" id="{17EFC659-2634-9C0E-64F4-2F4D40F5BE06}"/>
                </a:ext>
              </a:extLst>
            </p:cNvPr>
            <p:cNvSpPr/>
            <p:nvPr/>
          </p:nvSpPr>
          <p:spPr>
            <a:xfrm>
              <a:off x="7919073" y="5058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>
              <a:extLst>
                <a:ext uri="{FF2B5EF4-FFF2-40B4-BE49-F238E27FC236}">
                  <a16:creationId xmlns:a16="http://schemas.microsoft.com/office/drawing/2014/main" id="{737D7824-3901-A7E1-65E4-B609725899DE}"/>
                </a:ext>
              </a:extLst>
            </p:cNvPr>
            <p:cNvSpPr/>
            <p:nvPr/>
          </p:nvSpPr>
          <p:spPr>
            <a:xfrm>
              <a:off x="7405327" y="48446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>
              <a:extLst>
                <a:ext uri="{FF2B5EF4-FFF2-40B4-BE49-F238E27FC236}">
                  <a16:creationId xmlns:a16="http://schemas.microsoft.com/office/drawing/2014/main" id="{74D71948-CC41-9864-79D1-CFF9800217CE}"/>
                </a:ext>
              </a:extLst>
            </p:cNvPr>
            <p:cNvSpPr/>
            <p:nvPr/>
          </p:nvSpPr>
          <p:spPr>
            <a:xfrm>
              <a:off x="7654137" y="5525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>
              <a:extLst>
                <a:ext uri="{FF2B5EF4-FFF2-40B4-BE49-F238E27FC236}">
                  <a16:creationId xmlns:a16="http://schemas.microsoft.com/office/drawing/2014/main" id="{14C64223-E14F-CDDD-B160-D955067DC69A}"/>
                </a:ext>
              </a:extLst>
            </p:cNvPr>
            <p:cNvSpPr/>
            <p:nvPr/>
          </p:nvSpPr>
          <p:spPr>
            <a:xfrm>
              <a:off x="7862760" y="51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>
              <a:extLst>
                <a:ext uri="{FF2B5EF4-FFF2-40B4-BE49-F238E27FC236}">
                  <a16:creationId xmlns:a16="http://schemas.microsoft.com/office/drawing/2014/main" id="{BF42A454-858A-6829-3795-DE707CA51BF8}"/>
                </a:ext>
              </a:extLst>
            </p:cNvPr>
            <p:cNvSpPr/>
            <p:nvPr/>
          </p:nvSpPr>
          <p:spPr>
            <a:xfrm>
              <a:off x="7710433" y="5370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>
              <a:extLst>
                <a:ext uri="{FF2B5EF4-FFF2-40B4-BE49-F238E27FC236}">
                  <a16:creationId xmlns:a16="http://schemas.microsoft.com/office/drawing/2014/main" id="{52C26AF4-4D6E-076A-9452-DBD9F3E35FCC}"/>
                </a:ext>
              </a:extLst>
            </p:cNvPr>
            <p:cNvSpPr/>
            <p:nvPr/>
          </p:nvSpPr>
          <p:spPr>
            <a:xfrm>
              <a:off x="7938719" y="507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>
              <a:extLst>
                <a:ext uri="{FF2B5EF4-FFF2-40B4-BE49-F238E27FC236}">
                  <a16:creationId xmlns:a16="http://schemas.microsoft.com/office/drawing/2014/main" id="{C79C0EFC-9F7B-1E60-747F-0F6AD1868E58}"/>
                </a:ext>
              </a:extLst>
            </p:cNvPr>
            <p:cNvSpPr/>
            <p:nvPr/>
          </p:nvSpPr>
          <p:spPr>
            <a:xfrm>
              <a:off x="7205010" y="552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>
              <a:extLst>
                <a:ext uri="{FF2B5EF4-FFF2-40B4-BE49-F238E27FC236}">
                  <a16:creationId xmlns:a16="http://schemas.microsoft.com/office/drawing/2014/main" id="{042FDC98-D665-E000-6474-9E3AAD91E043}"/>
                </a:ext>
              </a:extLst>
            </p:cNvPr>
            <p:cNvSpPr/>
            <p:nvPr/>
          </p:nvSpPr>
          <p:spPr>
            <a:xfrm>
              <a:off x="7778378" y="5507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>
              <a:extLst>
                <a:ext uri="{FF2B5EF4-FFF2-40B4-BE49-F238E27FC236}">
                  <a16:creationId xmlns:a16="http://schemas.microsoft.com/office/drawing/2014/main" id="{36468329-3BD6-D73B-D6D3-3C073BF29B84}"/>
                </a:ext>
              </a:extLst>
            </p:cNvPr>
            <p:cNvSpPr/>
            <p:nvPr/>
          </p:nvSpPr>
          <p:spPr>
            <a:xfrm>
              <a:off x="7681523" y="5244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>
              <a:extLst>
                <a:ext uri="{FF2B5EF4-FFF2-40B4-BE49-F238E27FC236}">
                  <a16:creationId xmlns:a16="http://schemas.microsoft.com/office/drawing/2014/main" id="{14919A03-E072-11F9-DAAE-A143EA7FCB8E}"/>
                </a:ext>
              </a:extLst>
            </p:cNvPr>
            <p:cNvSpPr/>
            <p:nvPr/>
          </p:nvSpPr>
          <p:spPr>
            <a:xfrm>
              <a:off x="7978191" y="5095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>
              <a:extLst>
                <a:ext uri="{FF2B5EF4-FFF2-40B4-BE49-F238E27FC236}">
                  <a16:creationId xmlns:a16="http://schemas.microsoft.com/office/drawing/2014/main" id="{A79CDA05-CB12-2F2B-024B-E8404B2CC73A}"/>
                </a:ext>
              </a:extLst>
            </p:cNvPr>
            <p:cNvSpPr/>
            <p:nvPr/>
          </p:nvSpPr>
          <p:spPr>
            <a:xfrm>
              <a:off x="7795109" y="5480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>
              <a:extLst>
                <a:ext uri="{FF2B5EF4-FFF2-40B4-BE49-F238E27FC236}">
                  <a16:creationId xmlns:a16="http://schemas.microsoft.com/office/drawing/2014/main" id="{BFA38636-281B-57EE-9D03-F422BBD15449}"/>
                </a:ext>
              </a:extLst>
            </p:cNvPr>
            <p:cNvSpPr/>
            <p:nvPr/>
          </p:nvSpPr>
          <p:spPr>
            <a:xfrm>
              <a:off x="7959386" y="51442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>
              <a:extLst>
                <a:ext uri="{FF2B5EF4-FFF2-40B4-BE49-F238E27FC236}">
                  <a16:creationId xmlns:a16="http://schemas.microsoft.com/office/drawing/2014/main" id="{15E83B62-AA41-8F91-3BC6-B3909BDA40C9}"/>
                </a:ext>
              </a:extLst>
            </p:cNvPr>
            <p:cNvSpPr/>
            <p:nvPr/>
          </p:nvSpPr>
          <p:spPr>
            <a:xfrm>
              <a:off x="7639873" y="54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>
              <a:extLst>
                <a:ext uri="{FF2B5EF4-FFF2-40B4-BE49-F238E27FC236}">
                  <a16:creationId xmlns:a16="http://schemas.microsoft.com/office/drawing/2014/main" id="{DA2E07FD-33E2-0E45-1FB6-E96A5E9AB51F}"/>
                </a:ext>
              </a:extLst>
            </p:cNvPr>
            <p:cNvSpPr/>
            <p:nvPr/>
          </p:nvSpPr>
          <p:spPr>
            <a:xfrm>
              <a:off x="7654838" y="5515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>
              <a:extLst>
                <a:ext uri="{FF2B5EF4-FFF2-40B4-BE49-F238E27FC236}">
                  <a16:creationId xmlns:a16="http://schemas.microsoft.com/office/drawing/2014/main" id="{A845AAF0-C8A1-08B2-33B6-4EA015A2B2E2}"/>
                </a:ext>
              </a:extLst>
            </p:cNvPr>
            <p:cNvSpPr/>
            <p:nvPr/>
          </p:nvSpPr>
          <p:spPr>
            <a:xfrm>
              <a:off x="7552571" y="5495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>
              <a:extLst>
                <a:ext uri="{FF2B5EF4-FFF2-40B4-BE49-F238E27FC236}">
                  <a16:creationId xmlns:a16="http://schemas.microsoft.com/office/drawing/2014/main" id="{34090BFD-2745-9F18-84E9-BC661A191CB5}"/>
                </a:ext>
              </a:extLst>
            </p:cNvPr>
            <p:cNvSpPr/>
            <p:nvPr/>
          </p:nvSpPr>
          <p:spPr>
            <a:xfrm>
              <a:off x="7398914" y="5470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>
              <a:extLst>
                <a:ext uri="{FF2B5EF4-FFF2-40B4-BE49-F238E27FC236}">
                  <a16:creationId xmlns:a16="http://schemas.microsoft.com/office/drawing/2014/main" id="{BB84859F-8925-F4F0-8EC0-3A8A0F49A59D}"/>
                </a:ext>
              </a:extLst>
            </p:cNvPr>
            <p:cNvSpPr/>
            <p:nvPr/>
          </p:nvSpPr>
          <p:spPr>
            <a:xfrm>
              <a:off x="7632186" y="52820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>
              <a:extLst>
                <a:ext uri="{FF2B5EF4-FFF2-40B4-BE49-F238E27FC236}">
                  <a16:creationId xmlns:a16="http://schemas.microsoft.com/office/drawing/2014/main" id="{73161938-CC38-4016-59D5-3F514F263626}"/>
                </a:ext>
              </a:extLst>
            </p:cNvPr>
            <p:cNvSpPr/>
            <p:nvPr/>
          </p:nvSpPr>
          <p:spPr>
            <a:xfrm>
              <a:off x="8071431" y="5091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>
              <a:extLst>
                <a:ext uri="{FF2B5EF4-FFF2-40B4-BE49-F238E27FC236}">
                  <a16:creationId xmlns:a16="http://schemas.microsoft.com/office/drawing/2014/main" id="{914AA332-4A5D-7637-22BD-734DBC3469DB}"/>
                </a:ext>
              </a:extLst>
            </p:cNvPr>
            <p:cNvSpPr/>
            <p:nvPr/>
          </p:nvSpPr>
          <p:spPr>
            <a:xfrm>
              <a:off x="7932666" y="46763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>
              <a:extLst>
                <a:ext uri="{FF2B5EF4-FFF2-40B4-BE49-F238E27FC236}">
                  <a16:creationId xmlns:a16="http://schemas.microsoft.com/office/drawing/2014/main" id="{76D845FF-644B-4225-3245-26DAA3644178}"/>
                </a:ext>
              </a:extLst>
            </p:cNvPr>
            <p:cNvSpPr/>
            <p:nvPr/>
          </p:nvSpPr>
          <p:spPr>
            <a:xfrm>
              <a:off x="7762189" y="5393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>
              <a:extLst>
                <a:ext uri="{FF2B5EF4-FFF2-40B4-BE49-F238E27FC236}">
                  <a16:creationId xmlns:a16="http://schemas.microsoft.com/office/drawing/2014/main" id="{B39CD1AD-9BD0-D493-216E-304A20DDDE98}"/>
                </a:ext>
              </a:extLst>
            </p:cNvPr>
            <p:cNvSpPr/>
            <p:nvPr/>
          </p:nvSpPr>
          <p:spPr>
            <a:xfrm>
              <a:off x="7510358" y="5523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>
              <a:extLst>
                <a:ext uri="{FF2B5EF4-FFF2-40B4-BE49-F238E27FC236}">
                  <a16:creationId xmlns:a16="http://schemas.microsoft.com/office/drawing/2014/main" id="{454A566D-091C-5C83-4072-12EFF1D0F1A8}"/>
                </a:ext>
              </a:extLst>
            </p:cNvPr>
            <p:cNvSpPr/>
            <p:nvPr/>
          </p:nvSpPr>
          <p:spPr>
            <a:xfrm>
              <a:off x="8004072" y="494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>
              <a:extLst>
                <a:ext uri="{FF2B5EF4-FFF2-40B4-BE49-F238E27FC236}">
                  <a16:creationId xmlns:a16="http://schemas.microsoft.com/office/drawing/2014/main" id="{3F3BC5CC-AA9C-A442-CEE8-2C3D7F0AEF2F}"/>
                </a:ext>
              </a:extLst>
            </p:cNvPr>
            <p:cNvSpPr/>
            <p:nvPr/>
          </p:nvSpPr>
          <p:spPr>
            <a:xfrm>
              <a:off x="7963544" y="48860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>
              <a:extLst>
                <a:ext uri="{FF2B5EF4-FFF2-40B4-BE49-F238E27FC236}">
                  <a16:creationId xmlns:a16="http://schemas.microsoft.com/office/drawing/2014/main" id="{7D463191-7948-40A5-85E8-FE0451B14760}"/>
                </a:ext>
              </a:extLst>
            </p:cNvPr>
            <p:cNvSpPr/>
            <p:nvPr/>
          </p:nvSpPr>
          <p:spPr>
            <a:xfrm>
              <a:off x="7960848" y="4913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>
              <a:extLst>
                <a:ext uri="{FF2B5EF4-FFF2-40B4-BE49-F238E27FC236}">
                  <a16:creationId xmlns:a16="http://schemas.microsoft.com/office/drawing/2014/main" id="{692D1F20-5352-4D7B-A5C5-BB15752D1596}"/>
                </a:ext>
              </a:extLst>
            </p:cNvPr>
            <p:cNvSpPr/>
            <p:nvPr/>
          </p:nvSpPr>
          <p:spPr>
            <a:xfrm>
              <a:off x="7564047" y="55398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>
              <a:extLst>
                <a:ext uri="{FF2B5EF4-FFF2-40B4-BE49-F238E27FC236}">
                  <a16:creationId xmlns:a16="http://schemas.microsoft.com/office/drawing/2014/main" id="{3044D64A-098A-7503-E422-172A2267746E}"/>
                </a:ext>
              </a:extLst>
            </p:cNvPr>
            <p:cNvSpPr/>
            <p:nvPr/>
          </p:nvSpPr>
          <p:spPr>
            <a:xfrm>
              <a:off x="7982825" y="4173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>
              <a:extLst>
                <a:ext uri="{FF2B5EF4-FFF2-40B4-BE49-F238E27FC236}">
                  <a16:creationId xmlns:a16="http://schemas.microsoft.com/office/drawing/2014/main" id="{6ECB24C1-5926-2424-0DE3-16195EFD5926}"/>
                </a:ext>
              </a:extLst>
            </p:cNvPr>
            <p:cNvSpPr/>
            <p:nvPr/>
          </p:nvSpPr>
          <p:spPr>
            <a:xfrm>
              <a:off x="7646802" y="5175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>
              <a:extLst>
                <a:ext uri="{FF2B5EF4-FFF2-40B4-BE49-F238E27FC236}">
                  <a16:creationId xmlns:a16="http://schemas.microsoft.com/office/drawing/2014/main" id="{48E83C99-BD57-A936-4FDB-94EDD1377706}"/>
                </a:ext>
              </a:extLst>
            </p:cNvPr>
            <p:cNvSpPr/>
            <p:nvPr/>
          </p:nvSpPr>
          <p:spPr>
            <a:xfrm>
              <a:off x="7421784" y="5252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>
              <a:extLst>
                <a:ext uri="{FF2B5EF4-FFF2-40B4-BE49-F238E27FC236}">
                  <a16:creationId xmlns:a16="http://schemas.microsoft.com/office/drawing/2014/main" id="{D4456D0A-1FF8-7BE2-6765-4EBE43791A1F}"/>
                </a:ext>
              </a:extLst>
            </p:cNvPr>
            <p:cNvSpPr/>
            <p:nvPr/>
          </p:nvSpPr>
          <p:spPr>
            <a:xfrm>
              <a:off x="7795880" y="51979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>
              <a:extLst>
                <a:ext uri="{FF2B5EF4-FFF2-40B4-BE49-F238E27FC236}">
                  <a16:creationId xmlns:a16="http://schemas.microsoft.com/office/drawing/2014/main" id="{EC27B7B5-D5AE-E0C3-03BC-DED7163DE241}"/>
                </a:ext>
              </a:extLst>
            </p:cNvPr>
            <p:cNvSpPr/>
            <p:nvPr/>
          </p:nvSpPr>
          <p:spPr>
            <a:xfrm>
              <a:off x="6893121" y="5321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>
              <a:extLst>
                <a:ext uri="{FF2B5EF4-FFF2-40B4-BE49-F238E27FC236}">
                  <a16:creationId xmlns:a16="http://schemas.microsoft.com/office/drawing/2014/main" id="{1AFA1965-A999-D8F7-212A-FFFFC49C5D25}"/>
                </a:ext>
              </a:extLst>
            </p:cNvPr>
            <p:cNvSpPr/>
            <p:nvPr/>
          </p:nvSpPr>
          <p:spPr>
            <a:xfrm>
              <a:off x="7470512" y="54466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>
              <a:extLst>
                <a:ext uri="{FF2B5EF4-FFF2-40B4-BE49-F238E27FC236}">
                  <a16:creationId xmlns:a16="http://schemas.microsoft.com/office/drawing/2014/main" id="{89AEC023-0A63-0286-0CCF-8EE0CB9C99C7}"/>
                </a:ext>
              </a:extLst>
            </p:cNvPr>
            <p:cNvSpPr/>
            <p:nvPr/>
          </p:nvSpPr>
          <p:spPr>
            <a:xfrm>
              <a:off x="7960021" y="5302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>
              <a:extLst>
                <a:ext uri="{FF2B5EF4-FFF2-40B4-BE49-F238E27FC236}">
                  <a16:creationId xmlns:a16="http://schemas.microsoft.com/office/drawing/2014/main" id="{F42160AA-C39D-25EE-49F5-F575B63E30A9}"/>
                </a:ext>
              </a:extLst>
            </p:cNvPr>
            <p:cNvSpPr/>
            <p:nvPr/>
          </p:nvSpPr>
          <p:spPr>
            <a:xfrm>
              <a:off x="7931459" y="515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>
              <a:extLst>
                <a:ext uri="{FF2B5EF4-FFF2-40B4-BE49-F238E27FC236}">
                  <a16:creationId xmlns:a16="http://schemas.microsoft.com/office/drawing/2014/main" id="{7A0969F2-D46B-D9FC-C0BE-C771D96FD7BE}"/>
                </a:ext>
              </a:extLst>
            </p:cNvPr>
            <p:cNvSpPr/>
            <p:nvPr/>
          </p:nvSpPr>
          <p:spPr>
            <a:xfrm>
              <a:off x="8014719" y="4985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>
              <a:extLst>
                <a:ext uri="{FF2B5EF4-FFF2-40B4-BE49-F238E27FC236}">
                  <a16:creationId xmlns:a16="http://schemas.microsoft.com/office/drawing/2014/main" id="{63437818-462B-8FB5-6348-98E9E97C635A}"/>
                </a:ext>
              </a:extLst>
            </p:cNvPr>
            <p:cNvSpPr/>
            <p:nvPr/>
          </p:nvSpPr>
          <p:spPr>
            <a:xfrm>
              <a:off x="7693256" y="544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>
              <a:extLst>
                <a:ext uri="{FF2B5EF4-FFF2-40B4-BE49-F238E27FC236}">
                  <a16:creationId xmlns:a16="http://schemas.microsoft.com/office/drawing/2014/main" id="{4069CF65-774F-D931-EC3B-4BE92534A9FD}"/>
                </a:ext>
              </a:extLst>
            </p:cNvPr>
            <p:cNvSpPr/>
            <p:nvPr/>
          </p:nvSpPr>
          <p:spPr>
            <a:xfrm>
              <a:off x="7497571" y="5522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>
              <a:extLst>
                <a:ext uri="{FF2B5EF4-FFF2-40B4-BE49-F238E27FC236}">
                  <a16:creationId xmlns:a16="http://schemas.microsoft.com/office/drawing/2014/main" id="{2E3B23C8-EF93-9594-1C9C-38215000DB0E}"/>
                </a:ext>
              </a:extLst>
            </p:cNvPr>
            <p:cNvSpPr/>
            <p:nvPr/>
          </p:nvSpPr>
          <p:spPr>
            <a:xfrm>
              <a:off x="7428731" y="55051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>
              <a:extLst>
                <a:ext uri="{FF2B5EF4-FFF2-40B4-BE49-F238E27FC236}">
                  <a16:creationId xmlns:a16="http://schemas.microsoft.com/office/drawing/2014/main" id="{AEACD5D8-E8E8-0273-0CB4-61BCCDD9BC0C}"/>
                </a:ext>
              </a:extLst>
            </p:cNvPr>
            <p:cNvSpPr/>
            <p:nvPr/>
          </p:nvSpPr>
          <p:spPr>
            <a:xfrm>
              <a:off x="7439697" y="525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>
              <a:extLst>
                <a:ext uri="{FF2B5EF4-FFF2-40B4-BE49-F238E27FC236}">
                  <a16:creationId xmlns:a16="http://schemas.microsoft.com/office/drawing/2014/main" id="{0CD92EF8-D59D-E60A-D66B-D2DCE6C400FE}"/>
                </a:ext>
              </a:extLst>
            </p:cNvPr>
            <p:cNvSpPr/>
            <p:nvPr/>
          </p:nvSpPr>
          <p:spPr>
            <a:xfrm>
              <a:off x="7653882" y="5236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>
              <a:extLst>
                <a:ext uri="{FF2B5EF4-FFF2-40B4-BE49-F238E27FC236}">
                  <a16:creationId xmlns:a16="http://schemas.microsoft.com/office/drawing/2014/main" id="{4238D111-9754-7072-70B5-26E76E6B6F30}"/>
                </a:ext>
              </a:extLst>
            </p:cNvPr>
            <p:cNvSpPr/>
            <p:nvPr/>
          </p:nvSpPr>
          <p:spPr>
            <a:xfrm>
              <a:off x="7713666" y="5403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>
              <a:extLst>
                <a:ext uri="{FF2B5EF4-FFF2-40B4-BE49-F238E27FC236}">
                  <a16:creationId xmlns:a16="http://schemas.microsoft.com/office/drawing/2014/main" id="{FE100AB0-AA9C-6069-1312-AFAA1EAA515B}"/>
                </a:ext>
              </a:extLst>
            </p:cNvPr>
            <p:cNvSpPr/>
            <p:nvPr/>
          </p:nvSpPr>
          <p:spPr>
            <a:xfrm>
              <a:off x="7699273" y="5581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>
              <a:extLst>
                <a:ext uri="{FF2B5EF4-FFF2-40B4-BE49-F238E27FC236}">
                  <a16:creationId xmlns:a16="http://schemas.microsoft.com/office/drawing/2014/main" id="{5A5D5FEE-D46C-777E-501F-FFF0DC45457C}"/>
                </a:ext>
              </a:extLst>
            </p:cNvPr>
            <p:cNvSpPr/>
            <p:nvPr/>
          </p:nvSpPr>
          <p:spPr>
            <a:xfrm>
              <a:off x="7358442" y="542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>
              <a:extLst>
                <a:ext uri="{FF2B5EF4-FFF2-40B4-BE49-F238E27FC236}">
                  <a16:creationId xmlns:a16="http://schemas.microsoft.com/office/drawing/2014/main" id="{9245C4B9-2262-39F0-79AB-E1F33B39071D}"/>
                </a:ext>
              </a:extLst>
            </p:cNvPr>
            <p:cNvSpPr/>
            <p:nvPr/>
          </p:nvSpPr>
          <p:spPr>
            <a:xfrm>
              <a:off x="7263335" y="5517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>
              <a:extLst>
                <a:ext uri="{FF2B5EF4-FFF2-40B4-BE49-F238E27FC236}">
                  <a16:creationId xmlns:a16="http://schemas.microsoft.com/office/drawing/2014/main" id="{415C47CF-3976-B2B0-B04E-FAEC70279884}"/>
                </a:ext>
              </a:extLst>
            </p:cNvPr>
            <p:cNvSpPr/>
            <p:nvPr/>
          </p:nvSpPr>
          <p:spPr>
            <a:xfrm>
              <a:off x="7731077" y="52569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>
              <a:extLst>
                <a:ext uri="{FF2B5EF4-FFF2-40B4-BE49-F238E27FC236}">
                  <a16:creationId xmlns:a16="http://schemas.microsoft.com/office/drawing/2014/main" id="{D0711919-C2DF-B845-1CEB-478F68887879}"/>
                </a:ext>
              </a:extLst>
            </p:cNvPr>
            <p:cNvSpPr/>
            <p:nvPr/>
          </p:nvSpPr>
          <p:spPr>
            <a:xfrm>
              <a:off x="7801908" y="5211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>
              <a:extLst>
                <a:ext uri="{FF2B5EF4-FFF2-40B4-BE49-F238E27FC236}">
                  <a16:creationId xmlns:a16="http://schemas.microsoft.com/office/drawing/2014/main" id="{C86EB412-06DF-6247-6DDF-0483363D16C2}"/>
                </a:ext>
              </a:extLst>
            </p:cNvPr>
            <p:cNvSpPr/>
            <p:nvPr/>
          </p:nvSpPr>
          <p:spPr>
            <a:xfrm>
              <a:off x="7570359" y="5489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>
              <a:extLst>
                <a:ext uri="{FF2B5EF4-FFF2-40B4-BE49-F238E27FC236}">
                  <a16:creationId xmlns:a16="http://schemas.microsoft.com/office/drawing/2014/main" id="{5BCFD14B-B8CF-6CBD-9F0C-CF675E9ED7E1}"/>
                </a:ext>
              </a:extLst>
            </p:cNvPr>
            <p:cNvSpPr/>
            <p:nvPr/>
          </p:nvSpPr>
          <p:spPr>
            <a:xfrm>
              <a:off x="7248554" y="5500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>
              <a:extLst>
                <a:ext uri="{FF2B5EF4-FFF2-40B4-BE49-F238E27FC236}">
                  <a16:creationId xmlns:a16="http://schemas.microsoft.com/office/drawing/2014/main" id="{190D1845-F990-9CCF-77A4-46FB657702EE}"/>
                </a:ext>
              </a:extLst>
            </p:cNvPr>
            <p:cNvSpPr/>
            <p:nvPr/>
          </p:nvSpPr>
          <p:spPr>
            <a:xfrm>
              <a:off x="7935778" y="5213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>
              <a:extLst>
                <a:ext uri="{FF2B5EF4-FFF2-40B4-BE49-F238E27FC236}">
                  <a16:creationId xmlns:a16="http://schemas.microsoft.com/office/drawing/2014/main" id="{05081A25-2FEE-12D4-AC65-22B302FF9656}"/>
                </a:ext>
              </a:extLst>
            </p:cNvPr>
            <p:cNvSpPr/>
            <p:nvPr/>
          </p:nvSpPr>
          <p:spPr>
            <a:xfrm>
              <a:off x="7748077" y="51143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>
              <a:extLst>
                <a:ext uri="{FF2B5EF4-FFF2-40B4-BE49-F238E27FC236}">
                  <a16:creationId xmlns:a16="http://schemas.microsoft.com/office/drawing/2014/main" id="{87CEFBFC-C750-D47C-1AB2-F4508BFECF5F}"/>
                </a:ext>
              </a:extLst>
            </p:cNvPr>
            <p:cNvSpPr/>
            <p:nvPr/>
          </p:nvSpPr>
          <p:spPr>
            <a:xfrm>
              <a:off x="7652525" y="5625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>
              <a:extLst>
                <a:ext uri="{FF2B5EF4-FFF2-40B4-BE49-F238E27FC236}">
                  <a16:creationId xmlns:a16="http://schemas.microsoft.com/office/drawing/2014/main" id="{AD9A01B2-9342-55C5-A693-AD4928E89A83}"/>
                </a:ext>
              </a:extLst>
            </p:cNvPr>
            <p:cNvSpPr/>
            <p:nvPr/>
          </p:nvSpPr>
          <p:spPr>
            <a:xfrm>
              <a:off x="8017958" y="5363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>
              <a:extLst>
                <a:ext uri="{FF2B5EF4-FFF2-40B4-BE49-F238E27FC236}">
                  <a16:creationId xmlns:a16="http://schemas.microsoft.com/office/drawing/2014/main" id="{143C73ED-28FF-5CE3-95CD-60885EEA363E}"/>
                </a:ext>
              </a:extLst>
            </p:cNvPr>
            <p:cNvSpPr/>
            <p:nvPr/>
          </p:nvSpPr>
          <p:spPr>
            <a:xfrm>
              <a:off x="7376143" y="5545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>
              <a:extLst>
                <a:ext uri="{FF2B5EF4-FFF2-40B4-BE49-F238E27FC236}">
                  <a16:creationId xmlns:a16="http://schemas.microsoft.com/office/drawing/2014/main" id="{03B186AF-9C3D-9D4E-F74A-50F5577EA2EB}"/>
                </a:ext>
              </a:extLst>
            </p:cNvPr>
            <p:cNvSpPr/>
            <p:nvPr/>
          </p:nvSpPr>
          <p:spPr>
            <a:xfrm>
              <a:off x="7577758" y="5501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>
              <a:extLst>
                <a:ext uri="{FF2B5EF4-FFF2-40B4-BE49-F238E27FC236}">
                  <a16:creationId xmlns:a16="http://schemas.microsoft.com/office/drawing/2014/main" id="{60CFF7ED-56B6-72EA-7B4A-327E585297B4}"/>
                </a:ext>
              </a:extLst>
            </p:cNvPr>
            <p:cNvSpPr/>
            <p:nvPr/>
          </p:nvSpPr>
          <p:spPr>
            <a:xfrm>
              <a:off x="7402393" y="53447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>
              <a:extLst>
                <a:ext uri="{FF2B5EF4-FFF2-40B4-BE49-F238E27FC236}">
                  <a16:creationId xmlns:a16="http://schemas.microsoft.com/office/drawing/2014/main" id="{5177E7AD-D6AA-8EF2-68D9-C4E901CCBCBB}"/>
                </a:ext>
              </a:extLst>
            </p:cNvPr>
            <p:cNvSpPr/>
            <p:nvPr/>
          </p:nvSpPr>
          <p:spPr>
            <a:xfrm>
              <a:off x="6929760" y="55855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>
              <a:extLst>
                <a:ext uri="{FF2B5EF4-FFF2-40B4-BE49-F238E27FC236}">
                  <a16:creationId xmlns:a16="http://schemas.microsoft.com/office/drawing/2014/main" id="{74630532-D387-C977-8C29-1B473C0F2F4C}"/>
                </a:ext>
              </a:extLst>
            </p:cNvPr>
            <p:cNvSpPr/>
            <p:nvPr/>
          </p:nvSpPr>
          <p:spPr>
            <a:xfrm>
              <a:off x="7168330" y="5545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>
              <a:extLst>
                <a:ext uri="{FF2B5EF4-FFF2-40B4-BE49-F238E27FC236}">
                  <a16:creationId xmlns:a16="http://schemas.microsoft.com/office/drawing/2014/main" id="{F5DD925D-7A83-9D45-E055-BB11BD49FD63}"/>
                </a:ext>
              </a:extLst>
            </p:cNvPr>
            <p:cNvSpPr/>
            <p:nvPr/>
          </p:nvSpPr>
          <p:spPr>
            <a:xfrm>
              <a:off x="7638161" y="5304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>
              <a:extLst>
                <a:ext uri="{FF2B5EF4-FFF2-40B4-BE49-F238E27FC236}">
                  <a16:creationId xmlns:a16="http://schemas.microsoft.com/office/drawing/2014/main" id="{A98EDFA7-E0C8-E110-0920-787C4DDC82EB}"/>
                </a:ext>
              </a:extLst>
            </p:cNvPr>
            <p:cNvSpPr/>
            <p:nvPr/>
          </p:nvSpPr>
          <p:spPr>
            <a:xfrm>
              <a:off x="7914644" y="5089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>
              <a:extLst>
                <a:ext uri="{FF2B5EF4-FFF2-40B4-BE49-F238E27FC236}">
                  <a16:creationId xmlns:a16="http://schemas.microsoft.com/office/drawing/2014/main" id="{24702FE8-6902-BD3E-1181-B5F37199645F}"/>
                </a:ext>
              </a:extLst>
            </p:cNvPr>
            <p:cNvSpPr/>
            <p:nvPr/>
          </p:nvSpPr>
          <p:spPr>
            <a:xfrm>
              <a:off x="7271867" y="5543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>
              <a:extLst>
                <a:ext uri="{FF2B5EF4-FFF2-40B4-BE49-F238E27FC236}">
                  <a16:creationId xmlns:a16="http://schemas.microsoft.com/office/drawing/2014/main" id="{D1DD0D89-8727-6922-D657-08952147806C}"/>
                </a:ext>
              </a:extLst>
            </p:cNvPr>
            <p:cNvSpPr/>
            <p:nvPr/>
          </p:nvSpPr>
          <p:spPr>
            <a:xfrm>
              <a:off x="7591024" y="5336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>
              <a:extLst>
                <a:ext uri="{FF2B5EF4-FFF2-40B4-BE49-F238E27FC236}">
                  <a16:creationId xmlns:a16="http://schemas.microsoft.com/office/drawing/2014/main" id="{B7F9E116-1544-E9B0-C406-88E1655FF88E}"/>
                </a:ext>
              </a:extLst>
            </p:cNvPr>
            <p:cNvSpPr/>
            <p:nvPr/>
          </p:nvSpPr>
          <p:spPr>
            <a:xfrm>
              <a:off x="6729279" y="57035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>
              <a:extLst>
                <a:ext uri="{FF2B5EF4-FFF2-40B4-BE49-F238E27FC236}">
                  <a16:creationId xmlns:a16="http://schemas.microsoft.com/office/drawing/2014/main" id="{C55889DB-9D6E-DABB-D5B1-71CFA51EA991}"/>
                </a:ext>
              </a:extLst>
            </p:cNvPr>
            <p:cNvSpPr/>
            <p:nvPr/>
          </p:nvSpPr>
          <p:spPr>
            <a:xfrm>
              <a:off x="7909689" y="49589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>
              <a:extLst>
                <a:ext uri="{FF2B5EF4-FFF2-40B4-BE49-F238E27FC236}">
                  <a16:creationId xmlns:a16="http://schemas.microsoft.com/office/drawing/2014/main" id="{D35F6F35-C3A8-0E85-881F-84C5B147FDDA}"/>
                </a:ext>
              </a:extLst>
            </p:cNvPr>
            <p:cNvSpPr/>
            <p:nvPr/>
          </p:nvSpPr>
          <p:spPr>
            <a:xfrm>
              <a:off x="7853449" y="5406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>
              <a:extLst>
                <a:ext uri="{FF2B5EF4-FFF2-40B4-BE49-F238E27FC236}">
                  <a16:creationId xmlns:a16="http://schemas.microsoft.com/office/drawing/2014/main" id="{61C21684-1920-E9D5-B730-6AB31DAD88A1}"/>
                </a:ext>
              </a:extLst>
            </p:cNvPr>
            <p:cNvSpPr/>
            <p:nvPr/>
          </p:nvSpPr>
          <p:spPr>
            <a:xfrm>
              <a:off x="7671111" y="5241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>
              <a:extLst>
                <a:ext uri="{FF2B5EF4-FFF2-40B4-BE49-F238E27FC236}">
                  <a16:creationId xmlns:a16="http://schemas.microsoft.com/office/drawing/2014/main" id="{90175C41-94AF-0A98-4482-78983453DC12}"/>
                </a:ext>
              </a:extLst>
            </p:cNvPr>
            <p:cNvSpPr/>
            <p:nvPr/>
          </p:nvSpPr>
          <p:spPr>
            <a:xfrm>
              <a:off x="7915303" y="5531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>
              <a:extLst>
                <a:ext uri="{FF2B5EF4-FFF2-40B4-BE49-F238E27FC236}">
                  <a16:creationId xmlns:a16="http://schemas.microsoft.com/office/drawing/2014/main" id="{5E21A9B6-5262-F6A2-4DE7-669D55E4C724}"/>
                </a:ext>
              </a:extLst>
            </p:cNvPr>
            <p:cNvSpPr/>
            <p:nvPr/>
          </p:nvSpPr>
          <p:spPr>
            <a:xfrm>
              <a:off x="7461381" y="5579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>
              <a:extLst>
                <a:ext uri="{FF2B5EF4-FFF2-40B4-BE49-F238E27FC236}">
                  <a16:creationId xmlns:a16="http://schemas.microsoft.com/office/drawing/2014/main" id="{21077AD4-9B3E-8C94-4031-E87360166B6D}"/>
                </a:ext>
              </a:extLst>
            </p:cNvPr>
            <p:cNvSpPr/>
            <p:nvPr/>
          </p:nvSpPr>
          <p:spPr>
            <a:xfrm>
              <a:off x="7357359" y="5360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>
              <a:extLst>
                <a:ext uri="{FF2B5EF4-FFF2-40B4-BE49-F238E27FC236}">
                  <a16:creationId xmlns:a16="http://schemas.microsoft.com/office/drawing/2014/main" id="{51D0A37B-7103-A1B3-D96D-D8AF06608D7A}"/>
                </a:ext>
              </a:extLst>
            </p:cNvPr>
            <p:cNvSpPr/>
            <p:nvPr/>
          </p:nvSpPr>
          <p:spPr>
            <a:xfrm>
              <a:off x="7939667" y="5245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>
              <a:extLst>
                <a:ext uri="{FF2B5EF4-FFF2-40B4-BE49-F238E27FC236}">
                  <a16:creationId xmlns:a16="http://schemas.microsoft.com/office/drawing/2014/main" id="{BFB7B21B-241F-56CF-F63E-80B89854D233}"/>
                </a:ext>
              </a:extLst>
            </p:cNvPr>
            <p:cNvSpPr/>
            <p:nvPr/>
          </p:nvSpPr>
          <p:spPr>
            <a:xfrm>
              <a:off x="7245624" y="56788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>
              <a:extLst>
                <a:ext uri="{FF2B5EF4-FFF2-40B4-BE49-F238E27FC236}">
                  <a16:creationId xmlns:a16="http://schemas.microsoft.com/office/drawing/2014/main" id="{18F64644-1E01-F111-19C7-A2BDFB407158}"/>
                </a:ext>
              </a:extLst>
            </p:cNvPr>
            <p:cNvSpPr/>
            <p:nvPr/>
          </p:nvSpPr>
          <p:spPr>
            <a:xfrm>
              <a:off x="7782516" y="5525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>
              <a:extLst>
                <a:ext uri="{FF2B5EF4-FFF2-40B4-BE49-F238E27FC236}">
                  <a16:creationId xmlns:a16="http://schemas.microsoft.com/office/drawing/2014/main" id="{90D1D8EA-4277-7DD4-8C42-811C0D941BCE}"/>
                </a:ext>
              </a:extLst>
            </p:cNvPr>
            <p:cNvSpPr/>
            <p:nvPr/>
          </p:nvSpPr>
          <p:spPr>
            <a:xfrm>
              <a:off x="7950607" y="5521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>
              <a:extLst>
                <a:ext uri="{FF2B5EF4-FFF2-40B4-BE49-F238E27FC236}">
                  <a16:creationId xmlns:a16="http://schemas.microsoft.com/office/drawing/2014/main" id="{1DE3E621-9015-9A0D-7165-80B983D75A00}"/>
                </a:ext>
              </a:extLst>
            </p:cNvPr>
            <p:cNvSpPr/>
            <p:nvPr/>
          </p:nvSpPr>
          <p:spPr>
            <a:xfrm>
              <a:off x="7585093" y="551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>
              <a:extLst>
                <a:ext uri="{FF2B5EF4-FFF2-40B4-BE49-F238E27FC236}">
                  <a16:creationId xmlns:a16="http://schemas.microsoft.com/office/drawing/2014/main" id="{AA4AD470-57CC-3B21-767A-A7248AEDF714}"/>
                </a:ext>
              </a:extLst>
            </p:cNvPr>
            <p:cNvSpPr/>
            <p:nvPr/>
          </p:nvSpPr>
          <p:spPr>
            <a:xfrm>
              <a:off x="7388896" y="5624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>
              <a:extLst>
                <a:ext uri="{FF2B5EF4-FFF2-40B4-BE49-F238E27FC236}">
                  <a16:creationId xmlns:a16="http://schemas.microsoft.com/office/drawing/2014/main" id="{0B9DEB45-7C89-1B75-1264-5011CAC56916}"/>
                </a:ext>
              </a:extLst>
            </p:cNvPr>
            <p:cNvSpPr/>
            <p:nvPr/>
          </p:nvSpPr>
          <p:spPr>
            <a:xfrm>
              <a:off x="7339436" y="5538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>
              <a:extLst>
                <a:ext uri="{FF2B5EF4-FFF2-40B4-BE49-F238E27FC236}">
                  <a16:creationId xmlns:a16="http://schemas.microsoft.com/office/drawing/2014/main" id="{060A1F27-4C85-5C4F-48C8-44968380B823}"/>
                </a:ext>
              </a:extLst>
            </p:cNvPr>
            <p:cNvSpPr/>
            <p:nvPr/>
          </p:nvSpPr>
          <p:spPr>
            <a:xfrm>
              <a:off x="7658455" y="5482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>
              <a:extLst>
                <a:ext uri="{FF2B5EF4-FFF2-40B4-BE49-F238E27FC236}">
                  <a16:creationId xmlns:a16="http://schemas.microsoft.com/office/drawing/2014/main" id="{0CF6D0EA-80EB-6F7C-B88C-E61D0D3C2163}"/>
                </a:ext>
              </a:extLst>
            </p:cNvPr>
            <p:cNvSpPr/>
            <p:nvPr/>
          </p:nvSpPr>
          <p:spPr>
            <a:xfrm>
              <a:off x="7774726" y="5258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>
              <a:extLst>
                <a:ext uri="{FF2B5EF4-FFF2-40B4-BE49-F238E27FC236}">
                  <a16:creationId xmlns:a16="http://schemas.microsoft.com/office/drawing/2014/main" id="{9243C26A-07F6-A2A9-A1F0-8D4DD776587E}"/>
                </a:ext>
              </a:extLst>
            </p:cNvPr>
            <p:cNvSpPr/>
            <p:nvPr/>
          </p:nvSpPr>
          <p:spPr>
            <a:xfrm>
              <a:off x="7213458" y="5629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>
              <a:extLst>
                <a:ext uri="{FF2B5EF4-FFF2-40B4-BE49-F238E27FC236}">
                  <a16:creationId xmlns:a16="http://schemas.microsoft.com/office/drawing/2014/main" id="{B11D3734-7E60-255A-7370-252B64DB4CF4}"/>
                </a:ext>
              </a:extLst>
            </p:cNvPr>
            <p:cNvSpPr/>
            <p:nvPr/>
          </p:nvSpPr>
          <p:spPr>
            <a:xfrm>
              <a:off x="8297252" y="5483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>
              <a:extLst>
                <a:ext uri="{FF2B5EF4-FFF2-40B4-BE49-F238E27FC236}">
                  <a16:creationId xmlns:a16="http://schemas.microsoft.com/office/drawing/2014/main" id="{797E6FA7-2688-8F4A-54F7-9A6D3322A257}"/>
                </a:ext>
              </a:extLst>
            </p:cNvPr>
            <p:cNvSpPr/>
            <p:nvPr/>
          </p:nvSpPr>
          <p:spPr>
            <a:xfrm>
              <a:off x="7420942" y="5341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>
              <a:extLst>
                <a:ext uri="{FF2B5EF4-FFF2-40B4-BE49-F238E27FC236}">
                  <a16:creationId xmlns:a16="http://schemas.microsoft.com/office/drawing/2014/main" id="{89660B55-9800-9CE2-34CC-16807F520B47}"/>
                </a:ext>
              </a:extLst>
            </p:cNvPr>
            <p:cNvSpPr/>
            <p:nvPr/>
          </p:nvSpPr>
          <p:spPr>
            <a:xfrm>
              <a:off x="7167244" y="5741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>
              <a:extLst>
                <a:ext uri="{FF2B5EF4-FFF2-40B4-BE49-F238E27FC236}">
                  <a16:creationId xmlns:a16="http://schemas.microsoft.com/office/drawing/2014/main" id="{E66F417A-8DBE-F4C1-EF9A-E4D995C6BEB6}"/>
                </a:ext>
              </a:extLst>
            </p:cNvPr>
            <p:cNvSpPr/>
            <p:nvPr/>
          </p:nvSpPr>
          <p:spPr>
            <a:xfrm>
              <a:off x="8082469" y="3859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>
              <a:extLst>
                <a:ext uri="{FF2B5EF4-FFF2-40B4-BE49-F238E27FC236}">
                  <a16:creationId xmlns:a16="http://schemas.microsoft.com/office/drawing/2014/main" id="{E8DC6B84-B441-3969-B46D-37BF26B61D81}"/>
                </a:ext>
              </a:extLst>
            </p:cNvPr>
            <p:cNvSpPr/>
            <p:nvPr/>
          </p:nvSpPr>
          <p:spPr>
            <a:xfrm>
              <a:off x="8059398" y="5045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>
              <a:extLst>
                <a:ext uri="{FF2B5EF4-FFF2-40B4-BE49-F238E27FC236}">
                  <a16:creationId xmlns:a16="http://schemas.microsoft.com/office/drawing/2014/main" id="{9A134C3C-64B3-D624-6BDA-65CF2803351C}"/>
                </a:ext>
              </a:extLst>
            </p:cNvPr>
            <p:cNvSpPr/>
            <p:nvPr/>
          </p:nvSpPr>
          <p:spPr>
            <a:xfrm>
              <a:off x="7835265" y="5466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>
              <a:extLst>
                <a:ext uri="{FF2B5EF4-FFF2-40B4-BE49-F238E27FC236}">
                  <a16:creationId xmlns:a16="http://schemas.microsoft.com/office/drawing/2014/main" id="{E72497E9-6B27-6FB7-318F-30B7AED596B6}"/>
                </a:ext>
              </a:extLst>
            </p:cNvPr>
            <p:cNvSpPr/>
            <p:nvPr/>
          </p:nvSpPr>
          <p:spPr>
            <a:xfrm>
              <a:off x="7526631" y="5525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>
              <a:extLst>
                <a:ext uri="{FF2B5EF4-FFF2-40B4-BE49-F238E27FC236}">
                  <a16:creationId xmlns:a16="http://schemas.microsoft.com/office/drawing/2014/main" id="{6F8DBCEE-E69C-6A68-67F0-3BAEDC4C94EC}"/>
                </a:ext>
              </a:extLst>
            </p:cNvPr>
            <p:cNvSpPr/>
            <p:nvPr/>
          </p:nvSpPr>
          <p:spPr>
            <a:xfrm>
              <a:off x="7534716" y="5428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>
              <a:extLst>
                <a:ext uri="{FF2B5EF4-FFF2-40B4-BE49-F238E27FC236}">
                  <a16:creationId xmlns:a16="http://schemas.microsoft.com/office/drawing/2014/main" id="{5CC61833-78AF-3AB2-AAE3-672FC5E9CB82}"/>
                </a:ext>
              </a:extLst>
            </p:cNvPr>
            <p:cNvSpPr/>
            <p:nvPr/>
          </p:nvSpPr>
          <p:spPr>
            <a:xfrm>
              <a:off x="7976258" y="517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>
              <a:extLst>
                <a:ext uri="{FF2B5EF4-FFF2-40B4-BE49-F238E27FC236}">
                  <a16:creationId xmlns:a16="http://schemas.microsoft.com/office/drawing/2014/main" id="{53FBDB47-DDE3-8443-7F76-66FBDF45CC5C}"/>
                </a:ext>
              </a:extLst>
            </p:cNvPr>
            <p:cNvSpPr/>
            <p:nvPr/>
          </p:nvSpPr>
          <p:spPr>
            <a:xfrm>
              <a:off x="7792283" y="5236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>
              <a:extLst>
                <a:ext uri="{FF2B5EF4-FFF2-40B4-BE49-F238E27FC236}">
                  <a16:creationId xmlns:a16="http://schemas.microsoft.com/office/drawing/2014/main" id="{B6F86E67-E8C0-7334-10F9-BDDF3BD9ACF6}"/>
                </a:ext>
              </a:extLst>
            </p:cNvPr>
            <p:cNvSpPr/>
            <p:nvPr/>
          </p:nvSpPr>
          <p:spPr>
            <a:xfrm>
              <a:off x="8075385" y="5285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>
              <a:extLst>
                <a:ext uri="{FF2B5EF4-FFF2-40B4-BE49-F238E27FC236}">
                  <a16:creationId xmlns:a16="http://schemas.microsoft.com/office/drawing/2014/main" id="{9F04C873-8ECF-8B45-A67D-25FA6DDDA161}"/>
                </a:ext>
              </a:extLst>
            </p:cNvPr>
            <p:cNvSpPr/>
            <p:nvPr/>
          </p:nvSpPr>
          <p:spPr>
            <a:xfrm>
              <a:off x="7351389" y="54748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>
              <a:extLst>
                <a:ext uri="{FF2B5EF4-FFF2-40B4-BE49-F238E27FC236}">
                  <a16:creationId xmlns:a16="http://schemas.microsoft.com/office/drawing/2014/main" id="{46623139-ADA5-BADF-8A41-2CF8C41DEE25}"/>
                </a:ext>
              </a:extLst>
            </p:cNvPr>
            <p:cNvSpPr/>
            <p:nvPr/>
          </p:nvSpPr>
          <p:spPr>
            <a:xfrm>
              <a:off x="7366231" y="5299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>
              <a:extLst>
                <a:ext uri="{FF2B5EF4-FFF2-40B4-BE49-F238E27FC236}">
                  <a16:creationId xmlns:a16="http://schemas.microsoft.com/office/drawing/2014/main" id="{2EA31DD3-8C50-B6E0-50F8-6943BD80B71C}"/>
                </a:ext>
              </a:extLst>
            </p:cNvPr>
            <p:cNvSpPr/>
            <p:nvPr/>
          </p:nvSpPr>
          <p:spPr>
            <a:xfrm>
              <a:off x="7578285" y="5378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>
              <a:extLst>
                <a:ext uri="{FF2B5EF4-FFF2-40B4-BE49-F238E27FC236}">
                  <a16:creationId xmlns:a16="http://schemas.microsoft.com/office/drawing/2014/main" id="{1383D890-601B-6F17-0D9E-CF2EE5A69E51}"/>
                </a:ext>
              </a:extLst>
            </p:cNvPr>
            <p:cNvSpPr/>
            <p:nvPr/>
          </p:nvSpPr>
          <p:spPr>
            <a:xfrm>
              <a:off x="7778553" y="5475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>
              <a:extLst>
                <a:ext uri="{FF2B5EF4-FFF2-40B4-BE49-F238E27FC236}">
                  <a16:creationId xmlns:a16="http://schemas.microsoft.com/office/drawing/2014/main" id="{1A66AAA1-57F0-6B76-BA66-D8A92DBA4466}"/>
                </a:ext>
              </a:extLst>
            </p:cNvPr>
            <p:cNvSpPr/>
            <p:nvPr/>
          </p:nvSpPr>
          <p:spPr>
            <a:xfrm>
              <a:off x="7695369" y="5475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>
              <a:extLst>
                <a:ext uri="{FF2B5EF4-FFF2-40B4-BE49-F238E27FC236}">
                  <a16:creationId xmlns:a16="http://schemas.microsoft.com/office/drawing/2014/main" id="{6843984A-271F-23A5-E60E-45EA38DC4D15}"/>
                </a:ext>
              </a:extLst>
            </p:cNvPr>
            <p:cNvSpPr/>
            <p:nvPr/>
          </p:nvSpPr>
          <p:spPr>
            <a:xfrm>
              <a:off x="7677448" y="5502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>
              <a:extLst>
                <a:ext uri="{FF2B5EF4-FFF2-40B4-BE49-F238E27FC236}">
                  <a16:creationId xmlns:a16="http://schemas.microsoft.com/office/drawing/2014/main" id="{2E7504CC-3422-2AE2-F7C5-295DFBACE2AD}"/>
                </a:ext>
              </a:extLst>
            </p:cNvPr>
            <p:cNvSpPr/>
            <p:nvPr/>
          </p:nvSpPr>
          <p:spPr>
            <a:xfrm>
              <a:off x="7819177" y="5592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>
              <a:extLst>
                <a:ext uri="{FF2B5EF4-FFF2-40B4-BE49-F238E27FC236}">
                  <a16:creationId xmlns:a16="http://schemas.microsoft.com/office/drawing/2014/main" id="{0E19D3CB-2653-315C-AB00-40A586A138FC}"/>
                </a:ext>
              </a:extLst>
            </p:cNvPr>
            <p:cNvSpPr/>
            <p:nvPr/>
          </p:nvSpPr>
          <p:spPr>
            <a:xfrm>
              <a:off x="7354832" y="5102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>
              <a:extLst>
                <a:ext uri="{FF2B5EF4-FFF2-40B4-BE49-F238E27FC236}">
                  <a16:creationId xmlns:a16="http://schemas.microsoft.com/office/drawing/2014/main" id="{5A4809A9-5EC9-2CBB-1A06-3CCB597BA533}"/>
                </a:ext>
              </a:extLst>
            </p:cNvPr>
            <p:cNvSpPr/>
            <p:nvPr/>
          </p:nvSpPr>
          <p:spPr>
            <a:xfrm>
              <a:off x="7786239" y="5136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>
              <a:extLst>
                <a:ext uri="{FF2B5EF4-FFF2-40B4-BE49-F238E27FC236}">
                  <a16:creationId xmlns:a16="http://schemas.microsoft.com/office/drawing/2014/main" id="{7FAF5D84-897E-DF0A-904A-81C6E18BE009}"/>
                </a:ext>
              </a:extLst>
            </p:cNvPr>
            <p:cNvSpPr/>
            <p:nvPr/>
          </p:nvSpPr>
          <p:spPr>
            <a:xfrm>
              <a:off x="6621650" y="5338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>
              <a:extLst>
                <a:ext uri="{FF2B5EF4-FFF2-40B4-BE49-F238E27FC236}">
                  <a16:creationId xmlns:a16="http://schemas.microsoft.com/office/drawing/2014/main" id="{552DCA1C-D166-6104-B767-ABA2A2CB76D2}"/>
                </a:ext>
              </a:extLst>
            </p:cNvPr>
            <p:cNvSpPr/>
            <p:nvPr/>
          </p:nvSpPr>
          <p:spPr>
            <a:xfrm>
              <a:off x="7983624" y="48563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>
              <a:extLst>
                <a:ext uri="{FF2B5EF4-FFF2-40B4-BE49-F238E27FC236}">
                  <a16:creationId xmlns:a16="http://schemas.microsoft.com/office/drawing/2014/main" id="{4E84CAE8-8B84-412F-F541-3CB8BD47B6B6}"/>
                </a:ext>
              </a:extLst>
            </p:cNvPr>
            <p:cNvSpPr/>
            <p:nvPr/>
          </p:nvSpPr>
          <p:spPr>
            <a:xfrm>
              <a:off x="7818906" y="491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>
              <a:extLst>
                <a:ext uri="{FF2B5EF4-FFF2-40B4-BE49-F238E27FC236}">
                  <a16:creationId xmlns:a16="http://schemas.microsoft.com/office/drawing/2014/main" id="{C420A311-A224-B39D-E2BE-BD50B44D0F69}"/>
                </a:ext>
              </a:extLst>
            </p:cNvPr>
            <p:cNvSpPr/>
            <p:nvPr/>
          </p:nvSpPr>
          <p:spPr>
            <a:xfrm>
              <a:off x="7583336" y="54320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>
              <a:extLst>
                <a:ext uri="{FF2B5EF4-FFF2-40B4-BE49-F238E27FC236}">
                  <a16:creationId xmlns:a16="http://schemas.microsoft.com/office/drawing/2014/main" id="{7E225989-95E7-2392-81CD-F63A3DCF4C2C}"/>
                </a:ext>
              </a:extLst>
            </p:cNvPr>
            <p:cNvSpPr/>
            <p:nvPr/>
          </p:nvSpPr>
          <p:spPr>
            <a:xfrm>
              <a:off x="8028200" y="551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>
              <a:extLst>
                <a:ext uri="{FF2B5EF4-FFF2-40B4-BE49-F238E27FC236}">
                  <a16:creationId xmlns:a16="http://schemas.microsoft.com/office/drawing/2014/main" id="{22A0096A-67C5-6106-6817-FF8DE25C3CF2}"/>
                </a:ext>
              </a:extLst>
            </p:cNvPr>
            <p:cNvSpPr/>
            <p:nvPr/>
          </p:nvSpPr>
          <p:spPr>
            <a:xfrm>
              <a:off x="7670042" y="5162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>
              <a:extLst>
                <a:ext uri="{FF2B5EF4-FFF2-40B4-BE49-F238E27FC236}">
                  <a16:creationId xmlns:a16="http://schemas.microsoft.com/office/drawing/2014/main" id="{62BE48CD-E3EF-A7AC-992A-A933693CC13B}"/>
                </a:ext>
              </a:extLst>
            </p:cNvPr>
            <p:cNvSpPr/>
            <p:nvPr/>
          </p:nvSpPr>
          <p:spPr>
            <a:xfrm>
              <a:off x="7542910" y="5424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>
              <a:extLst>
                <a:ext uri="{FF2B5EF4-FFF2-40B4-BE49-F238E27FC236}">
                  <a16:creationId xmlns:a16="http://schemas.microsoft.com/office/drawing/2014/main" id="{5D2C1902-AB48-4FCD-B9A3-7E2DD0DC4D9D}"/>
                </a:ext>
              </a:extLst>
            </p:cNvPr>
            <p:cNvSpPr/>
            <p:nvPr/>
          </p:nvSpPr>
          <p:spPr>
            <a:xfrm>
              <a:off x="7401478" y="5417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>
              <a:extLst>
                <a:ext uri="{FF2B5EF4-FFF2-40B4-BE49-F238E27FC236}">
                  <a16:creationId xmlns:a16="http://schemas.microsoft.com/office/drawing/2014/main" id="{23099CB1-8293-9A9B-536A-5EAB73CEDD6C}"/>
                </a:ext>
              </a:extLst>
            </p:cNvPr>
            <p:cNvSpPr/>
            <p:nvPr/>
          </p:nvSpPr>
          <p:spPr>
            <a:xfrm>
              <a:off x="7607074" y="5166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>
              <a:extLst>
                <a:ext uri="{FF2B5EF4-FFF2-40B4-BE49-F238E27FC236}">
                  <a16:creationId xmlns:a16="http://schemas.microsoft.com/office/drawing/2014/main" id="{1D821EB2-1AA2-3AA6-C546-EED3BCF7379C}"/>
                </a:ext>
              </a:extLst>
            </p:cNvPr>
            <p:cNvSpPr/>
            <p:nvPr/>
          </p:nvSpPr>
          <p:spPr>
            <a:xfrm>
              <a:off x="7122055" y="5324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>
              <a:extLst>
                <a:ext uri="{FF2B5EF4-FFF2-40B4-BE49-F238E27FC236}">
                  <a16:creationId xmlns:a16="http://schemas.microsoft.com/office/drawing/2014/main" id="{E8F26499-8E80-B7EB-2C7F-98E6675FB07A}"/>
                </a:ext>
              </a:extLst>
            </p:cNvPr>
            <p:cNvSpPr/>
            <p:nvPr/>
          </p:nvSpPr>
          <p:spPr>
            <a:xfrm>
              <a:off x="7777897" y="5283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>
              <a:extLst>
                <a:ext uri="{FF2B5EF4-FFF2-40B4-BE49-F238E27FC236}">
                  <a16:creationId xmlns:a16="http://schemas.microsoft.com/office/drawing/2014/main" id="{E6A0C68D-2A10-A97E-D89E-5988F9999AC5}"/>
                </a:ext>
              </a:extLst>
            </p:cNvPr>
            <p:cNvSpPr/>
            <p:nvPr/>
          </p:nvSpPr>
          <p:spPr>
            <a:xfrm>
              <a:off x="7592164" y="520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>
              <a:extLst>
                <a:ext uri="{FF2B5EF4-FFF2-40B4-BE49-F238E27FC236}">
                  <a16:creationId xmlns:a16="http://schemas.microsoft.com/office/drawing/2014/main" id="{488A0C7C-9456-6BFA-38F1-BE81C478D207}"/>
                </a:ext>
              </a:extLst>
            </p:cNvPr>
            <p:cNvSpPr/>
            <p:nvPr/>
          </p:nvSpPr>
          <p:spPr>
            <a:xfrm>
              <a:off x="7547831" y="5406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>
              <a:extLst>
                <a:ext uri="{FF2B5EF4-FFF2-40B4-BE49-F238E27FC236}">
                  <a16:creationId xmlns:a16="http://schemas.microsoft.com/office/drawing/2014/main" id="{97EC818F-4984-B33E-15D3-96CCD4283B55}"/>
                </a:ext>
              </a:extLst>
            </p:cNvPr>
            <p:cNvSpPr/>
            <p:nvPr/>
          </p:nvSpPr>
          <p:spPr>
            <a:xfrm>
              <a:off x="7844901" y="5472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>
              <a:extLst>
                <a:ext uri="{FF2B5EF4-FFF2-40B4-BE49-F238E27FC236}">
                  <a16:creationId xmlns:a16="http://schemas.microsoft.com/office/drawing/2014/main" id="{79FA9244-5B9C-2F16-5844-EF6A3849F5E3}"/>
                </a:ext>
              </a:extLst>
            </p:cNvPr>
            <p:cNvSpPr/>
            <p:nvPr/>
          </p:nvSpPr>
          <p:spPr>
            <a:xfrm>
              <a:off x="7756927" y="474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>
              <a:extLst>
                <a:ext uri="{FF2B5EF4-FFF2-40B4-BE49-F238E27FC236}">
                  <a16:creationId xmlns:a16="http://schemas.microsoft.com/office/drawing/2014/main" id="{BA6492A9-EC36-8449-470D-0E64EF5F0893}"/>
                </a:ext>
              </a:extLst>
            </p:cNvPr>
            <p:cNvSpPr/>
            <p:nvPr/>
          </p:nvSpPr>
          <p:spPr>
            <a:xfrm>
              <a:off x="7964461" y="5431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>
              <a:extLst>
                <a:ext uri="{FF2B5EF4-FFF2-40B4-BE49-F238E27FC236}">
                  <a16:creationId xmlns:a16="http://schemas.microsoft.com/office/drawing/2014/main" id="{B249D683-E727-20ED-1B6B-7EEB65A407A3}"/>
                </a:ext>
              </a:extLst>
            </p:cNvPr>
            <p:cNvSpPr/>
            <p:nvPr/>
          </p:nvSpPr>
          <p:spPr>
            <a:xfrm>
              <a:off x="7688355" y="5255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>
              <a:extLst>
                <a:ext uri="{FF2B5EF4-FFF2-40B4-BE49-F238E27FC236}">
                  <a16:creationId xmlns:a16="http://schemas.microsoft.com/office/drawing/2014/main" id="{F667B362-C69F-D4BE-9C92-688DE0509773}"/>
                </a:ext>
              </a:extLst>
            </p:cNvPr>
            <p:cNvSpPr/>
            <p:nvPr/>
          </p:nvSpPr>
          <p:spPr>
            <a:xfrm>
              <a:off x="7722498" y="5499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tx269">
              <a:extLst>
                <a:ext uri="{FF2B5EF4-FFF2-40B4-BE49-F238E27FC236}">
                  <a16:creationId xmlns:a16="http://schemas.microsoft.com/office/drawing/2014/main" id="{6594CBD3-836B-B3CD-EA63-0FC141BB4B29}"/>
                </a:ext>
              </a:extLst>
            </p:cNvPr>
            <p:cNvSpPr/>
            <p:nvPr/>
          </p:nvSpPr>
          <p:spPr>
            <a:xfrm>
              <a:off x="5944045" y="3738171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270" name="tx270">
              <a:extLst>
                <a:ext uri="{FF2B5EF4-FFF2-40B4-BE49-F238E27FC236}">
                  <a16:creationId xmlns:a16="http://schemas.microsoft.com/office/drawing/2014/main" id="{97AE6B30-7DEE-3947-4B51-98315328E2FB}"/>
                </a:ext>
              </a:extLst>
            </p:cNvPr>
            <p:cNvSpPr/>
            <p:nvPr/>
          </p:nvSpPr>
          <p:spPr>
            <a:xfrm>
              <a:off x="6060350" y="3698924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1" name="tx271">
              <a:extLst>
                <a:ext uri="{FF2B5EF4-FFF2-40B4-BE49-F238E27FC236}">
                  <a16:creationId xmlns:a16="http://schemas.microsoft.com/office/drawing/2014/main" id="{327D414F-A832-5B78-825E-5244930AA755}"/>
                </a:ext>
              </a:extLst>
            </p:cNvPr>
            <p:cNvSpPr/>
            <p:nvPr/>
          </p:nvSpPr>
          <p:spPr>
            <a:xfrm>
              <a:off x="6114932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72" name="tx272">
              <a:extLst>
                <a:ext uri="{FF2B5EF4-FFF2-40B4-BE49-F238E27FC236}">
                  <a16:creationId xmlns:a16="http://schemas.microsoft.com/office/drawing/2014/main" id="{DB2DED8C-68E5-D62B-0ED4-65C6093D4DAF}"/>
                </a:ext>
              </a:extLst>
            </p:cNvPr>
            <p:cNvSpPr/>
            <p:nvPr/>
          </p:nvSpPr>
          <p:spPr>
            <a:xfrm>
              <a:off x="6153338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73" name="tx273">
              <a:extLst>
                <a:ext uri="{FF2B5EF4-FFF2-40B4-BE49-F238E27FC236}">
                  <a16:creationId xmlns:a16="http://schemas.microsoft.com/office/drawing/2014/main" id="{E1741001-CA0F-936F-5CB4-55E4C5988AA1}"/>
                </a:ext>
              </a:extLst>
            </p:cNvPr>
            <p:cNvSpPr/>
            <p:nvPr/>
          </p:nvSpPr>
          <p:spPr>
            <a:xfrm>
              <a:off x="6235215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74" name="tx274">
              <a:extLst>
                <a:ext uri="{FF2B5EF4-FFF2-40B4-BE49-F238E27FC236}">
                  <a16:creationId xmlns:a16="http://schemas.microsoft.com/office/drawing/2014/main" id="{EED5002B-218A-0D23-0E66-572C211FC216}"/>
                </a:ext>
              </a:extLst>
            </p:cNvPr>
            <p:cNvSpPr/>
            <p:nvPr/>
          </p:nvSpPr>
          <p:spPr>
            <a:xfrm>
              <a:off x="6273620" y="3736049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275" name="tx275">
              <a:extLst>
                <a:ext uri="{FF2B5EF4-FFF2-40B4-BE49-F238E27FC236}">
                  <a16:creationId xmlns:a16="http://schemas.microsoft.com/office/drawing/2014/main" id="{B7A7B403-050E-CA2B-C87A-9152585ADF02}"/>
                </a:ext>
              </a:extLst>
            </p:cNvPr>
            <p:cNvSpPr/>
            <p:nvPr/>
          </p:nvSpPr>
          <p:spPr>
            <a:xfrm>
              <a:off x="6546497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276" name="tx276">
              <a:extLst>
                <a:ext uri="{FF2B5EF4-FFF2-40B4-BE49-F238E27FC236}">
                  <a16:creationId xmlns:a16="http://schemas.microsoft.com/office/drawing/2014/main" id="{793BBF83-D6DB-0601-5B96-B1C2A8214C3B}"/>
                </a:ext>
              </a:extLst>
            </p:cNvPr>
            <p:cNvSpPr/>
            <p:nvPr/>
          </p:nvSpPr>
          <p:spPr>
            <a:xfrm>
              <a:off x="6624403" y="3738171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277" name="tx277">
              <a:extLst>
                <a:ext uri="{FF2B5EF4-FFF2-40B4-BE49-F238E27FC236}">
                  <a16:creationId xmlns:a16="http://schemas.microsoft.com/office/drawing/2014/main" id="{9BDE2C48-25D4-4751-BABD-D95A44B0C7AD}"/>
                </a:ext>
              </a:extLst>
            </p:cNvPr>
            <p:cNvSpPr/>
            <p:nvPr/>
          </p:nvSpPr>
          <p:spPr>
            <a:xfrm>
              <a:off x="6717918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78" name="tx278">
              <a:extLst>
                <a:ext uri="{FF2B5EF4-FFF2-40B4-BE49-F238E27FC236}">
                  <a16:creationId xmlns:a16="http://schemas.microsoft.com/office/drawing/2014/main" id="{211F4025-0802-AC66-FE4F-7444259C6EE2}"/>
                </a:ext>
              </a:extLst>
            </p:cNvPr>
            <p:cNvSpPr/>
            <p:nvPr/>
          </p:nvSpPr>
          <p:spPr>
            <a:xfrm>
              <a:off x="6756324" y="3770552"/>
              <a:ext cx="81876" cy="67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279" name="tx279">
              <a:extLst>
                <a:ext uri="{FF2B5EF4-FFF2-40B4-BE49-F238E27FC236}">
                  <a16:creationId xmlns:a16="http://schemas.microsoft.com/office/drawing/2014/main" id="{A1578D91-4CBE-61DF-C521-B7924149533B}"/>
                </a:ext>
              </a:extLst>
            </p:cNvPr>
            <p:cNvSpPr/>
            <p:nvPr/>
          </p:nvSpPr>
          <p:spPr>
            <a:xfrm>
              <a:off x="6838201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80" name="tx280">
              <a:extLst>
                <a:ext uri="{FF2B5EF4-FFF2-40B4-BE49-F238E27FC236}">
                  <a16:creationId xmlns:a16="http://schemas.microsoft.com/office/drawing/2014/main" id="{3E576FDC-D3BF-7819-A489-FA54AD7E4C74}"/>
                </a:ext>
              </a:extLst>
            </p:cNvPr>
            <p:cNvSpPr/>
            <p:nvPr/>
          </p:nvSpPr>
          <p:spPr>
            <a:xfrm>
              <a:off x="6876606" y="3736049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81" name="tx281">
              <a:extLst>
                <a:ext uri="{FF2B5EF4-FFF2-40B4-BE49-F238E27FC236}">
                  <a16:creationId xmlns:a16="http://schemas.microsoft.com/office/drawing/2014/main" id="{C804AA9B-ABFD-1251-6BF1-4DFD73B95DD5}"/>
                </a:ext>
              </a:extLst>
            </p:cNvPr>
            <p:cNvSpPr/>
            <p:nvPr/>
          </p:nvSpPr>
          <p:spPr>
            <a:xfrm>
              <a:off x="7227458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282" name="tx282">
              <a:extLst>
                <a:ext uri="{FF2B5EF4-FFF2-40B4-BE49-F238E27FC236}">
                  <a16:creationId xmlns:a16="http://schemas.microsoft.com/office/drawing/2014/main" id="{58F2759E-0952-21D0-E07B-2CC7A57B9C77}"/>
                </a:ext>
              </a:extLst>
            </p:cNvPr>
            <p:cNvSpPr/>
            <p:nvPr/>
          </p:nvSpPr>
          <p:spPr>
            <a:xfrm>
              <a:off x="7305364" y="376418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83" name="tx283">
              <a:extLst>
                <a:ext uri="{FF2B5EF4-FFF2-40B4-BE49-F238E27FC236}">
                  <a16:creationId xmlns:a16="http://schemas.microsoft.com/office/drawing/2014/main" id="{40F9E5CD-559D-6E09-583C-37406B623A4D}"/>
                </a:ext>
              </a:extLst>
            </p:cNvPr>
            <p:cNvSpPr/>
            <p:nvPr/>
          </p:nvSpPr>
          <p:spPr>
            <a:xfrm>
              <a:off x="7383339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84" name="tx284">
              <a:extLst>
                <a:ext uri="{FF2B5EF4-FFF2-40B4-BE49-F238E27FC236}">
                  <a16:creationId xmlns:a16="http://schemas.microsoft.com/office/drawing/2014/main" id="{AB83237D-116B-95E4-63F8-B2CBFEFF3171}"/>
                </a:ext>
              </a:extLst>
            </p:cNvPr>
            <p:cNvSpPr/>
            <p:nvPr/>
          </p:nvSpPr>
          <p:spPr>
            <a:xfrm>
              <a:off x="7421744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85" name="tx285">
              <a:extLst>
                <a:ext uri="{FF2B5EF4-FFF2-40B4-BE49-F238E27FC236}">
                  <a16:creationId xmlns:a16="http://schemas.microsoft.com/office/drawing/2014/main" id="{84CC9B67-8BB2-89D7-7BE3-066A6E1FC81D}"/>
                </a:ext>
              </a:extLst>
            </p:cNvPr>
            <p:cNvSpPr/>
            <p:nvPr/>
          </p:nvSpPr>
          <p:spPr>
            <a:xfrm>
              <a:off x="7503621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86" name="tx286">
              <a:extLst>
                <a:ext uri="{FF2B5EF4-FFF2-40B4-BE49-F238E27FC236}">
                  <a16:creationId xmlns:a16="http://schemas.microsoft.com/office/drawing/2014/main" id="{1D1471CD-19B9-2CE9-B2EF-7BD2E8F6C976}"/>
                </a:ext>
              </a:extLst>
            </p:cNvPr>
            <p:cNvSpPr/>
            <p:nvPr/>
          </p:nvSpPr>
          <p:spPr>
            <a:xfrm>
              <a:off x="7542026" y="3737761"/>
              <a:ext cx="233924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174</a:t>
              </a:r>
            </a:p>
          </p:txBody>
        </p:sp>
        <p:sp>
          <p:nvSpPr>
            <p:cNvPr id="287" name="pl287">
              <a:extLst>
                <a:ext uri="{FF2B5EF4-FFF2-40B4-BE49-F238E27FC236}">
                  <a16:creationId xmlns:a16="http://schemas.microsoft.com/office/drawing/2014/main" id="{FCDB1293-6F3F-E627-F977-7741EF175582}"/>
                </a:ext>
              </a:extLst>
            </p:cNvPr>
            <p:cNvSpPr/>
            <p:nvPr/>
          </p:nvSpPr>
          <p:spPr>
            <a:xfrm>
              <a:off x="6646476" y="4738776"/>
              <a:ext cx="1683016" cy="1310673"/>
            </a:xfrm>
            <a:custGeom>
              <a:avLst/>
              <a:gdLst/>
              <a:ahLst/>
              <a:cxnLst/>
              <a:rect l="0" t="0" r="0" b="0"/>
              <a:pathLst>
                <a:path w="1683016" h="1310673">
                  <a:moveTo>
                    <a:pt x="0" y="1310673"/>
                  </a:moveTo>
                  <a:lnTo>
                    <a:pt x="21304" y="1294083"/>
                  </a:lnTo>
                  <a:lnTo>
                    <a:pt x="42608" y="1277492"/>
                  </a:lnTo>
                  <a:lnTo>
                    <a:pt x="63912" y="1260901"/>
                  </a:lnTo>
                  <a:lnTo>
                    <a:pt x="85216" y="1244310"/>
                  </a:lnTo>
                  <a:lnTo>
                    <a:pt x="106520" y="1227719"/>
                  </a:lnTo>
                  <a:lnTo>
                    <a:pt x="127824" y="1211129"/>
                  </a:lnTo>
                  <a:lnTo>
                    <a:pt x="149128" y="1194538"/>
                  </a:lnTo>
                  <a:lnTo>
                    <a:pt x="170432" y="1177947"/>
                  </a:lnTo>
                  <a:lnTo>
                    <a:pt x="191736" y="1161356"/>
                  </a:lnTo>
                  <a:lnTo>
                    <a:pt x="213040" y="1144765"/>
                  </a:lnTo>
                  <a:lnTo>
                    <a:pt x="234344" y="1128175"/>
                  </a:lnTo>
                  <a:lnTo>
                    <a:pt x="255648" y="1111584"/>
                  </a:lnTo>
                  <a:lnTo>
                    <a:pt x="276952" y="1094993"/>
                  </a:lnTo>
                  <a:lnTo>
                    <a:pt x="298256" y="1078402"/>
                  </a:lnTo>
                  <a:lnTo>
                    <a:pt x="319560" y="1061811"/>
                  </a:lnTo>
                  <a:lnTo>
                    <a:pt x="340864" y="1045221"/>
                  </a:lnTo>
                  <a:lnTo>
                    <a:pt x="362168" y="1028630"/>
                  </a:lnTo>
                  <a:lnTo>
                    <a:pt x="383472" y="1012039"/>
                  </a:lnTo>
                  <a:lnTo>
                    <a:pt x="404776" y="995448"/>
                  </a:lnTo>
                  <a:lnTo>
                    <a:pt x="426080" y="978857"/>
                  </a:lnTo>
                  <a:lnTo>
                    <a:pt x="447384" y="962266"/>
                  </a:lnTo>
                  <a:lnTo>
                    <a:pt x="468688" y="945676"/>
                  </a:lnTo>
                  <a:lnTo>
                    <a:pt x="489992" y="929085"/>
                  </a:lnTo>
                  <a:lnTo>
                    <a:pt x="511296" y="912494"/>
                  </a:lnTo>
                  <a:lnTo>
                    <a:pt x="532600" y="895903"/>
                  </a:lnTo>
                  <a:lnTo>
                    <a:pt x="553904" y="879312"/>
                  </a:lnTo>
                  <a:lnTo>
                    <a:pt x="575208" y="862722"/>
                  </a:lnTo>
                  <a:lnTo>
                    <a:pt x="596512" y="846131"/>
                  </a:lnTo>
                  <a:lnTo>
                    <a:pt x="617816" y="829540"/>
                  </a:lnTo>
                  <a:lnTo>
                    <a:pt x="639120" y="812949"/>
                  </a:lnTo>
                  <a:lnTo>
                    <a:pt x="660424" y="796358"/>
                  </a:lnTo>
                  <a:lnTo>
                    <a:pt x="681728" y="779768"/>
                  </a:lnTo>
                  <a:lnTo>
                    <a:pt x="703032" y="763177"/>
                  </a:lnTo>
                  <a:lnTo>
                    <a:pt x="724336" y="746586"/>
                  </a:lnTo>
                  <a:lnTo>
                    <a:pt x="745640" y="729995"/>
                  </a:lnTo>
                  <a:lnTo>
                    <a:pt x="766944" y="713404"/>
                  </a:lnTo>
                  <a:lnTo>
                    <a:pt x="788248" y="696814"/>
                  </a:lnTo>
                  <a:lnTo>
                    <a:pt x="809552" y="680223"/>
                  </a:lnTo>
                  <a:lnTo>
                    <a:pt x="830856" y="663632"/>
                  </a:lnTo>
                  <a:lnTo>
                    <a:pt x="852160" y="647041"/>
                  </a:lnTo>
                  <a:lnTo>
                    <a:pt x="873464" y="630450"/>
                  </a:lnTo>
                  <a:lnTo>
                    <a:pt x="894768" y="613859"/>
                  </a:lnTo>
                  <a:lnTo>
                    <a:pt x="916072" y="597269"/>
                  </a:lnTo>
                  <a:lnTo>
                    <a:pt x="937376" y="580678"/>
                  </a:lnTo>
                  <a:lnTo>
                    <a:pt x="958680" y="564087"/>
                  </a:lnTo>
                  <a:lnTo>
                    <a:pt x="979984" y="547496"/>
                  </a:lnTo>
                  <a:lnTo>
                    <a:pt x="1001288" y="530905"/>
                  </a:lnTo>
                  <a:lnTo>
                    <a:pt x="1022592" y="514315"/>
                  </a:lnTo>
                  <a:lnTo>
                    <a:pt x="1043896" y="497724"/>
                  </a:lnTo>
                  <a:lnTo>
                    <a:pt x="1065200" y="481133"/>
                  </a:lnTo>
                  <a:lnTo>
                    <a:pt x="1086504" y="464542"/>
                  </a:lnTo>
                  <a:lnTo>
                    <a:pt x="1107808" y="447951"/>
                  </a:lnTo>
                  <a:lnTo>
                    <a:pt x="1129112" y="431361"/>
                  </a:lnTo>
                  <a:lnTo>
                    <a:pt x="1150416" y="414770"/>
                  </a:lnTo>
                  <a:lnTo>
                    <a:pt x="1171720" y="398179"/>
                  </a:lnTo>
                  <a:lnTo>
                    <a:pt x="1193024" y="381588"/>
                  </a:lnTo>
                  <a:lnTo>
                    <a:pt x="1214328" y="364997"/>
                  </a:lnTo>
                  <a:lnTo>
                    <a:pt x="1235632" y="348407"/>
                  </a:lnTo>
                  <a:lnTo>
                    <a:pt x="1256936" y="331816"/>
                  </a:lnTo>
                  <a:lnTo>
                    <a:pt x="1278240" y="315225"/>
                  </a:lnTo>
                  <a:lnTo>
                    <a:pt x="1299544" y="298634"/>
                  </a:lnTo>
                  <a:lnTo>
                    <a:pt x="1320848" y="282043"/>
                  </a:lnTo>
                  <a:lnTo>
                    <a:pt x="1342152" y="265452"/>
                  </a:lnTo>
                  <a:lnTo>
                    <a:pt x="1363456" y="248862"/>
                  </a:lnTo>
                  <a:lnTo>
                    <a:pt x="1384760" y="232271"/>
                  </a:lnTo>
                  <a:lnTo>
                    <a:pt x="1406064" y="215680"/>
                  </a:lnTo>
                  <a:lnTo>
                    <a:pt x="1427368" y="199089"/>
                  </a:lnTo>
                  <a:lnTo>
                    <a:pt x="1448672" y="182498"/>
                  </a:lnTo>
                  <a:lnTo>
                    <a:pt x="1469976" y="165908"/>
                  </a:lnTo>
                  <a:lnTo>
                    <a:pt x="1491280" y="149317"/>
                  </a:lnTo>
                  <a:lnTo>
                    <a:pt x="1512584" y="132726"/>
                  </a:lnTo>
                  <a:lnTo>
                    <a:pt x="1533888" y="116135"/>
                  </a:lnTo>
                  <a:lnTo>
                    <a:pt x="1555192" y="99544"/>
                  </a:lnTo>
                  <a:lnTo>
                    <a:pt x="1576496" y="82954"/>
                  </a:lnTo>
                  <a:lnTo>
                    <a:pt x="1597800" y="66363"/>
                  </a:lnTo>
                  <a:lnTo>
                    <a:pt x="1619104" y="49772"/>
                  </a:lnTo>
                  <a:lnTo>
                    <a:pt x="1640408" y="33181"/>
                  </a:lnTo>
                  <a:lnTo>
                    <a:pt x="1661712" y="16590"/>
                  </a:lnTo>
                  <a:lnTo>
                    <a:pt x="1683016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>
              <a:extLst>
                <a:ext uri="{FF2B5EF4-FFF2-40B4-BE49-F238E27FC236}">
                  <a16:creationId xmlns:a16="http://schemas.microsoft.com/office/drawing/2014/main" id="{8D9C381B-1994-AC32-757D-B069126A1195}"/>
                </a:ext>
              </a:extLst>
            </p:cNvPr>
            <p:cNvSpPr/>
            <p:nvPr/>
          </p:nvSpPr>
          <p:spPr>
            <a:xfrm>
              <a:off x="5795151" y="3568995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9">
              <a:extLst>
                <a:ext uri="{FF2B5EF4-FFF2-40B4-BE49-F238E27FC236}">
                  <a16:creationId xmlns:a16="http://schemas.microsoft.com/office/drawing/2014/main" id="{A1957C5F-A911-E150-0354-C828EED58A8A}"/>
                </a:ext>
              </a:extLst>
            </p:cNvPr>
            <p:cNvSpPr/>
            <p:nvPr/>
          </p:nvSpPr>
          <p:spPr>
            <a:xfrm>
              <a:off x="8874263" y="2681061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90">
              <a:extLst>
                <a:ext uri="{FF2B5EF4-FFF2-40B4-BE49-F238E27FC236}">
                  <a16:creationId xmlns:a16="http://schemas.microsoft.com/office/drawing/2014/main" id="{39DC79B2-E741-D858-6F0F-48D0705BE1E4}"/>
                </a:ext>
              </a:extLst>
            </p:cNvPr>
            <p:cNvSpPr/>
            <p:nvPr/>
          </p:nvSpPr>
          <p:spPr>
            <a:xfrm>
              <a:off x="8874263" y="202486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1">
              <a:extLst>
                <a:ext uri="{FF2B5EF4-FFF2-40B4-BE49-F238E27FC236}">
                  <a16:creationId xmlns:a16="http://schemas.microsoft.com/office/drawing/2014/main" id="{B050BEE0-C73F-5B01-0E18-CD5B180F629A}"/>
                </a:ext>
              </a:extLst>
            </p:cNvPr>
            <p:cNvSpPr/>
            <p:nvPr/>
          </p:nvSpPr>
          <p:spPr>
            <a:xfrm>
              <a:off x="8874263" y="1368671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2">
              <a:extLst>
                <a:ext uri="{FF2B5EF4-FFF2-40B4-BE49-F238E27FC236}">
                  <a16:creationId xmlns:a16="http://schemas.microsoft.com/office/drawing/2014/main" id="{9C7E02A6-307C-54FB-D79B-09B4CB2FE4C6}"/>
                </a:ext>
              </a:extLst>
            </p:cNvPr>
            <p:cNvSpPr/>
            <p:nvPr/>
          </p:nvSpPr>
          <p:spPr>
            <a:xfrm>
              <a:off x="8874263" y="71247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3">
              <a:extLst>
                <a:ext uri="{FF2B5EF4-FFF2-40B4-BE49-F238E27FC236}">
                  <a16:creationId xmlns:a16="http://schemas.microsoft.com/office/drawing/2014/main" id="{8CA318C3-795E-0BD3-552C-A6964273F3A7}"/>
                </a:ext>
              </a:extLst>
            </p:cNvPr>
            <p:cNvSpPr/>
            <p:nvPr/>
          </p:nvSpPr>
          <p:spPr>
            <a:xfrm>
              <a:off x="9415616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4">
              <a:extLst>
                <a:ext uri="{FF2B5EF4-FFF2-40B4-BE49-F238E27FC236}">
                  <a16:creationId xmlns:a16="http://schemas.microsoft.com/office/drawing/2014/main" id="{5B58F682-C19E-4076-B2A4-94B56883E65A}"/>
                </a:ext>
              </a:extLst>
            </p:cNvPr>
            <p:cNvSpPr/>
            <p:nvPr/>
          </p:nvSpPr>
          <p:spPr>
            <a:xfrm>
              <a:off x="10227605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5">
              <a:extLst>
                <a:ext uri="{FF2B5EF4-FFF2-40B4-BE49-F238E27FC236}">
                  <a16:creationId xmlns:a16="http://schemas.microsoft.com/office/drawing/2014/main" id="{4777A593-D867-D9D9-7E89-F632F2322FF0}"/>
                </a:ext>
              </a:extLst>
            </p:cNvPr>
            <p:cNvSpPr/>
            <p:nvPr/>
          </p:nvSpPr>
          <p:spPr>
            <a:xfrm>
              <a:off x="11039595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6">
              <a:extLst>
                <a:ext uri="{FF2B5EF4-FFF2-40B4-BE49-F238E27FC236}">
                  <a16:creationId xmlns:a16="http://schemas.microsoft.com/office/drawing/2014/main" id="{32EEC1ED-A870-D8EE-9876-AE1899E8CA64}"/>
                </a:ext>
              </a:extLst>
            </p:cNvPr>
            <p:cNvSpPr/>
            <p:nvPr/>
          </p:nvSpPr>
          <p:spPr>
            <a:xfrm>
              <a:off x="11851584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7">
              <a:extLst>
                <a:ext uri="{FF2B5EF4-FFF2-40B4-BE49-F238E27FC236}">
                  <a16:creationId xmlns:a16="http://schemas.microsoft.com/office/drawing/2014/main" id="{4234E07B-4B26-4C65-3C96-BBA6060065E2}"/>
                </a:ext>
              </a:extLst>
            </p:cNvPr>
            <p:cNvSpPr/>
            <p:nvPr/>
          </p:nvSpPr>
          <p:spPr>
            <a:xfrm>
              <a:off x="8874263" y="300915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8">
              <a:extLst>
                <a:ext uri="{FF2B5EF4-FFF2-40B4-BE49-F238E27FC236}">
                  <a16:creationId xmlns:a16="http://schemas.microsoft.com/office/drawing/2014/main" id="{433AF6B9-2BD2-1E31-E645-0B404FA2C1A7}"/>
                </a:ext>
              </a:extLst>
            </p:cNvPr>
            <p:cNvSpPr/>
            <p:nvPr/>
          </p:nvSpPr>
          <p:spPr>
            <a:xfrm>
              <a:off x="8874263" y="235296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9">
              <a:extLst>
                <a:ext uri="{FF2B5EF4-FFF2-40B4-BE49-F238E27FC236}">
                  <a16:creationId xmlns:a16="http://schemas.microsoft.com/office/drawing/2014/main" id="{2B633024-9CEF-1CB3-EA00-5AD83FBB0CAC}"/>
                </a:ext>
              </a:extLst>
            </p:cNvPr>
            <p:cNvSpPr/>
            <p:nvPr/>
          </p:nvSpPr>
          <p:spPr>
            <a:xfrm>
              <a:off x="8874263" y="169676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300">
              <a:extLst>
                <a:ext uri="{FF2B5EF4-FFF2-40B4-BE49-F238E27FC236}">
                  <a16:creationId xmlns:a16="http://schemas.microsoft.com/office/drawing/2014/main" id="{68CB6885-6B6E-96EB-DC00-2CAFCFD2B545}"/>
                </a:ext>
              </a:extLst>
            </p:cNvPr>
            <p:cNvSpPr/>
            <p:nvPr/>
          </p:nvSpPr>
          <p:spPr>
            <a:xfrm>
              <a:off x="8874263" y="104057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301">
              <a:extLst>
                <a:ext uri="{FF2B5EF4-FFF2-40B4-BE49-F238E27FC236}">
                  <a16:creationId xmlns:a16="http://schemas.microsoft.com/office/drawing/2014/main" id="{BCE2FFBF-AAF6-3E34-4141-5C6A20666F98}"/>
                </a:ext>
              </a:extLst>
            </p:cNvPr>
            <p:cNvSpPr/>
            <p:nvPr/>
          </p:nvSpPr>
          <p:spPr>
            <a:xfrm>
              <a:off x="9009621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302">
              <a:extLst>
                <a:ext uri="{FF2B5EF4-FFF2-40B4-BE49-F238E27FC236}">
                  <a16:creationId xmlns:a16="http://schemas.microsoft.com/office/drawing/2014/main" id="{ABE2496C-62CF-1BE9-6326-97788E2552DD}"/>
                </a:ext>
              </a:extLst>
            </p:cNvPr>
            <p:cNvSpPr/>
            <p:nvPr/>
          </p:nvSpPr>
          <p:spPr>
            <a:xfrm>
              <a:off x="9821611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3">
              <a:extLst>
                <a:ext uri="{FF2B5EF4-FFF2-40B4-BE49-F238E27FC236}">
                  <a16:creationId xmlns:a16="http://schemas.microsoft.com/office/drawing/2014/main" id="{062538B6-1C79-7A65-A39D-2B1E43E66E4C}"/>
                </a:ext>
              </a:extLst>
            </p:cNvPr>
            <p:cNvSpPr/>
            <p:nvPr/>
          </p:nvSpPr>
          <p:spPr>
            <a:xfrm>
              <a:off x="10633600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304">
              <a:extLst>
                <a:ext uri="{FF2B5EF4-FFF2-40B4-BE49-F238E27FC236}">
                  <a16:creationId xmlns:a16="http://schemas.microsoft.com/office/drawing/2014/main" id="{9179A28A-8FE4-86E8-8514-8AB9128FDECA}"/>
                </a:ext>
              </a:extLst>
            </p:cNvPr>
            <p:cNvSpPr/>
            <p:nvPr/>
          </p:nvSpPr>
          <p:spPr>
            <a:xfrm>
              <a:off x="11445589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>
              <a:extLst>
                <a:ext uri="{FF2B5EF4-FFF2-40B4-BE49-F238E27FC236}">
                  <a16:creationId xmlns:a16="http://schemas.microsoft.com/office/drawing/2014/main" id="{B98C4CF3-EC7B-6A5B-E789-C46714188371}"/>
                </a:ext>
              </a:extLst>
            </p:cNvPr>
            <p:cNvSpPr/>
            <p:nvPr/>
          </p:nvSpPr>
          <p:spPr>
            <a:xfrm>
              <a:off x="10119908" y="251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>
              <a:extLst>
                <a:ext uri="{FF2B5EF4-FFF2-40B4-BE49-F238E27FC236}">
                  <a16:creationId xmlns:a16="http://schemas.microsoft.com/office/drawing/2014/main" id="{0AE91DA1-C687-439E-94CF-AD92ECCAF39D}"/>
                </a:ext>
              </a:extLst>
            </p:cNvPr>
            <p:cNvSpPr/>
            <p:nvPr/>
          </p:nvSpPr>
          <p:spPr>
            <a:xfrm>
              <a:off x="10140456" y="178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>
              <a:extLst>
                <a:ext uri="{FF2B5EF4-FFF2-40B4-BE49-F238E27FC236}">
                  <a16:creationId xmlns:a16="http://schemas.microsoft.com/office/drawing/2014/main" id="{897B38D2-C874-664A-BFF7-7337CAFEF71C}"/>
                </a:ext>
              </a:extLst>
            </p:cNvPr>
            <p:cNvSpPr/>
            <p:nvPr/>
          </p:nvSpPr>
          <p:spPr>
            <a:xfrm>
              <a:off x="10302856" y="1822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>
              <a:extLst>
                <a:ext uri="{FF2B5EF4-FFF2-40B4-BE49-F238E27FC236}">
                  <a16:creationId xmlns:a16="http://schemas.microsoft.com/office/drawing/2014/main" id="{B731EE84-D74E-1C9E-EF87-BA454F0FF626}"/>
                </a:ext>
              </a:extLst>
            </p:cNvPr>
            <p:cNvSpPr/>
            <p:nvPr/>
          </p:nvSpPr>
          <p:spPr>
            <a:xfrm>
              <a:off x="10074828" y="2140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>
              <a:extLst>
                <a:ext uri="{FF2B5EF4-FFF2-40B4-BE49-F238E27FC236}">
                  <a16:creationId xmlns:a16="http://schemas.microsoft.com/office/drawing/2014/main" id="{9C128317-D224-D982-CF28-E80179EADDF0}"/>
                </a:ext>
              </a:extLst>
            </p:cNvPr>
            <p:cNvSpPr/>
            <p:nvPr/>
          </p:nvSpPr>
          <p:spPr>
            <a:xfrm>
              <a:off x="9830395" y="1832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>
              <a:extLst>
                <a:ext uri="{FF2B5EF4-FFF2-40B4-BE49-F238E27FC236}">
                  <a16:creationId xmlns:a16="http://schemas.microsoft.com/office/drawing/2014/main" id="{17474045-C7A8-88A0-857B-A49838B4113C}"/>
                </a:ext>
              </a:extLst>
            </p:cNvPr>
            <p:cNvSpPr/>
            <p:nvPr/>
          </p:nvSpPr>
          <p:spPr>
            <a:xfrm>
              <a:off x="9915439" y="2467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>
              <a:extLst>
                <a:ext uri="{FF2B5EF4-FFF2-40B4-BE49-F238E27FC236}">
                  <a16:creationId xmlns:a16="http://schemas.microsoft.com/office/drawing/2014/main" id="{09119FE9-9F95-D006-3CD5-AC62AE8E316D}"/>
                </a:ext>
              </a:extLst>
            </p:cNvPr>
            <p:cNvSpPr/>
            <p:nvPr/>
          </p:nvSpPr>
          <p:spPr>
            <a:xfrm>
              <a:off x="9889306" y="25029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>
              <a:extLst>
                <a:ext uri="{FF2B5EF4-FFF2-40B4-BE49-F238E27FC236}">
                  <a16:creationId xmlns:a16="http://schemas.microsoft.com/office/drawing/2014/main" id="{E10BC8FE-80F7-6F88-6E0E-000517819481}"/>
                </a:ext>
              </a:extLst>
            </p:cNvPr>
            <p:cNvSpPr/>
            <p:nvPr/>
          </p:nvSpPr>
          <p:spPr>
            <a:xfrm>
              <a:off x="10206961" y="214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>
              <a:extLst>
                <a:ext uri="{FF2B5EF4-FFF2-40B4-BE49-F238E27FC236}">
                  <a16:creationId xmlns:a16="http://schemas.microsoft.com/office/drawing/2014/main" id="{D5885C13-22B4-E928-04FE-2541E20A0960}"/>
                </a:ext>
              </a:extLst>
            </p:cNvPr>
            <p:cNvSpPr/>
            <p:nvPr/>
          </p:nvSpPr>
          <p:spPr>
            <a:xfrm>
              <a:off x="9915439" y="2510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>
              <a:extLst>
                <a:ext uri="{FF2B5EF4-FFF2-40B4-BE49-F238E27FC236}">
                  <a16:creationId xmlns:a16="http://schemas.microsoft.com/office/drawing/2014/main" id="{38F5A968-FE9B-5AD3-FEE7-C7F0A1B0285F}"/>
                </a:ext>
              </a:extLst>
            </p:cNvPr>
            <p:cNvSpPr/>
            <p:nvPr/>
          </p:nvSpPr>
          <p:spPr>
            <a:xfrm>
              <a:off x="10092034" y="2476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>
              <a:extLst>
                <a:ext uri="{FF2B5EF4-FFF2-40B4-BE49-F238E27FC236}">
                  <a16:creationId xmlns:a16="http://schemas.microsoft.com/office/drawing/2014/main" id="{286C0F21-B76B-1BC8-9435-E8F07565E215}"/>
                </a:ext>
              </a:extLst>
            </p:cNvPr>
            <p:cNvSpPr/>
            <p:nvPr/>
          </p:nvSpPr>
          <p:spPr>
            <a:xfrm>
              <a:off x="9983907" y="2613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>
              <a:extLst>
                <a:ext uri="{FF2B5EF4-FFF2-40B4-BE49-F238E27FC236}">
                  <a16:creationId xmlns:a16="http://schemas.microsoft.com/office/drawing/2014/main" id="{03DDEA73-329F-4149-96F6-6AA1A7114201}"/>
                </a:ext>
              </a:extLst>
            </p:cNvPr>
            <p:cNvSpPr/>
            <p:nvPr/>
          </p:nvSpPr>
          <p:spPr>
            <a:xfrm>
              <a:off x="9552352" y="2516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>
              <a:extLst>
                <a:ext uri="{FF2B5EF4-FFF2-40B4-BE49-F238E27FC236}">
                  <a16:creationId xmlns:a16="http://schemas.microsoft.com/office/drawing/2014/main" id="{96AEEC80-622E-7D6E-2C0E-FAD3D3F5C223}"/>
                </a:ext>
              </a:extLst>
            </p:cNvPr>
            <p:cNvSpPr/>
            <p:nvPr/>
          </p:nvSpPr>
          <p:spPr>
            <a:xfrm>
              <a:off x="9482369" y="2531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>
              <a:extLst>
                <a:ext uri="{FF2B5EF4-FFF2-40B4-BE49-F238E27FC236}">
                  <a16:creationId xmlns:a16="http://schemas.microsoft.com/office/drawing/2014/main" id="{EEC59F6A-2E99-E635-4657-E2DDB198C6A8}"/>
                </a:ext>
              </a:extLst>
            </p:cNvPr>
            <p:cNvSpPr/>
            <p:nvPr/>
          </p:nvSpPr>
          <p:spPr>
            <a:xfrm>
              <a:off x="9671006" y="269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>
              <a:extLst>
                <a:ext uri="{FF2B5EF4-FFF2-40B4-BE49-F238E27FC236}">
                  <a16:creationId xmlns:a16="http://schemas.microsoft.com/office/drawing/2014/main" id="{81CFA01D-A53A-D6D3-FB36-7C68B2883F03}"/>
                </a:ext>
              </a:extLst>
            </p:cNvPr>
            <p:cNvSpPr/>
            <p:nvPr/>
          </p:nvSpPr>
          <p:spPr>
            <a:xfrm>
              <a:off x="8984795" y="2621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>
              <a:extLst>
                <a:ext uri="{FF2B5EF4-FFF2-40B4-BE49-F238E27FC236}">
                  <a16:creationId xmlns:a16="http://schemas.microsoft.com/office/drawing/2014/main" id="{6F3A86F0-3005-6F26-C146-C302A9F3CB19}"/>
                </a:ext>
              </a:extLst>
            </p:cNvPr>
            <p:cNvSpPr/>
            <p:nvPr/>
          </p:nvSpPr>
          <p:spPr>
            <a:xfrm>
              <a:off x="9889306" y="2666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>
              <a:extLst>
                <a:ext uri="{FF2B5EF4-FFF2-40B4-BE49-F238E27FC236}">
                  <a16:creationId xmlns:a16="http://schemas.microsoft.com/office/drawing/2014/main" id="{8BD0781E-C345-3875-6C77-017C00FF195F}"/>
                </a:ext>
              </a:extLst>
            </p:cNvPr>
            <p:cNvSpPr/>
            <p:nvPr/>
          </p:nvSpPr>
          <p:spPr>
            <a:xfrm>
              <a:off x="9718095" y="2617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>
              <a:extLst>
                <a:ext uri="{FF2B5EF4-FFF2-40B4-BE49-F238E27FC236}">
                  <a16:creationId xmlns:a16="http://schemas.microsoft.com/office/drawing/2014/main" id="{BD978D64-A259-E4B9-558F-AFEDB894B1C6}"/>
                </a:ext>
              </a:extLst>
            </p:cNvPr>
            <p:cNvSpPr/>
            <p:nvPr/>
          </p:nvSpPr>
          <p:spPr>
            <a:xfrm>
              <a:off x="9796785" y="2471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>
              <a:extLst>
                <a:ext uri="{FF2B5EF4-FFF2-40B4-BE49-F238E27FC236}">
                  <a16:creationId xmlns:a16="http://schemas.microsoft.com/office/drawing/2014/main" id="{DD17D90D-0B69-8B86-8054-1D80FFB3CD16}"/>
                </a:ext>
              </a:extLst>
            </p:cNvPr>
            <p:cNvSpPr/>
            <p:nvPr/>
          </p:nvSpPr>
          <p:spPr>
            <a:xfrm>
              <a:off x="9718095" y="2729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>
              <a:extLst>
                <a:ext uri="{FF2B5EF4-FFF2-40B4-BE49-F238E27FC236}">
                  <a16:creationId xmlns:a16="http://schemas.microsoft.com/office/drawing/2014/main" id="{87D625DA-8906-35D0-66C5-15C2F45CAF79}"/>
                </a:ext>
              </a:extLst>
            </p:cNvPr>
            <p:cNvSpPr/>
            <p:nvPr/>
          </p:nvSpPr>
          <p:spPr>
            <a:xfrm>
              <a:off x="9830395" y="2576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>
              <a:extLst>
                <a:ext uri="{FF2B5EF4-FFF2-40B4-BE49-F238E27FC236}">
                  <a16:creationId xmlns:a16="http://schemas.microsoft.com/office/drawing/2014/main" id="{1C7406FD-1065-8857-47A6-546F2D8705AF}"/>
                </a:ext>
              </a:extLst>
            </p:cNvPr>
            <p:cNvSpPr/>
            <p:nvPr/>
          </p:nvSpPr>
          <p:spPr>
            <a:xfrm>
              <a:off x="9889306" y="2490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>
              <a:extLst>
                <a:ext uri="{FF2B5EF4-FFF2-40B4-BE49-F238E27FC236}">
                  <a16:creationId xmlns:a16="http://schemas.microsoft.com/office/drawing/2014/main" id="{D0C244DE-690B-DE14-B686-F5BA5AA81D1C}"/>
                </a:ext>
              </a:extLst>
            </p:cNvPr>
            <p:cNvSpPr/>
            <p:nvPr/>
          </p:nvSpPr>
          <p:spPr>
            <a:xfrm>
              <a:off x="10302856" y="2511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>
              <a:extLst>
                <a:ext uri="{FF2B5EF4-FFF2-40B4-BE49-F238E27FC236}">
                  <a16:creationId xmlns:a16="http://schemas.microsoft.com/office/drawing/2014/main" id="{6A2B854F-747A-C0DF-4B6A-CA777EBBCEF8}"/>
                </a:ext>
              </a:extLst>
            </p:cNvPr>
            <p:cNvSpPr/>
            <p:nvPr/>
          </p:nvSpPr>
          <p:spPr>
            <a:xfrm>
              <a:off x="10090504" y="2513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>
              <a:extLst>
                <a:ext uri="{FF2B5EF4-FFF2-40B4-BE49-F238E27FC236}">
                  <a16:creationId xmlns:a16="http://schemas.microsoft.com/office/drawing/2014/main" id="{354F1BC8-1CE8-532E-B341-07B753288EF4}"/>
                </a:ext>
              </a:extLst>
            </p:cNvPr>
            <p:cNvSpPr/>
            <p:nvPr/>
          </p:nvSpPr>
          <p:spPr>
            <a:xfrm>
              <a:off x="10119908" y="2419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>
              <a:extLst>
                <a:ext uri="{FF2B5EF4-FFF2-40B4-BE49-F238E27FC236}">
                  <a16:creationId xmlns:a16="http://schemas.microsoft.com/office/drawing/2014/main" id="{3749BC59-F1FF-69DB-431B-C5629D400A2D}"/>
                </a:ext>
              </a:extLst>
            </p:cNvPr>
            <p:cNvSpPr/>
            <p:nvPr/>
          </p:nvSpPr>
          <p:spPr>
            <a:xfrm>
              <a:off x="9759630" y="2470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>
              <a:extLst>
                <a:ext uri="{FF2B5EF4-FFF2-40B4-BE49-F238E27FC236}">
                  <a16:creationId xmlns:a16="http://schemas.microsoft.com/office/drawing/2014/main" id="{017B8E09-59D9-F200-6435-F8CDCA0559D7}"/>
                </a:ext>
              </a:extLst>
            </p:cNvPr>
            <p:cNvSpPr/>
            <p:nvPr/>
          </p:nvSpPr>
          <p:spPr>
            <a:xfrm>
              <a:off x="8984795" y="2505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>
              <a:extLst>
                <a:ext uri="{FF2B5EF4-FFF2-40B4-BE49-F238E27FC236}">
                  <a16:creationId xmlns:a16="http://schemas.microsoft.com/office/drawing/2014/main" id="{B2B33BDD-3493-5067-0CD8-BFD9CB547398}"/>
                </a:ext>
              </a:extLst>
            </p:cNvPr>
            <p:cNvSpPr/>
            <p:nvPr/>
          </p:nvSpPr>
          <p:spPr>
            <a:xfrm>
              <a:off x="10238562" y="2150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>
              <a:extLst>
                <a:ext uri="{FF2B5EF4-FFF2-40B4-BE49-F238E27FC236}">
                  <a16:creationId xmlns:a16="http://schemas.microsoft.com/office/drawing/2014/main" id="{476D57FC-58A6-B34C-E9B1-1825784B5FE7}"/>
                </a:ext>
              </a:extLst>
            </p:cNvPr>
            <p:cNvSpPr/>
            <p:nvPr/>
          </p:nvSpPr>
          <p:spPr>
            <a:xfrm>
              <a:off x="9861079" y="243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>
              <a:extLst>
                <a:ext uri="{FF2B5EF4-FFF2-40B4-BE49-F238E27FC236}">
                  <a16:creationId xmlns:a16="http://schemas.microsoft.com/office/drawing/2014/main" id="{DDEF758B-1F79-2D0F-592E-3766F80940CE}"/>
                </a:ext>
              </a:extLst>
            </p:cNvPr>
            <p:cNvSpPr/>
            <p:nvPr/>
          </p:nvSpPr>
          <p:spPr>
            <a:xfrm>
              <a:off x="9718095" y="2404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>
              <a:extLst>
                <a:ext uri="{FF2B5EF4-FFF2-40B4-BE49-F238E27FC236}">
                  <a16:creationId xmlns:a16="http://schemas.microsoft.com/office/drawing/2014/main" id="{678100FB-3435-0E16-D327-583FC455152D}"/>
                </a:ext>
              </a:extLst>
            </p:cNvPr>
            <p:cNvSpPr/>
            <p:nvPr/>
          </p:nvSpPr>
          <p:spPr>
            <a:xfrm>
              <a:off x="9229229" y="2493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>
              <a:extLst>
                <a:ext uri="{FF2B5EF4-FFF2-40B4-BE49-F238E27FC236}">
                  <a16:creationId xmlns:a16="http://schemas.microsoft.com/office/drawing/2014/main" id="{8ABFD470-AB48-449B-BB3B-7390407F3D7C}"/>
                </a:ext>
              </a:extLst>
            </p:cNvPr>
            <p:cNvSpPr/>
            <p:nvPr/>
          </p:nvSpPr>
          <p:spPr>
            <a:xfrm>
              <a:off x="9889306" y="2431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>
              <a:extLst>
                <a:ext uri="{FF2B5EF4-FFF2-40B4-BE49-F238E27FC236}">
                  <a16:creationId xmlns:a16="http://schemas.microsoft.com/office/drawing/2014/main" id="{A0316F61-555F-1F50-0268-5438D329AE11}"/>
                </a:ext>
              </a:extLst>
            </p:cNvPr>
            <p:cNvSpPr/>
            <p:nvPr/>
          </p:nvSpPr>
          <p:spPr>
            <a:xfrm>
              <a:off x="10023130" y="2449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>
              <a:extLst>
                <a:ext uri="{FF2B5EF4-FFF2-40B4-BE49-F238E27FC236}">
                  <a16:creationId xmlns:a16="http://schemas.microsoft.com/office/drawing/2014/main" id="{E5826729-328A-5A5D-FA9B-085441B03753}"/>
                </a:ext>
              </a:extLst>
            </p:cNvPr>
            <p:cNvSpPr/>
            <p:nvPr/>
          </p:nvSpPr>
          <p:spPr>
            <a:xfrm>
              <a:off x="10087424" y="2421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>
              <a:extLst>
                <a:ext uri="{FF2B5EF4-FFF2-40B4-BE49-F238E27FC236}">
                  <a16:creationId xmlns:a16="http://schemas.microsoft.com/office/drawing/2014/main" id="{47AD7D7E-2E29-1DA9-FC90-171C43CCBCA7}"/>
                </a:ext>
              </a:extLst>
            </p:cNvPr>
            <p:cNvSpPr/>
            <p:nvPr/>
          </p:nvSpPr>
          <p:spPr>
            <a:xfrm>
              <a:off x="10238562" y="2419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>
              <a:extLst>
                <a:ext uri="{FF2B5EF4-FFF2-40B4-BE49-F238E27FC236}">
                  <a16:creationId xmlns:a16="http://schemas.microsoft.com/office/drawing/2014/main" id="{5D88AC62-6510-F176-09FD-EB5F90AE91DB}"/>
                </a:ext>
              </a:extLst>
            </p:cNvPr>
            <p:cNvSpPr/>
            <p:nvPr/>
          </p:nvSpPr>
          <p:spPr>
            <a:xfrm>
              <a:off x="10135092" y="2521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>
              <a:extLst>
                <a:ext uri="{FF2B5EF4-FFF2-40B4-BE49-F238E27FC236}">
                  <a16:creationId xmlns:a16="http://schemas.microsoft.com/office/drawing/2014/main" id="{4BF4E556-C899-CBDF-B803-A84BDA3E3376}"/>
                </a:ext>
              </a:extLst>
            </p:cNvPr>
            <p:cNvSpPr/>
            <p:nvPr/>
          </p:nvSpPr>
          <p:spPr>
            <a:xfrm>
              <a:off x="9830395" y="2487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>
              <a:extLst>
                <a:ext uri="{FF2B5EF4-FFF2-40B4-BE49-F238E27FC236}">
                  <a16:creationId xmlns:a16="http://schemas.microsoft.com/office/drawing/2014/main" id="{4758FB70-5111-EC09-2346-A1933E297720}"/>
                </a:ext>
              </a:extLst>
            </p:cNvPr>
            <p:cNvSpPr/>
            <p:nvPr/>
          </p:nvSpPr>
          <p:spPr>
            <a:xfrm>
              <a:off x="9616646" y="2630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>
              <a:extLst>
                <a:ext uri="{FF2B5EF4-FFF2-40B4-BE49-F238E27FC236}">
                  <a16:creationId xmlns:a16="http://schemas.microsoft.com/office/drawing/2014/main" id="{51D4EE52-3CF6-6553-F6D7-5F45E3638F81}"/>
                </a:ext>
              </a:extLst>
            </p:cNvPr>
            <p:cNvSpPr/>
            <p:nvPr/>
          </p:nvSpPr>
          <p:spPr>
            <a:xfrm>
              <a:off x="10228340" y="1405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>
              <a:extLst>
                <a:ext uri="{FF2B5EF4-FFF2-40B4-BE49-F238E27FC236}">
                  <a16:creationId xmlns:a16="http://schemas.microsoft.com/office/drawing/2014/main" id="{C90FB4FD-F360-02A4-8AD4-B6354633DA86}"/>
                </a:ext>
              </a:extLst>
            </p:cNvPr>
            <p:cNvSpPr/>
            <p:nvPr/>
          </p:nvSpPr>
          <p:spPr>
            <a:xfrm>
              <a:off x="10105512" y="2336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tx344">
              <a:extLst>
                <a:ext uri="{FF2B5EF4-FFF2-40B4-BE49-F238E27FC236}">
                  <a16:creationId xmlns:a16="http://schemas.microsoft.com/office/drawing/2014/main" id="{31473E33-DE8F-33DC-0AF7-99E525C13481}"/>
                </a:ext>
              </a:extLst>
            </p:cNvPr>
            <p:cNvSpPr/>
            <p:nvPr/>
          </p:nvSpPr>
          <p:spPr>
            <a:xfrm>
              <a:off x="9023157" y="725852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345" name="tx345">
              <a:extLst>
                <a:ext uri="{FF2B5EF4-FFF2-40B4-BE49-F238E27FC236}">
                  <a16:creationId xmlns:a16="http://schemas.microsoft.com/office/drawing/2014/main" id="{913FA401-E283-11BE-0C35-1A158D6D3BCF}"/>
                </a:ext>
              </a:extLst>
            </p:cNvPr>
            <p:cNvSpPr/>
            <p:nvPr/>
          </p:nvSpPr>
          <p:spPr>
            <a:xfrm>
              <a:off x="9139462" y="686605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6" name="tx346">
              <a:extLst>
                <a:ext uri="{FF2B5EF4-FFF2-40B4-BE49-F238E27FC236}">
                  <a16:creationId xmlns:a16="http://schemas.microsoft.com/office/drawing/2014/main" id="{086AC025-470E-2913-9311-C32168C22554}"/>
                </a:ext>
              </a:extLst>
            </p:cNvPr>
            <p:cNvSpPr/>
            <p:nvPr/>
          </p:nvSpPr>
          <p:spPr>
            <a:xfrm>
              <a:off x="9194044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7" name="tx347">
              <a:extLst>
                <a:ext uri="{FF2B5EF4-FFF2-40B4-BE49-F238E27FC236}">
                  <a16:creationId xmlns:a16="http://schemas.microsoft.com/office/drawing/2014/main" id="{F3F86A12-DAE7-428F-A70D-6C9DDB2BD90E}"/>
                </a:ext>
              </a:extLst>
            </p:cNvPr>
            <p:cNvSpPr/>
            <p:nvPr/>
          </p:nvSpPr>
          <p:spPr>
            <a:xfrm>
              <a:off x="9232450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348" name="tx348">
              <a:extLst>
                <a:ext uri="{FF2B5EF4-FFF2-40B4-BE49-F238E27FC236}">
                  <a16:creationId xmlns:a16="http://schemas.microsoft.com/office/drawing/2014/main" id="{17FB1996-008E-6D37-AFEC-B9F1C227F25D}"/>
                </a:ext>
              </a:extLst>
            </p:cNvPr>
            <p:cNvSpPr/>
            <p:nvPr/>
          </p:nvSpPr>
          <p:spPr>
            <a:xfrm>
              <a:off x="9314327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9" name="tx349">
              <a:extLst>
                <a:ext uri="{FF2B5EF4-FFF2-40B4-BE49-F238E27FC236}">
                  <a16:creationId xmlns:a16="http://schemas.microsoft.com/office/drawing/2014/main" id="{3B1F1B45-9B13-16C6-BCD1-C4E1509E1AE8}"/>
                </a:ext>
              </a:extLst>
            </p:cNvPr>
            <p:cNvSpPr/>
            <p:nvPr/>
          </p:nvSpPr>
          <p:spPr>
            <a:xfrm>
              <a:off x="9352732" y="723730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350" name="tx350">
              <a:extLst>
                <a:ext uri="{FF2B5EF4-FFF2-40B4-BE49-F238E27FC236}">
                  <a16:creationId xmlns:a16="http://schemas.microsoft.com/office/drawing/2014/main" id="{4A821941-3481-367D-CD67-F4CB93D84F5B}"/>
                </a:ext>
              </a:extLst>
            </p:cNvPr>
            <p:cNvSpPr/>
            <p:nvPr/>
          </p:nvSpPr>
          <p:spPr>
            <a:xfrm>
              <a:off x="9625609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351" name="tx351">
              <a:extLst>
                <a:ext uri="{FF2B5EF4-FFF2-40B4-BE49-F238E27FC236}">
                  <a16:creationId xmlns:a16="http://schemas.microsoft.com/office/drawing/2014/main" id="{D8236DA5-B048-B7A7-D0B8-D60B58EA7132}"/>
                </a:ext>
              </a:extLst>
            </p:cNvPr>
            <p:cNvSpPr/>
            <p:nvPr/>
          </p:nvSpPr>
          <p:spPr>
            <a:xfrm>
              <a:off x="9703515" y="725852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352" name="tx352">
              <a:extLst>
                <a:ext uri="{FF2B5EF4-FFF2-40B4-BE49-F238E27FC236}">
                  <a16:creationId xmlns:a16="http://schemas.microsoft.com/office/drawing/2014/main" id="{4E0061FA-58AD-DF6F-81C4-438DBE9A3145}"/>
                </a:ext>
              </a:extLst>
            </p:cNvPr>
            <p:cNvSpPr/>
            <p:nvPr/>
          </p:nvSpPr>
          <p:spPr>
            <a:xfrm>
              <a:off x="9797030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53" name="tx353">
              <a:extLst>
                <a:ext uri="{FF2B5EF4-FFF2-40B4-BE49-F238E27FC236}">
                  <a16:creationId xmlns:a16="http://schemas.microsoft.com/office/drawing/2014/main" id="{699493B9-88F2-1AE0-5E39-1D7E3E416E28}"/>
                </a:ext>
              </a:extLst>
            </p:cNvPr>
            <p:cNvSpPr/>
            <p:nvPr/>
          </p:nvSpPr>
          <p:spPr>
            <a:xfrm>
              <a:off x="9835436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354" name="tx354">
              <a:extLst>
                <a:ext uri="{FF2B5EF4-FFF2-40B4-BE49-F238E27FC236}">
                  <a16:creationId xmlns:a16="http://schemas.microsoft.com/office/drawing/2014/main" id="{70BE5ECD-1B4F-C200-8A0B-ECE494823E35}"/>
                </a:ext>
              </a:extLst>
            </p:cNvPr>
            <p:cNvSpPr/>
            <p:nvPr/>
          </p:nvSpPr>
          <p:spPr>
            <a:xfrm>
              <a:off x="9917312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55" name="tx355">
              <a:extLst>
                <a:ext uri="{FF2B5EF4-FFF2-40B4-BE49-F238E27FC236}">
                  <a16:creationId xmlns:a16="http://schemas.microsoft.com/office/drawing/2014/main" id="{91141EDF-DDF6-A40D-3184-567EE83699EF}"/>
                </a:ext>
              </a:extLst>
            </p:cNvPr>
            <p:cNvSpPr/>
            <p:nvPr/>
          </p:nvSpPr>
          <p:spPr>
            <a:xfrm>
              <a:off x="9955718" y="723730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0.006</a:t>
              </a:r>
            </a:p>
          </p:txBody>
        </p:sp>
        <p:sp>
          <p:nvSpPr>
            <p:cNvPr id="356" name="tx356">
              <a:extLst>
                <a:ext uri="{FF2B5EF4-FFF2-40B4-BE49-F238E27FC236}">
                  <a16:creationId xmlns:a16="http://schemas.microsoft.com/office/drawing/2014/main" id="{007B514C-EDBB-DE8B-15C6-ECC986FC7769}"/>
                </a:ext>
              </a:extLst>
            </p:cNvPr>
            <p:cNvSpPr/>
            <p:nvPr/>
          </p:nvSpPr>
          <p:spPr>
            <a:xfrm>
              <a:off x="10306570" y="792326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357" name="tx357">
              <a:extLst>
                <a:ext uri="{FF2B5EF4-FFF2-40B4-BE49-F238E27FC236}">
                  <a16:creationId xmlns:a16="http://schemas.microsoft.com/office/drawing/2014/main" id="{838791BD-D45C-0FE1-202C-D832C5A4FDFE}"/>
                </a:ext>
              </a:extLst>
            </p:cNvPr>
            <p:cNvSpPr/>
            <p:nvPr/>
          </p:nvSpPr>
          <p:spPr>
            <a:xfrm>
              <a:off x="10384476" y="75186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58" name="tx358">
              <a:extLst>
                <a:ext uri="{FF2B5EF4-FFF2-40B4-BE49-F238E27FC236}">
                  <a16:creationId xmlns:a16="http://schemas.microsoft.com/office/drawing/2014/main" id="{26A794EA-A4B7-7E86-9EAB-38989653815A}"/>
                </a:ext>
              </a:extLst>
            </p:cNvPr>
            <p:cNvSpPr/>
            <p:nvPr/>
          </p:nvSpPr>
          <p:spPr>
            <a:xfrm>
              <a:off x="10462451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59" name="tx359">
              <a:extLst>
                <a:ext uri="{FF2B5EF4-FFF2-40B4-BE49-F238E27FC236}">
                  <a16:creationId xmlns:a16="http://schemas.microsoft.com/office/drawing/2014/main" id="{B615A540-493E-94E8-FA0C-E41331520681}"/>
                </a:ext>
              </a:extLst>
            </p:cNvPr>
            <p:cNvSpPr/>
            <p:nvPr/>
          </p:nvSpPr>
          <p:spPr>
            <a:xfrm>
              <a:off x="10500856" y="78424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360" name="tx360">
              <a:extLst>
                <a:ext uri="{FF2B5EF4-FFF2-40B4-BE49-F238E27FC236}">
                  <a16:creationId xmlns:a16="http://schemas.microsoft.com/office/drawing/2014/main" id="{112C6108-861F-A892-2A7F-599CCA0647B1}"/>
                </a:ext>
              </a:extLst>
            </p:cNvPr>
            <p:cNvSpPr/>
            <p:nvPr/>
          </p:nvSpPr>
          <p:spPr>
            <a:xfrm>
              <a:off x="10582733" y="826213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61" name="tx361">
              <a:extLst>
                <a:ext uri="{FF2B5EF4-FFF2-40B4-BE49-F238E27FC236}">
                  <a16:creationId xmlns:a16="http://schemas.microsoft.com/office/drawing/2014/main" id="{CDB8CCF4-5970-FEAA-21B3-B489AB8F8F61}"/>
                </a:ext>
              </a:extLst>
            </p:cNvPr>
            <p:cNvSpPr/>
            <p:nvPr/>
          </p:nvSpPr>
          <p:spPr>
            <a:xfrm>
              <a:off x="10621138" y="723661"/>
              <a:ext cx="155949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362" name="pl362">
              <a:extLst>
                <a:ext uri="{FF2B5EF4-FFF2-40B4-BE49-F238E27FC236}">
                  <a16:creationId xmlns:a16="http://schemas.microsoft.com/office/drawing/2014/main" id="{4FE8814A-04CD-0D26-1EEF-0175D918DDD8}"/>
                </a:ext>
              </a:extLst>
            </p:cNvPr>
            <p:cNvSpPr/>
            <p:nvPr/>
          </p:nvSpPr>
          <p:spPr>
            <a:xfrm>
              <a:off x="9009621" y="2271511"/>
              <a:ext cx="1318061" cy="492579"/>
            </a:xfrm>
            <a:custGeom>
              <a:avLst/>
              <a:gdLst/>
              <a:ahLst/>
              <a:cxnLst/>
              <a:rect l="0" t="0" r="0" b="0"/>
              <a:pathLst>
                <a:path w="1318061" h="492579">
                  <a:moveTo>
                    <a:pt x="0" y="492579"/>
                  </a:moveTo>
                  <a:lnTo>
                    <a:pt x="16684" y="486344"/>
                  </a:lnTo>
                  <a:lnTo>
                    <a:pt x="33368" y="480109"/>
                  </a:lnTo>
                  <a:lnTo>
                    <a:pt x="50052" y="473874"/>
                  </a:lnTo>
                  <a:lnTo>
                    <a:pt x="66737" y="467638"/>
                  </a:lnTo>
                  <a:lnTo>
                    <a:pt x="83421" y="461403"/>
                  </a:lnTo>
                  <a:lnTo>
                    <a:pt x="100105" y="455168"/>
                  </a:lnTo>
                  <a:lnTo>
                    <a:pt x="116790" y="448933"/>
                  </a:lnTo>
                  <a:lnTo>
                    <a:pt x="133474" y="442698"/>
                  </a:lnTo>
                  <a:lnTo>
                    <a:pt x="150158" y="436462"/>
                  </a:lnTo>
                  <a:lnTo>
                    <a:pt x="166843" y="430227"/>
                  </a:lnTo>
                  <a:lnTo>
                    <a:pt x="183527" y="423992"/>
                  </a:lnTo>
                  <a:lnTo>
                    <a:pt x="200211" y="417757"/>
                  </a:lnTo>
                  <a:lnTo>
                    <a:pt x="216896" y="411522"/>
                  </a:lnTo>
                  <a:lnTo>
                    <a:pt x="233580" y="405286"/>
                  </a:lnTo>
                  <a:lnTo>
                    <a:pt x="250264" y="399051"/>
                  </a:lnTo>
                  <a:lnTo>
                    <a:pt x="266949" y="392816"/>
                  </a:lnTo>
                  <a:lnTo>
                    <a:pt x="283633" y="386581"/>
                  </a:lnTo>
                  <a:lnTo>
                    <a:pt x="300317" y="380346"/>
                  </a:lnTo>
                  <a:lnTo>
                    <a:pt x="317002" y="374111"/>
                  </a:lnTo>
                  <a:lnTo>
                    <a:pt x="333686" y="367875"/>
                  </a:lnTo>
                  <a:lnTo>
                    <a:pt x="350370" y="361640"/>
                  </a:lnTo>
                  <a:lnTo>
                    <a:pt x="367054" y="355405"/>
                  </a:lnTo>
                  <a:lnTo>
                    <a:pt x="383739" y="349170"/>
                  </a:lnTo>
                  <a:lnTo>
                    <a:pt x="400423" y="342935"/>
                  </a:lnTo>
                  <a:lnTo>
                    <a:pt x="417107" y="336699"/>
                  </a:lnTo>
                  <a:lnTo>
                    <a:pt x="433792" y="330464"/>
                  </a:lnTo>
                  <a:lnTo>
                    <a:pt x="450476" y="324229"/>
                  </a:lnTo>
                  <a:lnTo>
                    <a:pt x="467160" y="317994"/>
                  </a:lnTo>
                  <a:lnTo>
                    <a:pt x="483845" y="311759"/>
                  </a:lnTo>
                  <a:lnTo>
                    <a:pt x="500529" y="305524"/>
                  </a:lnTo>
                  <a:lnTo>
                    <a:pt x="517213" y="299288"/>
                  </a:lnTo>
                  <a:lnTo>
                    <a:pt x="533898" y="293053"/>
                  </a:lnTo>
                  <a:lnTo>
                    <a:pt x="550582" y="286818"/>
                  </a:lnTo>
                  <a:lnTo>
                    <a:pt x="567266" y="280583"/>
                  </a:lnTo>
                  <a:lnTo>
                    <a:pt x="583951" y="274348"/>
                  </a:lnTo>
                  <a:lnTo>
                    <a:pt x="600635" y="268112"/>
                  </a:lnTo>
                  <a:lnTo>
                    <a:pt x="617319" y="261877"/>
                  </a:lnTo>
                  <a:lnTo>
                    <a:pt x="634004" y="255642"/>
                  </a:lnTo>
                  <a:lnTo>
                    <a:pt x="650688" y="249407"/>
                  </a:lnTo>
                  <a:lnTo>
                    <a:pt x="667372" y="243172"/>
                  </a:lnTo>
                  <a:lnTo>
                    <a:pt x="684057" y="236937"/>
                  </a:lnTo>
                  <a:lnTo>
                    <a:pt x="700741" y="230701"/>
                  </a:lnTo>
                  <a:lnTo>
                    <a:pt x="717425" y="224466"/>
                  </a:lnTo>
                  <a:lnTo>
                    <a:pt x="734109" y="218231"/>
                  </a:lnTo>
                  <a:lnTo>
                    <a:pt x="750794" y="211996"/>
                  </a:lnTo>
                  <a:lnTo>
                    <a:pt x="767478" y="205761"/>
                  </a:lnTo>
                  <a:lnTo>
                    <a:pt x="784162" y="199525"/>
                  </a:lnTo>
                  <a:lnTo>
                    <a:pt x="800847" y="193290"/>
                  </a:lnTo>
                  <a:lnTo>
                    <a:pt x="817531" y="187055"/>
                  </a:lnTo>
                  <a:lnTo>
                    <a:pt x="834215" y="180820"/>
                  </a:lnTo>
                  <a:lnTo>
                    <a:pt x="850900" y="174585"/>
                  </a:lnTo>
                  <a:lnTo>
                    <a:pt x="867584" y="168349"/>
                  </a:lnTo>
                  <a:lnTo>
                    <a:pt x="884268" y="162114"/>
                  </a:lnTo>
                  <a:lnTo>
                    <a:pt x="900953" y="155879"/>
                  </a:lnTo>
                  <a:lnTo>
                    <a:pt x="917637" y="149644"/>
                  </a:lnTo>
                  <a:lnTo>
                    <a:pt x="934321" y="143409"/>
                  </a:lnTo>
                  <a:lnTo>
                    <a:pt x="951006" y="137174"/>
                  </a:lnTo>
                  <a:lnTo>
                    <a:pt x="967690" y="130938"/>
                  </a:lnTo>
                  <a:lnTo>
                    <a:pt x="984374" y="124703"/>
                  </a:lnTo>
                  <a:lnTo>
                    <a:pt x="1001059" y="118468"/>
                  </a:lnTo>
                  <a:lnTo>
                    <a:pt x="1017743" y="112233"/>
                  </a:lnTo>
                  <a:lnTo>
                    <a:pt x="1034427" y="105998"/>
                  </a:lnTo>
                  <a:lnTo>
                    <a:pt x="1051112" y="99762"/>
                  </a:lnTo>
                  <a:lnTo>
                    <a:pt x="1067796" y="93527"/>
                  </a:lnTo>
                  <a:lnTo>
                    <a:pt x="1084480" y="87292"/>
                  </a:lnTo>
                  <a:lnTo>
                    <a:pt x="1101164" y="81057"/>
                  </a:lnTo>
                  <a:lnTo>
                    <a:pt x="1117849" y="74822"/>
                  </a:lnTo>
                  <a:lnTo>
                    <a:pt x="1134533" y="68587"/>
                  </a:lnTo>
                  <a:lnTo>
                    <a:pt x="1151217" y="62351"/>
                  </a:lnTo>
                  <a:lnTo>
                    <a:pt x="1167902" y="56116"/>
                  </a:lnTo>
                  <a:lnTo>
                    <a:pt x="1184586" y="49881"/>
                  </a:lnTo>
                  <a:lnTo>
                    <a:pt x="1201270" y="43646"/>
                  </a:lnTo>
                  <a:lnTo>
                    <a:pt x="1217955" y="37411"/>
                  </a:lnTo>
                  <a:lnTo>
                    <a:pt x="1234639" y="31175"/>
                  </a:lnTo>
                  <a:lnTo>
                    <a:pt x="1251323" y="24940"/>
                  </a:lnTo>
                  <a:lnTo>
                    <a:pt x="1268008" y="18705"/>
                  </a:lnTo>
                  <a:lnTo>
                    <a:pt x="1284692" y="12470"/>
                  </a:lnTo>
                  <a:lnTo>
                    <a:pt x="1301376" y="6235"/>
                  </a:lnTo>
                  <a:lnTo>
                    <a:pt x="131806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>
              <a:extLst>
                <a:ext uri="{FF2B5EF4-FFF2-40B4-BE49-F238E27FC236}">
                  <a16:creationId xmlns:a16="http://schemas.microsoft.com/office/drawing/2014/main" id="{652192E7-580E-C6F9-D571-6553FC7749AD}"/>
                </a:ext>
              </a:extLst>
            </p:cNvPr>
            <p:cNvSpPr/>
            <p:nvPr/>
          </p:nvSpPr>
          <p:spPr>
            <a:xfrm>
              <a:off x="8874263" y="556676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l364">
              <a:extLst>
                <a:ext uri="{FF2B5EF4-FFF2-40B4-BE49-F238E27FC236}">
                  <a16:creationId xmlns:a16="http://schemas.microsoft.com/office/drawing/2014/main" id="{F699D873-0938-AA28-61A2-8CFCE93FDEB6}"/>
                </a:ext>
              </a:extLst>
            </p:cNvPr>
            <p:cNvSpPr/>
            <p:nvPr/>
          </p:nvSpPr>
          <p:spPr>
            <a:xfrm>
              <a:off x="8874263" y="5693380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l365">
              <a:extLst>
                <a:ext uri="{FF2B5EF4-FFF2-40B4-BE49-F238E27FC236}">
                  <a16:creationId xmlns:a16="http://schemas.microsoft.com/office/drawing/2014/main" id="{7BE4BE56-B3B0-DFE2-D368-2906A89D3BE8}"/>
                </a:ext>
              </a:extLst>
            </p:cNvPr>
            <p:cNvSpPr/>
            <p:nvPr/>
          </p:nvSpPr>
          <p:spPr>
            <a:xfrm>
              <a:off x="8874263" y="503718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366">
              <a:extLst>
                <a:ext uri="{FF2B5EF4-FFF2-40B4-BE49-F238E27FC236}">
                  <a16:creationId xmlns:a16="http://schemas.microsoft.com/office/drawing/2014/main" id="{0FFA04CE-4195-DE14-DFD6-B3194B13DC05}"/>
                </a:ext>
              </a:extLst>
            </p:cNvPr>
            <p:cNvSpPr/>
            <p:nvPr/>
          </p:nvSpPr>
          <p:spPr>
            <a:xfrm>
              <a:off x="8874263" y="4380990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l367">
              <a:extLst>
                <a:ext uri="{FF2B5EF4-FFF2-40B4-BE49-F238E27FC236}">
                  <a16:creationId xmlns:a16="http://schemas.microsoft.com/office/drawing/2014/main" id="{1E46B69B-30DD-A4C1-613E-A34C59F50965}"/>
                </a:ext>
              </a:extLst>
            </p:cNvPr>
            <p:cNvSpPr/>
            <p:nvPr/>
          </p:nvSpPr>
          <p:spPr>
            <a:xfrm>
              <a:off x="8874263" y="372479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l368">
              <a:extLst>
                <a:ext uri="{FF2B5EF4-FFF2-40B4-BE49-F238E27FC236}">
                  <a16:creationId xmlns:a16="http://schemas.microsoft.com/office/drawing/2014/main" id="{569BB42D-734D-A031-825C-D94467A89DA2}"/>
                </a:ext>
              </a:extLst>
            </p:cNvPr>
            <p:cNvSpPr/>
            <p:nvPr/>
          </p:nvSpPr>
          <p:spPr>
            <a:xfrm>
              <a:off x="9415616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l369">
              <a:extLst>
                <a:ext uri="{FF2B5EF4-FFF2-40B4-BE49-F238E27FC236}">
                  <a16:creationId xmlns:a16="http://schemas.microsoft.com/office/drawing/2014/main" id="{4D3F2BBE-CA2B-DF5E-4A70-7643E947147A}"/>
                </a:ext>
              </a:extLst>
            </p:cNvPr>
            <p:cNvSpPr/>
            <p:nvPr/>
          </p:nvSpPr>
          <p:spPr>
            <a:xfrm>
              <a:off x="10227605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l370">
              <a:extLst>
                <a:ext uri="{FF2B5EF4-FFF2-40B4-BE49-F238E27FC236}">
                  <a16:creationId xmlns:a16="http://schemas.microsoft.com/office/drawing/2014/main" id="{11B05C14-444A-62B8-A2D3-29330BFA09C5}"/>
                </a:ext>
              </a:extLst>
            </p:cNvPr>
            <p:cNvSpPr/>
            <p:nvPr/>
          </p:nvSpPr>
          <p:spPr>
            <a:xfrm>
              <a:off x="11039595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l371">
              <a:extLst>
                <a:ext uri="{FF2B5EF4-FFF2-40B4-BE49-F238E27FC236}">
                  <a16:creationId xmlns:a16="http://schemas.microsoft.com/office/drawing/2014/main" id="{D63DFE1F-FA01-8C8D-DFE2-E8DAEB4F92A4}"/>
                </a:ext>
              </a:extLst>
            </p:cNvPr>
            <p:cNvSpPr/>
            <p:nvPr/>
          </p:nvSpPr>
          <p:spPr>
            <a:xfrm>
              <a:off x="11851584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l372">
              <a:extLst>
                <a:ext uri="{FF2B5EF4-FFF2-40B4-BE49-F238E27FC236}">
                  <a16:creationId xmlns:a16="http://schemas.microsoft.com/office/drawing/2014/main" id="{D8F85A43-9951-9FAC-5BE3-595DFBC66EB7}"/>
                </a:ext>
              </a:extLst>
            </p:cNvPr>
            <p:cNvSpPr/>
            <p:nvPr/>
          </p:nvSpPr>
          <p:spPr>
            <a:xfrm>
              <a:off x="8874263" y="6021477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l373">
              <a:extLst>
                <a:ext uri="{FF2B5EF4-FFF2-40B4-BE49-F238E27FC236}">
                  <a16:creationId xmlns:a16="http://schemas.microsoft.com/office/drawing/2014/main" id="{7B478DBA-2903-A6E6-AE16-5C3AC671B0A0}"/>
                </a:ext>
              </a:extLst>
            </p:cNvPr>
            <p:cNvSpPr/>
            <p:nvPr/>
          </p:nvSpPr>
          <p:spPr>
            <a:xfrm>
              <a:off x="8874263" y="5365282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4">
              <a:extLst>
                <a:ext uri="{FF2B5EF4-FFF2-40B4-BE49-F238E27FC236}">
                  <a16:creationId xmlns:a16="http://schemas.microsoft.com/office/drawing/2014/main" id="{C40127BA-6E33-BF72-917B-B412A2E416C6}"/>
                </a:ext>
              </a:extLst>
            </p:cNvPr>
            <p:cNvSpPr/>
            <p:nvPr/>
          </p:nvSpPr>
          <p:spPr>
            <a:xfrm>
              <a:off x="8874263" y="470908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>
              <a:extLst>
                <a:ext uri="{FF2B5EF4-FFF2-40B4-BE49-F238E27FC236}">
                  <a16:creationId xmlns:a16="http://schemas.microsoft.com/office/drawing/2014/main" id="{628B3675-2EF2-1AAE-1100-F9D19C34DB36}"/>
                </a:ext>
              </a:extLst>
            </p:cNvPr>
            <p:cNvSpPr/>
            <p:nvPr/>
          </p:nvSpPr>
          <p:spPr>
            <a:xfrm>
              <a:off x="8874263" y="405289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>
              <a:extLst>
                <a:ext uri="{FF2B5EF4-FFF2-40B4-BE49-F238E27FC236}">
                  <a16:creationId xmlns:a16="http://schemas.microsoft.com/office/drawing/2014/main" id="{B656E331-FFD9-6847-A017-82738173756D}"/>
                </a:ext>
              </a:extLst>
            </p:cNvPr>
            <p:cNvSpPr/>
            <p:nvPr/>
          </p:nvSpPr>
          <p:spPr>
            <a:xfrm>
              <a:off x="9009621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>
              <a:extLst>
                <a:ext uri="{FF2B5EF4-FFF2-40B4-BE49-F238E27FC236}">
                  <a16:creationId xmlns:a16="http://schemas.microsoft.com/office/drawing/2014/main" id="{204CE2F5-FDC9-953F-2534-81DE0DB0FBCD}"/>
                </a:ext>
              </a:extLst>
            </p:cNvPr>
            <p:cNvSpPr/>
            <p:nvPr/>
          </p:nvSpPr>
          <p:spPr>
            <a:xfrm>
              <a:off x="9821611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>
              <a:extLst>
                <a:ext uri="{FF2B5EF4-FFF2-40B4-BE49-F238E27FC236}">
                  <a16:creationId xmlns:a16="http://schemas.microsoft.com/office/drawing/2014/main" id="{86742E4C-2F7E-17F9-E86E-FC308DDF24D9}"/>
                </a:ext>
              </a:extLst>
            </p:cNvPr>
            <p:cNvSpPr/>
            <p:nvPr/>
          </p:nvSpPr>
          <p:spPr>
            <a:xfrm>
              <a:off x="10633600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>
              <a:extLst>
                <a:ext uri="{FF2B5EF4-FFF2-40B4-BE49-F238E27FC236}">
                  <a16:creationId xmlns:a16="http://schemas.microsoft.com/office/drawing/2014/main" id="{51CC7033-CFAA-6BF6-2D03-61E229391617}"/>
                </a:ext>
              </a:extLst>
            </p:cNvPr>
            <p:cNvSpPr/>
            <p:nvPr/>
          </p:nvSpPr>
          <p:spPr>
            <a:xfrm>
              <a:off x="11445589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>
              <a:extLst>
                <a:ext uri="{FF2B5EF4-FFF2-40B4-BE49-F238E27FC236}">
                  <a16:creationId xmlns:a16="http://schemas.microsoft.com/office/drawing/2014/main" id="{2CD8CE70-A558-9375-0146-D0AB01ADEC1E}"/>
                </a:ext>
              </a:extLst>
            </p:cNvPr>
            <p:cNvSpPr/>
            <p:nvPr/>
          </p:nvSpPr>
          <p:spPr>
            <a:xfrm>
              <a:off x="10905830" y="4094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>
              <a:extLst>
                <a:ext uri="{FF2B5EF4-FFF2-40B4-BE49-F238E27FC236}">
                  <a16:creationId xmlns:a16="http://schemas.microsoft.com/office/drawing/2014/main" id="{32393AF1-18BA-CD12-2023-7CCEF321CB34}"/>
                </a:ext>
              </a:extLst>
            </p:cNvPr>
            <p:cNvSpPr/>
            <p:nvPr/>
          </p:nvSpPr>
          <p:spPr>
            <a:xfrm>
              <a:off x="11045824" y="537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>
              <a:extLst>
                <a:ext uri="{FF2B5EF4-FFF2-40B4-BE49-F238E27FC236}">
                  <a16:creationId xmlns:a16="http://schemas.microsoft.com/office/drawing/2014/main" id="{1E93C548-8DA9-DE10-C881-CA1C44ADDEBC}"/>
                </a:ext>
              </a:extLst>
            </p:cNvPr>
            <p:cNvSpPr/>
            <p:nvPr/>
          </p:nvSpPr>
          <p:spPr>
            <a:xfrm>
              <a:off x="11195532" y="52924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>
              <a:extLst>
                <a:ext uri="{FF2B5EF4-FFF2-40B4-BE49-F238E27FC236}">
                  <a16:creationId xmlns:a16="http://schemas.microsoft.com/office/drawing/2014/main" id="{1A4F75BF-8921-9350-F12D-CBA7A07E7855}"/>
                </a:ext>
              </a:extLst>
            </p:cNvPr>
            <p:cNvSpPr/>
            <p:nvPr/>
          </p:nvSpPr>
          <p:spPr>
            <a:xfrm>
              <a:off x="11332838" y="397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>
              <a:extLst>
                <a:ext uri="{FF2B5EF4-FFF2-40B4-BE49-F238E27FC236}">
                  <a16:creationId xmlns:a16="http://schemas.microsoft.com/office/drawing/2014/main" id="{FE333617-2811-7E0F-486A-F83B25770C68}"/>
                </a:ext>
              </a:extLst>
            </p:cNvPr>
            <p:cNvSpPr/>
            <p:nvPr/>
          </p:nvSpPr>
          <p:spPr>
            <a:xfrm>
              <a:off x="10130298" y="5461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>
              <a:extLst>
                <a:ext uri="{FF2B5EF4-FFF2-40B4-BE49-F238E27FC236}">
                  <a16:creationId xmlns:a16="http://schemas.microsoft.com/office/drawing/2014/main" id="{07D1862C-6A06-BA75-488F-CBE172AB3E8D}"/>
                </a:ext>
              </a:extLst>
            </p:cNvPr>
            <p:cNvSpPr/>
            <p:nvPr/>
          </p:nvSpPr>
          <p:spPr>
            <a:xfrm>
              <a:off x="10758603" y="5426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>
              <a:extLst>
                <a:ext uri="{FF2B5EF4-FFF2-40B4-BE49-F238E27FC236}">
                  <a16:creationId xmlns:a16="http://schemas.microsoft.com/office/drawing/2014/main" id="{1E8BA17F-8EAA-A43E-10E1-40229B2228E9}"/>
                </a:ext>
              </a:extLst>
            </p:cNvPr>
            <p:cNvSpPr/>
            <p:nvPr/>
          </p:nvSpPr>
          <p:spPr>
            <a:xfrm>
              <a:off x="10618303" y="5383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>
              <a:extLst>
                <a:ext uri="{FF2B5EF4-FFF2-40B4-BE49-F238E27FC236}">
                  <a16:creationId xmlns:a16="http://schemas.microsoft.com/office/drawing/2014/main" id="{E7C338F4-DCDC-E62B-21E4-03298AF53D47}"/>
                </a:ext>
              </a:extLst>
            </p:cNvPr>
            <p:cNvSpPr/>
            <p:nvPr/>
          </p:nvSpPr>
          <p:spPr>
            <a:xfrm>
              <a:off x="11195620" y="4554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>
              <a:extLst>
                <a:ext uri="{FF2B5EF4-FFF2-40B4-BE49-F238E27FC236}">
                  <a16:creationId xmlns:a16="http://schemas.microsoft.com/office/drawing/2014/main" id="{2D3219C4-0204-ABE6-CB32-D84BBD26B44E}"/>
                </a:ext>
              </a:extLst>
            </p:cNvPr>
            <p:cNvSpPr/>
            <p:nvPr/>
          </p:nvSpPr>
          <p:spPr>
            <a:xfrm>
              <a:off x="10970910" y="5152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>
              <a:extLst>
                <a:ext uri="{FF2B5EF4-FFF2-40B4-BE49-F238E27FC236}">
                  <a16:creationId xmlns:a16="http://schemas.microsoft.com/office/drawing/2014/main" id="{801F29DC-828D-6C68-369B-70D5F6A47666}"/>
                </a:ext>
              </a:extLst>
            </p:cNvPr>
            <p:cNvSpPr/>
            <p:nvPr/>
          </p:nvSpPr>
          <p:spPr>
            <a:xfrm>
              <a:off x="11315450" y="4479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>
              <a:extLst>
                <a:ext uri="{FF2B5EF4-FFF2-40B4-BE49-F238E27FC236}">
                  <a16:creationId xmlns:a16="http://schemas.microsoft.com/office/drawing/2014/main" id="{1B26D427-BE71-B1E9-2660-D3DCF078B451}"/>
                </a:ext>
              </a:extLst>
            </p:cNvPr>
            <p:cNvSpPr/>
            <p:nvPr/>
          </p:nvSpPr>
          <p:spPr>
            <a:xfrm>
              <a:off x="10543815" y="4806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>
              <a:extLst>
                <a:ext uri="{FF2B5EF4-FFF2-40B4-BE49-F238E27FC236}">
                  <a16:creationId xmlns:a16="http://schemas.microsoft.com/office/drawing/2014/main" id="{519B6999-A18F-B355-02A6-2E923068C97D}"/>
                </a:ext>
              </a:extLst>
            </p:cNvPr>
            <p:cNvSpPr/>
            <p:nvPr/>
          </p:nvSpPr>
          <p:spPr>
            <a:xfrm>
              <a:off x="10717461" y="49470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>
              <a:extLst>
                <a:ext uri="{FF2B5EF4-FFF2-40B4-BE49-F238E27FC236}">
                  <a16:creationId xmlns:a16="http://schemas.microsoft.com/office/drawing/2014/main" id="{E090B42C-7F8E-B5C5-8A6B-835E108E747A}"/>
                </a:ext>
              </a:extLst>
            </p:cNvPr>
            <p:cNvSpPr/>
            <p:nvPr/>
          </p:nvSpPr>
          <p:spPr>
            <a:xfrm>
              <a:off x="11043128" y="3665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>
              <a:extLst>
                <a:ext uri="{FF2B5EF4-FFF2-40B4-BE49-F238E27FC236}">
                  <a16:creationId xmlns:a16="http://schemas.microsoft.com/office/drawing/2014/main" id="{1A82B842-C66F-4A3E-8264-05AE17BEB1DA}"/>
                </a:ext>
              </a:extLst>
            </p:cNvPr>
            <p:cNvSpPr/>
            <p:nvPr/>
          </p:nvSpPr>
          <p:spPr>
            <a:xfrm>
              <a:off x="11160936" y="40711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>
              <a:extLst>
                <a:ext uri="{FF2B5EF4-FFF2-40B4-BE49-F238E27FC236}">
                  <a16:creationId xmlns:a16="http://schemas.microsoft.com/office/drawing/2014/main" id="{D9F29264-45EF-FA8B-93EC-AC368E792ED8}"/>
                </a:ext>
              </a:extLst>
            </p:cNvPr>
            <p:cNvSpPr/>
            <p:nvPr/>
          </p:nvSpPr>
          <p:spPr>
            <a:xfrm>
              <a:off x="10868154" y="44650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>
              <a:extLst>
                <a:ext uri="{FF2B5EF4-FFF2-40B4-BE49-F238E27FC236}">
                  <a16:creationId xmlns:a16="http://schemas.microsoft.com/office/drawing/2014/main" id="{1E754D01-85E9-A07D-9F4E-969CDD2AC228}"/>
                </a:ext>
              </a:extLst>
            </p:cNvPr>
            <p:cNvSpPr/>
            <p:nvPr/>
          </p:nvSpPr>
          <p:spPr>
            <a:xfrm>
              <a:off x="11163213" y="4759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>
              <a:extLst>
                <a:ext uri="{FF2B5EF4-FFF2-40B4-BE49-F238E27FC236}">
                  <a16:creationId xmlns:a16="http://schemas.microsoft.com/office/drawing/2014/main" id="{FC43F2D9-76C7-1166-17CE-7F51386283B9}"/>
                </a:ext>
              </a:extLst>
            </p:cNvPr>
            <p:cNvSpPr/>
            <p:nvPr/>
          </p:nvSpPr>
          <p:spPr>
            <a:xfrm>
              <a:off x="10452714" y="5351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>
              <a:extLst>
                <a:ext uri="{FF2B5EF4-FFF2-40B4-BE49-F238E27FC236}">
                  <a16:creationId xmlns:a16="http://schemas.microsoft.com/office/drawing/2014/main" id="{1F36EC9D-EF3D-A394-1F90-B225C08F8313}"/>
                </a:ext>
              </a:extLst>
            </p:cNvPr>
            <p:cNvSpPr/>
            <p:nvPr/>
          </p:nvSpPr>
          <p:spPr>
            <a:xfrm>
              <a:off x="10358714" y="5323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>
              <a:extLst>
                <a:ext uri="{FF2B5EF4-FFF2-40B4-BE49-F238E27FC236}">
                  <a16:creationId xmlns:a16="http://schemas.microsoft.com/office/drawing/2014/main" id="{CCDDB808-8379-8119-D894-E8847DA3A4A8}"/>
                </a:ext>
              </a:extLst>
            </p:cNvPr>
            <p:cNvSpPr/>
            <p:nvPr/>
          </p:nvSpPr>
          <p:spPr>
            <a:xfrm>
              <a:off x="10840787" y="4259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>
              <a:extLst>
                <a:ext uri="{FF2B5EF4-FFF2-40B4-BE49-F238E27FC236}">
                  <a16:creationId xmlns:a16="http://schemas.microsoft.com/office/drawing/2014/main" id="{E8FEF842-6DC1-00E3-FE24-D496817B1ACB}"/>
                </a:ext>
              </a:extLst>
            </p:cNvPr>
            <p:cNvSpPr/>
            <p:nvPr/>
          </p:nvSpPr>
          <p:spPr>
            <a:xfrm>
              <a:off x="10223200" y="5013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>
              <a:extLst>
                <a:ext uri="{FF2B5EF4-FFF2-40B4-BE49-F238E27FC236}">
                  <a16:creationId xmlns:a16="http://schemas.microsoft.com/office/drawing/2014/main" id="{270CD63B-0DAB-7FF3-301F-E52A637FA56C}"/>
                </a:ext>
              </a:extLst>
            </p:cNvPr>
            <p:cNvSpPr/>
            <p:nvPr/>
          </p:nvSpPr>
          <p:spPr>
            <a:xfrm>
              <a:off x="11239654" y="4110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>
              <a:extLst>
                <a:ext uri="{FF2B5EF4-FFF2-40B4-BE49-F238E27FC236}">
                  <a16:creationId xmlns:a16="http://schemas.microsoft.com/office/drawing/2014/main" id="{A637FA87-F2BC-2D0E-6DF5-D11281EE9205}"/>
                </a:ext>
              </a:extLst>
            </p:cNvPr>
            <p:cNvSpPr/>
            <p:nvPr/>
          </p:nvSpPr>
          <p:spPr>
            <a:xfrm>
              <a:off x="10707472" y="5185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>
              <a:extLst>
                <a:ext uri="{FF2B5EF4-FFF2-40B4-BE49-F238E27FC236}">
                  <a16:creationId xmlns:a16="http://schemas.microsoft.com/office/drawing/2014/main" id="{2DE3B138-63ED-FD03-BADF-CDE56BC85DE0}"/>
                </a:ext>
              </a:extLst>
            </p:cNvPr>
            <p:cNvSpPr/>
            <p:nvPr/>
          </p:nvSpPr>
          <p:spPr>
            <a:xfrm>
              <a:off x="11007099" y="3662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>
              <a:extLst>
                <a:ext uri="{FF2B5EF4-FFF2-40B4-BE49-F238E27FC236}">
                  <a16:creationId xmlns:a16="http://schemas.microsoft.com/office/drawing/2014/main" id="{8B4FCCC7-2E0F-2253-6621-13A3AE3A0CAE}"/>
                </a:ext>
              </a:extLst>
            </p:cNvPr>
            <p:cNvSpPr/>
            <p:nvPr/>
          </p:nvSpPr>
          <p:spPr>
            <a:xfrm>
              <a:off x="10600774" y="5459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>
              <a:extLst>
                <a:ext uri="{FF2B5EF4-FFF2-40B4-BE49-F238E27FC236}">
                  <a16:creationId xmlns:a16="http://schemas.microsoft.com/office/drawing/2014/main" id="{9E71D3D1-E775-C224-B3AA-52F7BE50BBC9}"/>
                </a:ext>
              </a:extLst>
            </p:cNvPr>
            <p:cNvSpPr/>
            <p:nvPr/>
          </p:nvSpPr>
          <p:spPr>
            <a:xfrm>
              <a:off x="10852586" y="4703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>
              <a:extLst>
                <a:ext uri="{FF2B5EF4-FFF2-40B4-BE49-F238E27FC236}">
                  <a16:creationId xmlns:a16="http://schemas.microsoft.com/office/drawing/2014/main" id="{F38661E4-CE4E-64FD-B8F8-22434439DB32}"/>
                </a:ext>
              </a:extLst>
            </p:cNvPr>
            <p:cNvSpPr/>
            <p:nvPr/>
          </p:nvSpPr>
          <p:spPr>
            <a:xfrm>
              <a:off x="10852332" y="51879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>
              <a:extLst>
                <a:ext uri="{FF2B5EF4-FFF2-40B4-BE49-F238E27FC236}">
                  <a16:creationId xmlns:a16="http://schemas.microsoft.com/office/drawing/2014/main" id="{8C86ABBB-A8B5-2F67-C854-BA2B3C6E4643}"/>
                </a:ext>
              </a:extLst>
            </p:cNvPr>
            <p:cNvSpPr/>
            <p:nvPr/>
          </p:nvSpPr>
          <p:spPr>
            <a:xfrm>
              <a:off x="10897189" y="5013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>
              <a:extLst>
                <a:ext uri="{FF2B5EF4-FFF2-40B4-BE49-F238E27FC236}">
                  <a16:creationId xmlns:a16="http://schemas.microsoft.com/office/drawing/2014/main" id="{F7CEFB0D-C79C-587B-A8EC-047225F6184E}"/>
                </a:ext>
              </a:extLst>
            </p:cNvPr>
            <p:cNvSpPr/>
            <p:nvPr/>
          </p:nvSpPr>
          <p:spPr>
            <a:xfrm>
              <a:off x="10427767" y="5643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>
              <a:extLst>
                <a:ext uri="{FF2B5EF4-FFF2-40B4-BE49-F238E27FC236}">
                  <a16:creationId xmlns:a16="http://schemas.microsoft.com/office/drawing/2014/main" id="{614C78FD-EF3D-495F-F11F-9A74D3977D8D}"/>
                </a:ext>
              </a:extLst>
            </p:cNvPr>
            <p:cNvSpPr/>
            <p:nvPr/>
          </p:nvSpPr>
          <p:spPr>
            <a:xfrm>
              <a:off x="10797328" y="4417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>
              <a:extLst>
                <a:ext uri="{FF2B5EF4-FFF2-40B4-BE49-F238E27FC236}">
                  <a16:creationId xmlns:a16="http://schemas.microsoft.com/office/drawing/2014/main" id="{132E11E9-B17C-E537-BD56-AAB49301EF4D}"/>
                </a:ext>
              </a:extLst>
            </p:cNvPr>
            <p:cNvSpPr/>
            <p:nvPr/>
          </p:nvSpPr>
          <p:spPr>
            <a:xfrm>
              <a:off x="11276958" y="5349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>
              <a:extLst>
                <a:ext uri="{FF2B5EF4-FFF2-40B4-BE49-F238E27FC236}">
                  <a16:creationId xmlns:a16="http://schemas.microsoft.com/office/drawing/2014/main" id="{57503B8A-E59F-526E-AE28-4B195FED1EC2}"/>
                </a:ext>
              </a:extLst>
            </p:cNvPr>
            <p:cNvSpPr/>
            <p:nvPr/>
          </p:nvSpPr>
          <p:spPr>
            <a:xfrm>
              <a:off x="10996064" y="56050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>
              <a:extLst>
                <a:ext uri="{FF2B5EF4-FFF2-40B4-BE49-F238E27FC236}">
                  <a16:creationId xmlns:a16="http://schemas.microsoft.com/office/drawing/2014/main" id="{5371E8FA-69A0-2233-2524-1AB6CA6A3F27}"/>
                </a:ext>
              </a:extLst>
            </p:cNvPr>
            <p:cNvSpPr/>
            <p:nvPr/>
          </p:nvSpPr>
          <p:spPr>
            <a:xfrm>
              <a:off x="11207795" y="3927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>
              <a:extLst>
                <a:ext uri="{FF2B5EF4-FFF2-40B4-BE49-F238E27FC236}">
                  <a16:creationId xmlns:a16="http://schemas.microsoft.com/office/drawing/2014/main" id="{B5A7A3F5-B5F5-8B75-64B7-1BBEF15C3EFF}"/>
                </a:ext>
              </a:extLst>
            </p:cNvPr>
            <p:cNvSpPr/>
            <p:nvPr/>
          </p:nvSpPr>
          <p:spPr>
            <a:xfrm>
              <a:off x="10599887" y="4751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>
              <a:extLst>
                <a:ext uri="{FF2B5EF4-FFF2-40B4-BE49-F238E27FC236}">
                  <a16:creationId xmlns:a16="http://schemas.microsoft.com/office/drawing/2014/main" id="{14C6434A-CAB6-38AD-9E2E-DA9ABA75377F}"/>
                </a:ext>
              </a:extLst>
            </p:cNvPr>
            <p:cNvSpPr/>
            <p:nvPr/>
          </p:nvSpPr>
          <p:spPr>
            <a:xfrm>
              <a:off x="11112157" y="4303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>
              <a:extLst>
                <a:ext uri="{FF2B5EF4-FFF2-40B4-BE49-F238E27FC236}">
                  <a16:creationId xmlns:a16="http://schemas.microsoft.com/office/drawing/2014/main" id="{53321383-2E40-966D-0FB3-E7048CCC0AC8}"/>
                </a:ext>
              </a:extLst>
            </p:cNvPr>
            <p:cNvSpPr/>
            <p:nvPr/>
          </p:nvSpPr>
          <p:spPr>
            <a:xfrm>
              <a:off x="10657817" y="5525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>
              <a:extLst>
                <a:ext uri="{FF2B5EF4-FFF2-40B4-BE49-F238E27FC236}">
                  <a16:creationId xmlns:a16="http://schemas.microsoft.com/office/drawing/2014/main" id="{47245759-E35F-B934-8F84-56AD6E975042}"/>
                </a:ext>
              </a:extLst>
            </p:cNvPr>
            <p:cNvSpPr/>
            <p:nvPr/>
          </p:nvSpPr>
          <p:spPr>
            <a:xfrm>
              <a:off x="10922511" y="471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>
              <a:extLst>
                <a:ext uri="{FF2B5EF4-FFF2-40B4-BE49-F238E27FC236}">
                  <a16:creationId xmlns:a16="http://schemas.microsoft.com/office/drawing/2014/main" id="{2FECCEA2-19DB-0C6A-E7C1-8607F263E6EB}"/>
                </a:ext>
              </a:extLst>
            </p:cNvPr>
            <p:cNvSpPr/>
            <p:nvPr/>
          </p:nvSpPr>
          <p:spPr>
            <a:xfrm>
              <a:off x="10820676" y="5347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>
              <a:extLst>
                <a:ext uri="{FF2B5EF4-FFF2-40B4-BE49-F238E27FC236}">
                  <a16:creationId xmlns:a16="http://schemas.microsoft.com/office/drawing/2014/main" id="{2114983E-D69B-4829-3346-214F766E40C2}"/>
                </a:ext>
              </a:extLst>
            </p:cNvPr>
            <p:cNvSpPr/>
            <p:nvPr/>
          </p:nvSpPr>
          <p:spPr>
            <a:xfrm>
              <a:off x="10757861" y="5385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>
              <a:extLst>
                <a:ext uri="{FF2B5EF4-FFF2-40B4-BE49-F238E27FC236}">
                  <a16:creationId xmlns:a16="http://schemas.microsoft.com/office/drawing/2014/main" id="{C74F3264-224A-A298-5784-67BFA052A702}"/>
                </a:ext>
              </a:extLst>
            </p:cNvPr>
            <p:cNvSpPr/>
            <p:nvPr/>
          </p:nvSpPr>
          <p:spPr>
            <a:xfrm>
              <a:off x="11116555" y="5532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>
              <a:extLst>
                <a:ext uri="{FF2B5EF4-FFF2-40B4-BE49-F238E27FC236}">
                  <a16:creationId xmlns:a16="http://schemas.microsoft.com/office/drawing/2014/main" id="{EF202677-85F4-BFBC-0B1C-D684BA7EDEDF}"/>
                </a:ext>
              </a:extLst>
            </p:cNvPr>
            <p:cNvSpPr/>
            <p:nvPr/>
          </p:nvSpPr>
          <p:spPr>
            <a:xfrm>
              <a:off x="10350906" y="5084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>
              <a:extLst>
                <a:ext uri="{FF2B5EF4-FFF2-40B4-BE49-F238E27FC236}">
                  <a16:creationId xmlns:a16="http://schemas.microsoft.com/office/drawing/2014/main" id="{FD8B8F92-AA9E-BC5A-0C56-0CA9207E8A76}"/>
                </a:ext>
              </a:extLst>
            </p:cNvPr>
            <p:cNvSpPr/>
            <p:nvPr/>
          </p:nvSpPr>
          <p:spPr>
            <a:xfrm>
              <a:off x="10736472" y="5461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>
              <a:extLst>
                <a:ext uri="{FF2B5EF4-FFF2-40B4-BE49-F238E27FC236}">
                  <a16:creationId xmlns:a16="http://schemas.microsoft.com/office/drawing/2014/main" id="{23C1EF1C-2AFC-968B-03A5-A72B36EC2463}"/>
                </a:ext>
              </a:extLst>
            </p:cNvPr>
            <p:cNvSpPr/>
            <p:nvPr/>
          </p:nvSpPr>
          <p:spPr>
            <a:xfrm>
              <a:off x="10709953" y="55848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>
              <a:extLst>
                <a:ext uri="{FF2B5EF4-FFF2-40B4-BE49-F238E27FC236}">
                  <a16:creationId xmlns:a16="http://schemas.microsoft.com/office/drawing/2014/main" id="{E99972EC-A06D-3CD4-5F63-390F2AAA63B3}"/>
                </a:ext>
              </a:extLst>
            </p:cNvPr>
            <p:cNvSpPr/>
            <p:nvPr/>
          </p:nvSpPr>
          <p:spPr>
            <a:xfrm>
              <a:off x="10625501" y="5369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>
              <a:extLst>
                <a:ext uri="{FF2B5EF4-FFF2-40B4-BE49-F238E27FC236}">
                  <a16:creationId xmlns:a16="http://schemas.microsoft.com/office/drawing/2014/main" id="{FCF09FA2-9D72-AC33-BCB0-B8D1DCDA83D1}"/>
                </a:ext>
              </a:extLst>
            </p:cNvPr>
            <p:cNvSpPr/>
            <p:nvPr/>
          </p:nvSpPr>
          <p:spPr>
            <a:xfrm>
              <a:off x="11056710" y="54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>
              <a:extLst>
                <a:ext uri="{FF2B5EF4-FFF2-40B4-BE49-F238E27FC236}">
                  <a16:creationId xmlns:a16="http://schemas.microsoft.com/office/drawing/2014/main" id="{35DC25C1-44B7-848C-B4A4-9B45004DC8EF}"/>
                </a:ext>
              </a:extLst>
            </p:cNvPr>
            <p:cNvSpPr/>
            <p:nvPr/>
          </p:nvSpPr>
          <p:spPr>
            <a:xfrm>
              <a:off x="11217623" y="4799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>
              <a:extLst>
                <a:ext uri="{FF2B5EF4-FFF2-40B4-BE49-F238E27FC236}">
                  <a16:creationId xmlns:a16="http://schemas.microsoft.com/office/drawing/2014/main" id="{7D1D3FC3-8F7F-4136-1378-9036C6355A5F}"/>
                </a:ext>
              </a:extLst>
            </p:cNvPr>
            <p:cNvSpPr/>
            <p:nvPr/>
          </p:nvSpPr>
          <p:spPr>
            <a:xfrm>
              <a:off x="10556646" y="5072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>
              <a:extLst>
                <a:ext uri="{FF2B5EF4-FFF2-40B4-BE49-F238E27FC236}">
                  <a16:creationId xmlns:a16="http://schemas.microsoft.com/office/drawing/2014/main" id="{DF6683E4-BCC1-1067-1A0B-55B9C9D84AEE}"/>
                </a:ext>
              </a:extLst>
            </p:cNvPr>
            <p:cNvSpPr/>
            <p:nvPr/>
          </p:nvSpPr>
          <p:spPr>
            <a:xfrm>
              <a:off x="10552333" y="4811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>
              <a:extLst>
                <a:ext uri="{FF2B5EF4-FFF2-40B4-BE49-F238E27FC236}">
                  <a16:creationId xmlns:a16="http://schemas.microsoft.com/office/drawing/2014/main" id="{BA41DD58-FD36-EDFD-D83A-60204C5FF144}"/>
                </a:ext>
              </a:extLst>
            </p:cNvPr>
            <p:cNvSpPr/>
            <p:nvPr/>
          </p:nvSpPr>
          <p:spPr>
            <a:xfrm>
              <a:off x="11109143" y="4835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>
              <a:extLst>
                <a:ext uri="{FF2B5EF4-FFF2-40B4-BE49-F238E27FC236}">
                  <a16:creationId xmlns:a16="http://schemas.microsoft.com/office/drawing/2014/main" id="{E2A461C7-7287-E096-E8FD-9A4529A5C324}"/>
                </a:ext>
              </a:extLst>
            </p:cNvPr>
            <p:cNvSpPr/>
            <p:nvPr/>
          </p:nvSpPr>
          <p:spPr>
            <a:xfrm>
              <a:off x="11493430" y="5359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>
              <a:extLst>
                <a:ext uri="{FF2B5EF4-FFF2-40B4-BE49-F238E27FC236}">
                  <a16:creationId xmlns:a16="http://schemas.microsoft.com/office/drawing/2014/main" id="{7F177964-8227-6D20-98B9-958614E11991}"/>
                </a:ext>
              </a:extLst>
            </p:cNvPr>
            <p:cNvSpPr/>
            <p:nvPr/>
          </p:nvSpPr>
          <p:spPr>
            <a:xfrm>
              <a:off x="10457051" y="48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>
              <a:extLst>
                <a:ext uri="{FF2B5EF4-FFF2-40B4-BE49-F238E27FC236}">
                  <a16:creationId xmlns:a16="http://schemas.microsoft.com/office/drawing/2014/main" id="{344CCE1F-DD77-C00D-AC64-B01FEB49E08E}"/>
                </a:ext>
              </a:extLst>
            </p:cNvPr>
            <p:cNvSpPr/>
            <p:nvPr/>
          </p:nvSpPr>
          <p:spPr>
            <a:xfrm>
              <a:off x="11088431" y="5268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>
              <a:extLst>
                <a:ext uri="{FF2B5EF4-FFF2-40B4-BE49-F238E27FC236}">
                  <a16:creationId xmlns:a16="http://schemas.microsoft.com/office/drawing/2014/main" id="{13095E22-D0BD-DAD6-24DE-65ADAD3FA7AF}"/>
                </a:ext>
              </a:extLst>
            </p:cNvPr>
            <p:cNvSpPr/>
            <p:nvPr/>
          </p:nvSpPr>
          <p:spPr>
            <a:xfrm>
              <a:off x="11005837" y="4238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>
              <a:extLst>
                <a:ext uri="{FF2B5EF4-FFF2-40B4-BE49-F238E27FC236}">
                  <a16:creationId xmlns:a16="http://schemas.microsoft.com/office/drawing/2014/main" id="{ABA2FD55-9D60-A332-9410-66BAF792BB2D}"/>
                </a:ext>
              </a:extLst>
            </p:cNvPr>
            <p:cNvSpPr/>
            <p:nvPr/>
          </p:nvSpPr>
          <p:spPr>
            <a:xfrm>
              <a:off x="11000207" y="54995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>
              <a:extLst>
                <a:ext uri="{FF2B5EF4-FFF2-40B4-BE49-F238E27FC236}">
                  <a16:creationId xmlns:a16="http://schemas.microsoft.com/office/drawing/2014/main" id="{B008B366-8E57-022E-2006-05AD02DC7314}"/>
                </a:ext>
              </a:extLst>
            </p:cNvPr>
            <p:cNvSpPr/>
            <p:nvPr/>
          </p:nvSpPr>
          <p:spPr>
            <a:xfrm>
              <a:off x="10827285" y="4966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>
              <a:extLst>
                <a:ext uri="{FF2B5EF4-FFF2-40B4-BE49-F238E27FC236}">
                  <a16:creationId xmlns:a16="http://schemas.microsoft.com/office/drawing/2014/main" id="{86F406CF-680A-FA1A-DB04-101898BBB753}"/>
                </a:ext>
              </a:extLst>
            </p:cNvPr>
            <p:cNvSpPr/>
            <p:nvPr/>
          </p:nvSpPr>
          <p:spPr>
            <a:xfrm>
              <a:off x="10770963" y="5328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>
              <a:extLst>
                <a:ext uri="{FF2B5EF4-FFF2-40B4-BE49-F238E27FC236}">
                  <a16:creationId xmlns:a16="http://schemas.microsoft.com/office/drawing/2014/main" id="{3F0C19B3-3AD2-79EE-C643-52B91B457FAD}"/>
                </a:ext>
              </a:extLst>
            </p:cNvPr>
            <p:cNvSpPr/>
            <p:nvPr/>
          </p:nvSpPr>
          <p:spPr>
            <a:xfrm>
              <a:off x="10745626" y="52873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>
              <a:extLst>
                <a:ext uri="{FF2B5EF4-FFF2-40B4-BE49-F238E27FC236}">
                  <a16:creationId xmlns:a16="http://schemas.microsoft.com/office/drawing/2014/main" id="{BD5FF2E1-6EFC-16D4-FA48-BFD2A5898015}"/>
                </a:ext>
              </a:extLst>
            </p:cNvPr>
            <p:cNvSpPr/>
            <p:nvPr/>
          </p:nvSpPr>
          <p:spPr>
            <a:xfrm>
              <a:off x="11059299" y="4901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>
              <a:extLst>
                <a:ext uri="{FF2B5EF4-FFF2-40B4-BE49-F238E27FC236}">
                  <a16:creationId xmlns:a16="http://schemas.microsoft.com/office/drawing/2014/main" id="{3C68A236-E7A6-3590-F1AD-38F8E9B17BAA}"/>
                </a:ext>
              </a:extLst>
            </p:cNvPr>
            <p:cNvSpPr/>
            <p:nvPr/>
          </p:nvSpPr>
          <p:spPr>
            <a:xfrm>
              <a:off x="10111745" y="5439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>
              <a:extLst>
                <a:ext uri="{FF2B5EF4-FFF2-40B4-BE49-F238E27FC236}">
                  <a16:creationId xmlns:a16="http://schemas.microsoft.com/office/drawing/2014/main" id="{E011B4F2-E7FE-4317-9765-670EF40CBB2E}"/>
                </a:ext>
              </a:extLst>
            </p:cNvPr>
            <p:cNvSpPr/>
            <p:nvPr/>
          </p:nvSpPr>
          <p:spPr>
            <a:xfrm>
              <a:off x="10774875" y="5313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>
              <a:extLst>
                <a:ext uri="{FF2B5EF4-FFF2-40B4-BE49-F238E27FC236}">
                  <a16:creationId xmlns:a16="http://schemas.microsoft.com/office/drawing/2014/main" id="{B3642E5B-F94A-05ED-A913-16269EA3461F}"/>
                </a:ext>
              </a:extLst>
            </p:cNvPr>
            <p:cNvSpPr/>
            <p:nvPr/>
          </p:nvSpPr>
          <p:spPr>
            <a:xfrm>
              <a:off x="11071077" y="463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>
              <a:extLst>
                <a:ext uri="{FF2B5EF4-FFF2-40B4-BE49-F238E27FC236}">
                  <a16:creationId xmlns:a16="http://schemas.microsoft.com/office/drawing/2014/main" id="{349390A5-416C-15CA-6E8C-4B486A917C43}"/>
                </a:ext>
              </a:extLst>
            </p:cNvPr>
            <p:cNvSpPr/>
            <p:nvPr/>
          </p:nvSpPr>
          <p:spPr>
            <a:xfrm>
              <a:off x="10821457" y="5058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>
              <a:extLst>
                <a:ext uri="{FF2B5EF4-FFF2-40B4-BE49-F238E27FC236}">
                  <a16:creationId xmlns:a16="http://schemas.microsoft.com/office/drawing/2014/main" id="{CDD58D5F-1D3D-6C79-3EAA-FD97D0991D24}"/>
                </a:ext>
              </a:extLst>
            </p:cNvPr>
            <p:cNvSpPr/>
            <p:nvPr/>
          </p:nvSpPr>
          <p:spPr>
            <a:xfrm>
              <a:off x="10670997" y="48446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>
              <a:extLst>
                <a:ext uri="{FF2B5EF4-FFF2-40B4-BE49-F238E27FC236}">
                  <a16:creationId xmlns:a16="http://schemas.microsoft.com/office/drawing/2014/main" id="{4FFA9D80-A794-E90D-33D6-F53C72D9E9DC}"/>
                </a:ext>
              </a:extLst>
            </p:cNvPr>
            <p:cNvSpPr/>
            <p:nvPr/>
          </p:nvSpPr>
          <p:spPr>
            <a:xfrm>
              <a:off x="10903341" y="5525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>
              <a:extLst>
                <a:ext uri="{FF2B5EF4-FFF2-40B4-BE49-F238E27FC236}">
                  <a16:creationId xmlns:a16="http://schemas.microsoft.com/office/drawing/2014/main" id="{C45A8C5B-0276-F3C5-EAA8-03183A7BDA96}"/>
                </a:ext>
              </a:extLst>
            </p:cNvPr>
            <p:cNvSpPr/>
            <p:nvPr/>
          </p:nvSpPr>
          <p:spPr>
            <a:xfrm>
              <a:off x="10736904" y="5114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>
              <a:extLst>
                <a:ext uri="{FF2B5EF4-FFF2-40B4-BE49-F238E27FC236}">
                  <a16:creationId xmlns:a16="http://schemas.microsoft.com/office/drawing/2014/main" id="{3A7E9D1B-FED1-6B2A-0068-AAE0695E504F}"/>
                </a:ext>
              </a:extLst>
            </p:cNvPr>
            <p:cNvSpPr/>
            <p:nvPr/>
          </p:nvSpPr>
          <p:spPr>
            <a:xfrm>
              <a:off x="11237123" y="5370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>
              <a:extLst>
                <a:ext uri="{FF2B5EF4-FFF2-40B4-BE49-F238E27FC236}">
                  <a16:creationId xmlns:a16="http://schemas.microsoft.com/office/drawing/2014/main" id="{65E5F0A4-9F82-8DE2-6E75-F34FC8280B7E}"/>
                </a:ext>
              </a:extLst>
            </p:cNvPr>
            <p:cNvSpPr/>
            <p:nvPr/>
          </p:nvSpPr>
          <p:spPr>
            <a:xfrm>
              <a:off x="10311055" y="50485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>
              <a:extLst>
                <a:ext uri="{FF2B5EF4-FFF2-40B4-BE49-F238E27FC236}">
                  <a16:creationId xmlns:a16="http://schemas.microsoft.com/office/drawing/2014/main" id="{07433341-5051-C10A-E1E8-325CD794FD0C}"/>
                </a:ext>
              </a:extLst>
            </p:cNvPr>
            <p:cNvSpPr/>
            <p:nvPr/>
          </p:nvSpPr>
          <p:spPr>
            <a:xfrm>
              <a:off x="10971976" y="5077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>
              <a:extLst>
                <a:ext uri="{FF2B5EF4-FFF2-40B4-BE49-F238E27FC236}">
                  <a16:creationId xmlns:a16="http://schemas.microsoft.com/office/drawing/2014/main" id="{25963878-C95C-5501-B75F-7FB43F63D53C}"/>
                </a:ext>
              </a:extLst>
            </p:cNvPr>
            <p:cNvSpPr/>
            <p:nvPr/>
          </p:nvSpPr>
          <p:spPr>
            <a:xfrm>
              <a:off x="10334062" y="552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>
              <a:extLst>
                <a:ext uri="{FF2B5EF4-FFF2-40B4-BE49-F238E27FC236}">
                  <a16:creationId xmlns:a16="http://schemas.microsoft.com/office/drawing/2014/main" id="{563F9FFB-78EC-439C-CDB1-758229FB2572}"/>
                </a:ext>
              </a:extLst>
            </p:cNvPr>
            <p:cNvSpPr/>
            <p:nvPr/>
          </p:nvSpPr>
          <p:spPr>
            <a:xfrm>
              <a:off x="10746497" y="5507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>
              <a:extLst>
                <a:ext uri="{FF2B5EF4-FFF2-40B4-BE49-F238E27FC236}">
                  <a16:creationId xmlns:a16="http://schemas.microsoft.com/office/drawing/2014/main" id="{2BD61B50-8D5C-3A92-7AF4-AD3D096D638F}"/>
                </a:ext>
              </a:extLst>
            </p:cNvPr>
            <p:cNvSpPr/>
            <p:nvPr/>
          </p:nvSpPr>
          <p:spPr>
            <a:xfrm>
              <a:off x="10787495" y="5244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>
              <a:extLst>
                <a:ext uri="{FF2B5EF4-FFF2-40B4-BE49-F238E27FC236}">
                  <a16:creationId xmlns:a16="http://schemas.microsoft.com/office/drawing/2014/main" id="{0B4DA8CD-8382-E7CD-F2FC-B2F921AFBDBD}"/>
                </a:ext>
              </a:extLst>
            </p:cNvPr>
            <p:cNvSpPr/>
            <p:nvPr/>
          </p:nvSpPr>
          <p:spPr>
            <a:xfrm>
              <a:off x="10804069" y="5095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>
              <a:extLst>
                <a:ext uri="{FF2B5EF4-FFF2-40B4-BE49-F238E27FC236}">
                  <a16:creationId xmlns:a16="http://schemas.microsoft.com/office/drawing/2014/main" id="{2636591A-F552-FDB6-440E-D073E7EA67BF}"/>
                </a:ext>
              </a:extLst>
            </p:cNvPr>
            <p:cNvSpPr/>
            <p:nvPr/>
          </p:nvSpPr>
          <p:spPr>
            <a:xfrm>
              <a:off x="10817924" y="5480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>
              <a:extLst>
                <a:ext uri="{FF2B5EF4-FFF2-40B4-BE49-F238E27FC236}">
                  <a16:creationId xmlns:a16="http://schemas.microsoft.com/office/drawing/2014/main" id="{BE43CBA4-5B1E-5D3D-2729-B6A5DEADA563}"/>
                </a:ext>
              </a:extLst>
            </p:cNvPr>
            <p:cNvSpPr/>
            <p:nvPr/>
          </p:nvSpPr>
          <p:spPr>
            <a:xfrm>
              <a:off x="10895558" y="51442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>
              <a:extLst>
                <a:ext uri="{FF2B5EF4-FFF2-40B4-BE49-F238E27FC236}">
                  <a16:creationId xmlns:a16="http://schemas.microsoft.com/office/drawing/2014/main" id="{7666AF75-EFDD-9143-8F91-557AAE3C77A9}"/>
                </a:ext>
              </a:extLst>
            </p:cNvPr>
            <p:cNvSpPr/>
            <p:nvPr/>
          </p:nvSpPr>
          <p:spPr>
            <a:xfrm>
              <a:off x="10687408" y="54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>
              <a:extLst>
                <a:ext uri="{FF2B5EF4-FFF2-40B4-BE49-F238E27FC236}">
                  <a16:creationId xmlns:a16="http://schemas.microsoft.com/office/drawing/2014/main" id="{92F58325-7C84-C287-8F56-5756E6D94C04}"/>
                </a:ext>
              </a:extLst>
            </p:cNvPr>
            <p:cNvSpPr/>
            <p:nvPr/>
          </p:nvSpPr>
          <p:spPr>
            <a:xfrm>
              <a:off x="10732183" y="5515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>
              <a:extLst>
                <a:ext uri="{FF2B5EF4-FFF2-40B4-BE49-F238E27FC236}">
                  <a16:creationId xmlns:a16="http://schemas.microsoft.com/office/drawing/2014/main" id="{2D04D134-1659-8E9C-C5EC-90FA22A76A81}"/>
                </a:ext>
              </a:extLst>
            </p:cNvPr>
            <p:cNvSpPr/>
            <p:nvPr/>
          </p:nvSpPr>
          <p:spPr>
            <a:xfrm>
              <a:off x="10920310" y="5470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>
              <a:extLst>
                <a:ext uri="{FF2B5EF4-FFF2-40B4-BE49-F238E27FC236}">
                  <a16:creationId xmlns:a16="http://schemas.microsoft.com/office/drawing/2014/main" id="{B3F6B0C8-CD13-44FE-5305-394CC46C7E88}"/>
                </a:ext>
              </a:extLst>
            </p:cNvPr>
            <p:cNvSpPr/>
            <p:nvPr/>
          </p:nvSpPr>
          <p:spPr>
            <a:xfrm>
              <a:off x="10364585" y="52820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>
              <a:extLst>
                <a:ext uri="{FF2B5EF4-FFF2-40B4-BE49-F238E27FC236}">
                  <a16:creationId xmlns:a16="http://schemas.microsoft.com/office/drawing/2014/main" id="{549B5984-6D99-D772-1806-DB2AF053124A}"/>
                </a:ext>
              </a:extLst>
            </p:cNvPr>
            <p:cNvSpPr/>
            <p:nvPr/>
          </p:nvSpPr>
          <p:spPr>
            <a:xfrm>
              <a:off x="11029464" y="5091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>
              <a:extLst>
                <a:ext uri="{FF2B5EF4-FFF2-40B4-BE49-F238E27FC236}">
                  <a16:creationId xmlns:a16="http://schemas.microsoft.com/office/drawing/2014/main" id="{863D619B-791B-4F07-02C8-F0953291C68B}"/>
                </a:ext>
              </a:extLst>
            </p:cNvPr>
            <p:cNvSpPr/>
            <p:nvPr/>
          </p:nvSpPr>
          <p:spPr>
            <a:xfrm>
              <a:off x="11013683" y="494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>
              <a:extLst>
                <a:ext uri="{FF2B5EF4-FFF2-40B4-BE49-F238E27FC236}">
                  <a16:creationId xmlns:a16="http://schemas.microsoft.com/office/drawing/2014/main" id="{6C0B406A-7E61-54F4-4C71-89FE14188AEF}"/>
                </a:ext>
              </a:extLst>
            </p:cNvPr>
            <p:cNvSpPr/>
            <p:nvPr/>
          </p:nvSpPr>
          <p:spPr>
            <a:xfrm>
              <a:off x="11388115" y="48860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>
              <a:extLst>
                <a:ext uri="{FF2B5EF4-FFF2-40B4-BE49-F238E27FC236}">
                  <a16:creationId xmlns:a16="http://schemas.microsoft.com/office/drawing/2014/main" id="{FAFF74E4-92C7-8F54-68CF-75FA5380A6DE}"/>
                </a:ext>
              </a:extLst>
            </p:cNvPr>
            <p:cNvSpPr/>
            <p:nvPr/>
          </p:nvSpPr>
          <p:spPr>
            <a:xfrm>
              <a:off x="11223489" y="4913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>
              <a:extLst>
                <a:ext uri="{FF2B5EF4-FFF2-40B4-BE49-F238E27FC236}">
                  <a16:creationId xmlns:a16="http://schemas.microsoft.com/office/drawing/2014/main" id="{F1062264-65BC-61A7-98E1-203E8D4CCFFC}"/>
                </a:ext>
              </a:extLst>
            </p:cNvPr>
            <p:cNvSpPr/>
            <p:nvPr/>
          </p:nvSpPr>
          <p:spPr>
            <a:xfrm>
              <a:off x="11337672" y="4566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>
              <a:extLst>
                <a:ext uri="{FF2B5EF4-FFF2-40B4-BE49-F238E27FC236}">
                  <a16:creationId xmlns:a16="http://schemas.microsoft.com/office/drawing/2014/main" id="{E1FBAAEB-0650-6CBB-8AE3-268BA9596C72}"/>
                </a:ext>
              </a:extLst>
            </p:cNvPr>
            <p:cNvSpPr/>
            <p:nvPr/>
          </p:nvSpPr>
          <p:spPr>
            <a:xfrm>
              <a:off x="10681362" y="55398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>
              <a:extLst>
                <a:ext uri="{FF2B5EF4-FFF2-40B4-BE49-F238E27FC236}">
                  <a16:creationId xmlns:a16="http://schemas.microsoft.com/office/drawing/2014/main" id="{E204163F-AB37-9E2A-595F-B257B8124D18}"/>
                </a:ext>
              </a:extLst>
            </p:cNvPr>
            <p:cNvSpPr/>
            <p:nvPr/>
          </p:nvSpPr>
          <p:spPr>
            <a:xfrm>
              <a:off x="11022388" y="4173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>
              <a:extLst>
                <a:ext uri="{FF2B5EF4-FFF2-40B4-BE49-F238E27FC236}">
                  <a16:creationId xmlns:a16="http://schemas.microsoft.com/office/drawing/2014/main" id="{E82798FF-CAF5-0B7F-3FC0-8DF299F63D6F}"/>
                </a:ext>
              </a:extLst>
            </p:cNvPr>
            <p:cNvSpPr/>
            <p:nvPr/>
          </p:nvSpPr>
          <p:spPr>
            <a:xfrm>
              <a:off x="10362677" y="5481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>
              <a:extLst>
                <a:ext uri="{FF2B5EF4-FFF2-40B4-BE49-F238E27FC236}">
                  <a16:creationId xmlns:a16="http://schemas.microsoft.com/office/drawing/2014/main" id="{236EF392-D245-AAE3-F5C3-7A2AC110D34F}"/>
                </a:ext>
              </a:extLst>
            </p:cNvPr>
            <p:cNvSpPr/>
            <p:nvPr/>
          </p:nvSpPr>
          <p:spPr>
            <a:xfrm>
              <a:off x="10706884" y="5252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>
              <a:extLst>
                <a:ext uri="{FF2B5EF4-FFF2-40B4-BE49-F238E27FC236}">
                  <a16:creationId xmlns:a16="http://schemas.microsoft.com/office/drawing/2014/main" id="{9F650099-E80B-A914-EA2C-FBCF43A8DA21}"/>
                </a:ext>
              </a:extLst>
            </p:cNvPr>
            <p:cNvSpPr/>
            <p:nvPr/>
          </p:nvSpPr>
          <p:spPr>
            <a:xfrm>
              <a:off x="10862135" y="51979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>
              <a:extLst>
                <a:ext uri="{FF2B5EF4-FFF2-40B4-BE49-F238E27FC236}">
                  <a16:creationId xmlns:a16="http://schemas.microsoft.com/office/drawing/2014/main" id="{4B8460E3-4B4E-50DD-6E9E-76B7EC673C62}"/>
                </a:ext>
              </a:extLst>
            </p:cNvPr>
            <p:cNvSpPr/>
            <p:nvPr/>
          </p:nvSpPr>
          <p:spPr>
            <a:xfrm>
              <a:off x="10846352" y="5321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>
              <a:extLst>
                <a:ext uri="{FF2B5EF4-FFF2-40B4-BE49-F238E27FC236}">
                  <a16:creationId xmlns:a16="http://schemas.microsoft.com/office/drawing/2014/main" id="{5BFA8FA3-E0A5-2149-7250-912A201DBC65}"/>
                </a:ext>
              </a:extLst>
            </p:cNvPr>
            <p:cNvSpPr/>
            <p:nvPr/>
          </p:nvSpPr>
          <p:spPr>
            <a:xfrm>
              <a:off x="11279743" y="5302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>
              <a:extLst>
                <a:ext uri="{FF2B5EF4-FFF2-40B4-BE49-F238E27FC236}">
                  <a16:creationId xmlns:a16="http://schemas.microsoft.com/office/drawing/2014/main" id="{976FDC2B-2FDF-FB3B-79C5-F6D74226CEF7}"/>
                </a:ext>
              </a:extLst>
            </p:cNvPr>
            <p:cNvSpPr/>
            <p:nvPr/>
          </p:nvSpPr>
          <p:spPr>
            <a:xfrm>
              <a:off x="10810082" y="5154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>
              <a:extLst>
                <a:ext uri="{FF2B5EF4-FFF2-40B4-BE49-F238E27FC236}">
                  <a16:creationId xmlns:a16="http://schemas.microsoft.com/office/drawing/2014/main" id="{8B48110B-8FBB-365B-A0E7-BED15C1F479C}"/>
                </a:ext>
              </a:extLst>
            </p:cNvPr>
            <p:cNvSpPr/>
            <p:nvPr/>
          </p:nvSpPr>
          <p:spPr>
            <a:xfrm>
              <a:off x="11057633" y="4985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>
              <a:extLst>
                <a:ext uri="{FF2B5EF4-FFF2-40B4-BE49-F238E27FC236}">
                  <a16:creationId xmlns:a16="http://schemas.microsoft.com/office/drawing/2014/main" id="{77071A3E-6B6F-A123-926B-1F155464ABB8}"/>
                </a:ext>
              </a:extLst>
            </p:cNvPr>
            <p:cNvSpPr/>
            <p:nvPr/>
          </p:nvSpPr>
          <p:spPr>
            <a:xfrm>
              <a:off x="10981270" y="5442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>
              <a:extLst>
                <a:ext uri="{FF2B5EF4-FFF2-40B4-BE49-F238E27FC236}">
                  <a16:creationId xmlns:a16="http://schemas.microsoft.com/office/drawing/2014/main" id="{E79675A0-E83D-DEC0-94A1-04FEE79ADED1}"/>
                </a:ext>
              </a:extLst>
            </p:cNvPr>
            <p:cNvSpPr/>
            <p:nvPr/>
          </p:nvSpPr>
          <p:spPr>
            <a:xfrm>
              <a:off x="10565483" y="5522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>
              <a:extLst>
                <a:ext uri="{FF2B5EF4-FFF2-40B4-BE49-F238E27FC236}">
                  <a16:creationId xmlns:a16="http://schemas.microsoft.com/office/drawing/2014/main" id="{43894C0C-C24C-30E3-5010-D8E9147AA74C}"/>
                </a:ext>
              </a:extLst>
            </p:cNvPr>
            <p:cNvSpPr/>
            <p:nvPr/>
          </p:nvSpPr>
          <p:spPr>
            <a:xfrm>
              <a:off x="10804026" y="55051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>
              <a:extLst>
                <a:ext uri="{FF2B5EF4-FFF2-40B4-BE49-F238E27FC236}">
                  <a16:creationId xmlns:a16="http://schemas.microsoft.com/office/drawing/2014/main" id="{2293A4D8-C2D5-151F-3FBB-F91B682C75B9}"/>
                </a:ext>
              </a:extLst>
            </p:cNvPr>
            <p:cNvSpPr/>
            <p:nvPr/>
          </p:nvSpPr>
          <p:spPr>
            <a:xfrm>
              <a:off x="10647350" y="525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>
              <a:extLst>
                <a:ext uri="{FF2B5EF4-FFF2-40B4-BE49-F238E27FC236}">
                  <a16:creationId xmlns:a16="http://schemas.microsoft.com/office/drawing/2014/main" id="{F9780EE2-9BD9-F03C-FBE6-9B3B199AAD47}"/>
                </a:ext>
              </a:extLst>
            </p:cNvPr>
            <p:cNvSpPr/>
            <p:nvPr/>
          </p:nvSpPr>
          <p:spPr>
            <a:xfrm>
              <a:off x="10757021" y="5236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>
              <a:extLst>
                <a:ext uri="{FF2B5EF4-FFF2-40B4-BE49-F238E27FC236}">
                  <a16:creationId xmlns:a16="http://schemas.microsoft.com/office/drawing/2014/main" id="{822A65AA-1878-546D-BB78-F0DDA9368312}"/>
                </a:ext>
              </a:extLst>
            </p:cNvPr>
            <p:cNvSpPr/>
            <p:nvPr/>
          </p:nvSpPr>
          <p:spPr>
            <a:xfrm>
              <a:off x="10801195" y="5403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>
              <a:extLst>
                <a:ext uri="{FF2B5EF4-FFF2-40B4-BE49-F238E27FC236}">
                  <a16:creationId xmlns:a16="http://schemas.microsoft.com/office/drawing/2014/main" id="{4608870B-A287-7A5E-8F6C-85D3360A49D3}"/>
                </a:ext>
              </a:extLst>
            </p:cNvPr>
            <p:cNvSpPr/>
            <p:nvPr/>
          </p:nvSpPr>
          <p:spPr>
            <a:xfrm>
              <a:off x="11442110" y="4813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>
              <a:extLst>
                <a:ext uri="{FF2B5EF4-FFF2-40B4-BE49-F238E27FC236}">
                  <a16:creationId xmlns:a16="http://schemas.microsoft.com/office/drawing/2014/main" id="{86E3C2C7-EE86-0849-B920-B1789EB98BEE}"/>
                </a:ext>
              </a:extLst>
            </p:cNvPr>
            <p:cNvSpPr/>
            <p:nvPr/>
          </p:nvSpPr>
          <p:spPr>
            <a:xfrm>
              <a:off x="10546704" y="48913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>
              <a:extLst>
                <a:ext uri="{FF2B5EF4-FFF2-40B4-BE49-F238E27FC236}">
                  <a16:creationId xmlns:a16="http://schemas.microsoft.com/office/drawing/2014/main" id="{5B12861E-D785-77D3-BB1D-DEBF15B6AF12}"/>
                </a:ext>
              </a:extLst>
            </p:cNvPr>
            <p:cNvSpPr/>
            <p:nvPr/>
          </p:nvSpPr>
          <p:spPr>
            <a:xfrm>
              <a:off x="10773718" y="55813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>
              <a:extLst>
                <a:ext uri="{FF2B5EF4-FFF2-40B4-BE49-F238E27FC236}">
                  <a16:creationId xmlns:a16="http://schemas.microsoft.com/office/drawing/2014/main" id="{8CA64493-0166-CE4C-F391-0547FB90CBB9}"/>
                </a:ext>
              </a:extLst>
            </p:cNvPr>
            <p:cNvSpPr/>
            <p:nvPr/>
          </p:nvSpPr>
          <p:spPr>
            <a:xfrm>
              <a:off x="10789375" y="542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>
              <a:extLst>
                <a:ext uri="{FF2B5EF4-FFF2-40B4-BE49-F238E27FC236}">
                  <a16:creationId xmlns:a16="http://schemas.microsoft.com/office/drawing/2014/main" id="{C6B248B7-611F-E271-639D-C380D90E7102}"/>
                </a:ext>
              </a:extLst>
            </p:cNvPr>
            <p:cNvSpPr/>
            <p:nvPr/>
          </p:nvSpPr>
          <p:spPr>
            <a:xfrm>
              <a:off x="10720673" y="5517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>
              <a:extLst>
                <a:ext uri="{FF2B5EF4-FFF2-40B4-BE49-F238E27FC236}">
                  <a16:creationId xmlns:a16="http://schemas.microsoft.com/office/drawing/2014/main" id="{069B33DE-822A-7C62-04CE-A636B8461025}"/>
                </a:ext>
              </a:extLst>
            </p:cNvPr>
            <p:cNvSpPr/>
            <p:nvPr/>
          </p:nvSpPr>
          <p:spPr>
            <a:xfrm>
              <a:off x="10751663" y="52569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>
              <a:extLst>
                <a:ext uri="{FF2B5EF4-FFF2-40B4-BE49-F238E27FC236}">
                  <a16:creationId xmlns:a16="http://schemas.microsoft.com/office/drawing/2014/main" id="{24DD9034-414A-051A-9496-C7CDF926FC80}"/>
                </a:ext>
              </a:extLst>
            </p:cNvPr>
            <p:cNvSpPr/>
            <p:nvPr/>
          </p:nvSpPr>
          <p:spPr>
            <a:xfrm>
              <a:off x="10657003" y="5211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>
              <a:extLst>
                <a:ext uri="{FF2B5EF4-FFF2-40B4-BE49-F238E27FC236}">
                  <a16:creationId xmlns:a16="http://schemas.microsoft.com/office/drawing/2014/main" id="{76104274-6C4B-3435-6062-26D837093EA4}"/>
                </a:ext>
              </a:extLst>
            </p:cNvPr>
            <p:cNvSpPr/>
            <p:nvPr/>
          </p:nvSpPr>
          <p:spPr>
            <a:xfrm>
              <a:off x="10379567" y="5489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>
              <a:extLst>
                <a:ext uri="{FF2B5EF4-FFF2-40B4-BE49-F238E27FC236}">
                  <a16:creationId xmlns:a16="http://schemas.microsoft.com/office/drawing/2014/main" id="{2991ABEC-B2C9-CAA5-AB81-674BFDF630C6}"/>
                </a:ext>
              </a:extLst>
            </p:cNvPr>
            <p:cNvSpPr/>
            <p:nvPr/>
          </p:nvSpPr>
          <p:spPr>
            <a:xfrm>
              <a:off x="11413133" y="5500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>
              <a:extLst>
                <a:ext uri="{FF2B5EF4-FFF2-40B4-BE49-F238E27FC236}">
                  <a16:creationId xmlns:a16="http://schemas.microsoft.com/office/drawing/2014/main" id="{ED3A6D06-7E53-143D-347A-06057443FCE3}"/>
                </a:ext>
              </a:extLst>
            </p:cNvPr>
            <p:cNvSpPr/>
            <p:nvPr/>
          </p:nvSpPr>
          <p:spPr>
            <a:xfrm>
              <a:off x="10950197" y="5213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>
              <a:extLst>
                <a:ext uri="{FF2B5EF4-FFF2-40B4-BE49-F238E27FC236}">
                  <a16:creationId xmlns:a16="http://schemas.microsoft.com/office/drawing/2014/main" id="{09790C67-7C02-78AB-6367-F1B391A0D287}"/>
                </a:ext>
              </a:extLst>
            </p:cNvPr>
            <p:cNvSpPr/>
            <p:nvPr/>
          </p:nvSpPr>
          <p:spPr>
            <a:xfrm>
              <a:off x="10651276" y="51143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>
              <a:extLst>
                <a:ext uri="{FF2B5EF4-FFF2-40B4-BE49-F238E27FC236}">
                  <a16:creationId xmlns:a16="http://schemas.microsoft.com/office/drawing/2014/main" id="{E8A2A747-62AD-C190-1C99-6EA96DC29BC2}"/>
                </a:ext>
              </a:extLst>
            </p:cNvPr>
            <p:cNvSpPr/>
            <p:nvPr/>
          </p:nvSpPr>
          <p:spPr>
            <a:xfrm>
              <a:off x="9795437" y="571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>
              <a:extLst>
                <a:ext uri="{FF2B5EF4-FFF2-40B4-BE49-F238E27FC236}">
                  <a16:creationId xmlns:a16="http://schemas.microsoft.com/office/drawing/2014/main" id="{CAFF98CD-35FB-766D-C6AE-A5F20C6117A3}"/>
                </a:ext>
              </a:extLst>
            </p:cNvPr>
            <p:cNvSpPr/>
            <p:nvPr/>
          </p:nvSpPr>
          <p:spPr>
            <a:xfrm>
              <a:off x="10697335" y="5535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>
              <a:extLst>
                <a:ext uri="{FF2B5EF4-FFF2-40B4-BE49-F238E27FC236}">
                  <a16:creationId xmlns:a16="http://schemas.microsoft.com/office/drawing/2014/main" id="{F46A2195-65C0-C30C-C292-0A7E91B9DFD2}"/>
                </a:ext>
              </a:extLst>
            </p:cNvPr>
            <p:cNvSpPr/>
            <p:nvPr/>
          </p:nvSpPr>
          <p:spPr>
            <a:xfrm>
              <a:off x="10798418" y="5542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>
              <a:extLst>
                <a:ext uri="{FF2B5EF4-FFF2-40B4-BE49-F238E27FC236}">
                  <a16:creationId xmlns:a16="http://schemas.microsoft.com/office/drawing/2014/main" id="{D02B9ADA-5DE3-8186-14DF-109E6370C89B}"/>
                </a:ext>
              </a:extLst>
            </p:cNvPr>
            <p:cNvSpPr/>
            <p:nvPr/>
          </p:nvSpPr>
          <p:spPr>
            <a:xfrm>
              <a:off x="10800999" y="5363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>
              <a:extLst>
                <a:ext uri="{FF2B5EF4-FFF2-40B4-BE49-F238E27FC236}">
                  <a16:creationId xmlns:a16="http://schemas.microsoft.com/office/drawing/2014/main" id="{09532C2D-3E7D-4551-7D41-B23EDFC67AF5}"/>
                </a:ext>
              </a:extLst>
            </p:cNvPr>
            <p:cNvSpPr/>
            <p:nvPr/>
          </p:nvSpPr>
          <p:spPr>
            <a:xfrm>
              <a:off x="10972416" y="55462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>
              <a:extLst>
                <a:ext uri="{FF2B5EF4-FFF2-40B4-BE49-F238E27FC236}">
                  <a16:creationId xmlns:a16="http://schemas.microsoft.com/office/drawing/2014/main" id="{054256EC-ADE0-8767-1A79-0E3CB0E4EC61}"/>
                </a:ext>
              </a:extLst>
            </p:cNvPr>
            <p:cNvSpPr/>
            <p:nvPr/>
          </p:nvSpPr>
          <p:spPr>
            <a:xfrm>
              <a:off x="10953227" y="5545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>
              <a:extLst>
                <a:ext uri="{FF2B5EF4-FFF2-40B4-BE49-F238E27FC236}">
                  <a16:creationId xmlns:a16="http://schemas.microsoft.com/office/drawing/2014/main" id="{9A10D710-5338-CBFB-DB3D-5A69A71AA03E}"/>
                </a:ext>
              </a:extLst>
            </p:cNvPr>
            <p:cNvSpPr/>
            <p:nvPr/>
          </p:nvSpPr>
          <p:spPr>
            <a:xfrm>
              <a:off x="10427726" y="5501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>
              <a:extLst>
                <a:ext uri="{FF2B5EF4-FFF2-40B4-BE49-F238E27FC236}">
                  <a16:creationId xmlns:a16="http://schemas.microsoft.com/office/drawing/2014/main" id="{FB5F904B-6AEE-6A9B-05C8-48240DC1B04F}"/>
                </a:ext>
              </a:extLst>
            </p:cNvPr>
            <p:cNvSpPr/>
            <p:nvPr/>
          </p:nvSpPr>
          <p:spPr>
            <a:xfrm>
              <a:off x="10869819" y="5183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>
              <a:extLst>
                <a:ext uri="{FF2B5EF4-FFF2-40B4-BE49-F238E27FC236}">
                  <a16:creationId xmlns:a16="http://schemas.microsoft.com/office/drawing/2014/main" id="{78CE3B03-127C-CA88-AB33-7BA9C425C886}"/>
                </a:ext>
              </a:extLst>
            </p:cNvPr>
            <p:cNvSpPr/>
            <p:nvPr/>
          </p:nvSpPr>
          <p:spPr>
            <a:xfrm>
              <a:off x="10984170" y="472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>
              <a:extLst>
                <a:ext uri="{FF2B5EF4-FFF2-40B4-BE49-F238E27FC236}">
                  <a16:creationId xmlns:a16="http://schemas.microsoft.com/office/drawing/2014/main" id="{B8EFFBB1-8B45-3D73-68FB-9E1B56DF5A5C}"/>
                </a:ext>
              </a:extLst>
            </p:cNvPr>
            <p:cNvSpPr/>
            <p:nvPr/>
          </p:nvSpPr>
          <p:spPr>
            <a:xfrm>
              <a:off x="10888258" y="4278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>
              <a:extLst>
                <a:ext uri="{FF2B5EF4-FFF2-40B4-BE49-F238E27FC236}">
                  <a16:creationId xmlns:a16="http://schemas.microsoft.com/office/drawing/2014/main" id="{5F10BC47-560C-4813-AB83-AFF17D48DF8E}"/>
                </a:ext>
              </a:extLst>
            </p:cNvPr>
            <p:cNvSpPr/>
            <p:nvPr/>
          </p:nvSpPr>
          <p:spPr>
            <a:xfrm>
              <a:off x="10683500" y="52818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>
              <a:extLst>
                <a:ext uri="{FF2B5EF4-FFF2-40B4-BE49-F238E27FC236}">
                  <a16:creationId xmlns:a16="http://schemas.microsoft.com/office/drawing/2014/main" id="{38DA6A1D-A3AF-F27C-7BA6-BAC31FD4A26A}"/>
                </a:ext>
              </a:extLst>
            </p:cNvPr>
            <p:cNvSpPr/>
            <p:nvPr/>
          </p:nvSpPr>
          <p:spPr>
            <a:xfrm>
              <a:off x="10950914" y="52406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>
              <a:extLst>
                <a:ext uri="{FF2B5EF4-FFF2-40B4-BE49-F238E27FC236}">
                  <a16:creationId xmlns:a16="http://schemas.microsoft.com/office/drawing/2014/main" id="{DBC90CD7-CED5-D78D-8752-760E49FB09B6}"/>
                </a:ext>
              </a:extLst>
            </p:cNvPr>
            <p:cNvSpPr/>
            <p:nvPr/>
          </p:nvSpPr>
          <p:spPr>
            <a:xfrm>
              <a:off x="10755633" y="4577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>
              <a:extLst>
                <a:ext uri="{FF2B5EF4-FFF2-40B4-BE49-F238E27FC236}">
                  <a16:creationId xmlns:a16="http://schemas.microsoft.com/office/drawing/2014/main" id="{D2A37D51-F57B-153F-4A0C-D679A316BC9F}"/>
                </a:ext>
              </a:extLst>
            </p:cNvPr>
            <p:cNvSpPr/>
            <p:nvPr/>
          </p:nvSpPr>
          <p:spPr>
            <a:xfrm>
              <a:off x="10209305" y="54246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>
              <a:extLst>
                <a:ext uri="{FF2B5EF4-FFF2-40B4-BE49-F238E27FC236}">
                  <a16:creationId xmlns:a16="http://schemas.microsoft.com/office/drawing/2014/main" id="{D941A1BF-921D-8940-1FE7-D00DA47C64C0}"/>
                </a:ext>
              </a:extLst>
            </p:cNvPr>
            <p:cNvSpPr/>
            <p:nvPr/>
          </p:nvSpPr>
          <p:spPr>
            <a:xfrm>
              <a:off x="10781725" y="5451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>
              <a:extLst>
                <a:ext uri="{FF2B5EF4-FFF2-40B4-BE49-F238E27FC236}">
                  <a16:creationId xmlns:a16="http://schemas.microsoft.com/office/drawing/2014/main" id="{0607B5FD-A3D7-150B-8F83-1E95E0BE1CDF}"/>
                </a:ext>
              </a:extLst>
            </p:cNvPr>
            <p:cNvSpPr/>
            <p:nvPr/>
          </p:nvSpPr>
          <p:spPr>
            <a:xfrm>
              <a:off x="10959256" y="5461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>
              <a:extLst>
                <a:ext uri="{FF2B5EF4-FFF2-40B4-BE49-F238E27FC236}">
                  <a16:creationId xmlns:a16="http://schemas.microsoft.com/office/drawing/2014/main" id="{B7FC8B73-A0D0-2E04-87F5-9EADE5DB1832}"/>
                </a:ext>
              </a:extLst>
            </p:cNvPr>
            <p:cNvSpPr/>
            <p:nvPr/>
          </p:nvSpPr>
          <p:spPr>
            <a:xfrm>
              <a:off x="11022583" y="54651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>
              <a:extLst>
                <a:ext uri="{FF2B5EF4-FFF2-40B4-BE49-F238E27FC236}">
                  <a16:creationId xmlns:a16="http://schemas.microsoft.com/office/drawing/2014/main" id="{A207B5C1-E8DA-98E0-6CDE-7F8F32F76C1F}"/>
                </a:ext>
              </a:extLst>
            </p:cNvPr>
            <p:cNvSpPr/>
            <p:nvPr/>
          </p:nvSpPr>
          <p:spPr>
            <a:xfrm>
              <a:off x="10470415" y="55855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>
              <a:extLst>
                <a:ext uri="{FF2B5EF4-FFF2-40B4-BE49-F238E27FC236}">
                  <a16:creationId xmlns:a16="http://schemas.microsoft.com/office/drawing/2014/main" id="{B3C4507A-1DCB-72ED-727E-4C2319585CA9}"/>
                </a:ext>
              </a:extLst>
            </p:cNvPr>
            <p:cNvSpPr/>
            <p:nvPr/>
          </p:nvSpPr>
          <p:spPr>
            <a:xfrm>
              <a:off x="10840054" y="55459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>
              <a:extLst>
                <a:ext uri="{FF2B5EF4-FFF2-40B4-BE49-F238E27FC236}">
                  <a16:creationId xmlns:a16="http://schemas.microsoft.com/office/drawing/2014/main" id="{E0BD8BCA-FFD5-1D06-220D-452EADE818D5}"/>
                </a:ext>
              </a:extLst>
            </p:cNvPr>
            <p:cNvSpPr/>
            <p:nvPr/>
          </p:nvSpPr>
          <p:spPr>
            <a:xfrm>
              <a:off x="10295517" y="55286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>
              <a:extLst>
                <a:ext uri="{FF2B5EF4-FFF2-40B4-BE49-F238E27FC236}">
                  <a16:creationId xmlns:a16="http://schemas.microsoft.com/office/drawing/2014/main" id="{E204F852-5DAB-1B2D-41E7-BEADFA8DA113}"/>
                </a:ext>
              </a:extLst>
            </p:cNvPr>
            <p:cNvSpPr/>
            <p:nvPr/>
          </p:nvSpPr>
          <p:spPr>
            <a:xfrm>
              <a:off x="10990979" y="5304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>
              <a:extLst>
                <a:ext uri="{FF2B5EF4-FFF2-40B4-BE49-F238E27FC236}">
                  <a16:creationId xmlns:a16="http://schemas.microsoft.com/office/drawing/2014/main" id="{34C8CF1A-3B00-70A9-FA9F-A76BD6C4BF91}"/>
                </a:ext>
              </a:extLst>
            </p:cNvPr>
            <p:cNvSpPr/>
            <p:nvPr/>
          </p:nvSpPr>
          <p:spPr>
            <a:xfrm>
              <a:off x="10886695" y="5089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>
              <a:extLst>
                <a:ext uri="{FF2B5EF4-FFF2-40B4-BE49-F238E27FC236}">
                  <a16:creationId xmlns:a16="http://schemas.microsoft.com/office/drawing/2014/main" id="{5E946732-7551-8767-5736-480594FD403A}"/>
                </a:ext>
              </a:extLst>
            </p:cNvPr>
            <p:cNvSpPr/>
            <p:nvPr/>
          </p:nvSpPr>
          <p:spPr>
            <a:xfrm>
              <a:off x="10625197" y="5543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>
              <a:extLst>
                <a:ext uri="{FF2B5EF4-FFF2-40B4-BE49-F238E27FC236}">
                  <a16:creationId xmlns:a16="http://schemas.microsoft.com/office/drawing/2014/main" id="{371C2521-2B5F-68F2-23B7-BB5788C3D64C}"/>
                </a:ext>
              </a:extLst>
            </p:cNvPr>
            <p:cNvSpPr/>
            <p:nvPr/>
          </p:nvSpPr>
          <p:spPr>
            <a:xfrm>
              <a:off x="11029081" y="5328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>
              <a:extLst>
                <a:ext uri="{FF2B5EF4-FFF2-40B4-BE49-F238E27FC236}">
                  <a16:creationId xmlns:a16="http://schemas.microsoft.com/office/drawing/2014/main" id="{9E30BDC2-2737-5228-D66F-AF52504077B2}"/>
                </a:ext>
              </a:extLst>
            </p:cNvPr>
            <p:cNvSpPr/>
            <p:nvPr/>
          </p:nvSpPr>
          <p:spPr>
            <a:xfrm>
              <a:off x="10624972" y="5336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>
              <a:extLst>
                <a:ext uri="{FF2B5EF4-FFF2-40B4-BE49-F238E27FC236}">
                  <a16:creationId xmlns:a16="http://schemas.microsoft.com/office/drawing/2014/main" id="{72C4EBC8-9725-665F-FF88-B18958196979}"/>
                </a:ext>
              </a:extLst>
            </p:cNvPr>
            <p:cNvSpPr/>
            <p:nvPr/>
          </p:nvSpPr>
          <p:spPr>
            <a:xfrm>
              <a:off x="10566170" y="57035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>
              <a:extLst>
                <a:ext uri="{FF2B5EF4-FFF2-40B4-BE49-F238E27FC236}">
                  <a16:creationId xmlns:a16="http://schemas.microsoft.com/office/drawing/2014/main" id="{866623A9-4892-28D4-720F-647676A67732}"/>
                </a:ext>
              </a:extLst>
            </p:cNvPr>
            <p:cNvSpPr/>
            <p:nvPr/>
          </p:nvSpPr>
          <p:spPr>
            <a:xfrm>
              <a:off x="11194494" y="5428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>
              <a:extLst>
                <a:ext uri="{FF2B5EF4-FFF2-40B4-BE49-F238E27FC236}">
                  <a16:creationId xmlns:a16="http://schemas.microsoft.com/office/drawing/2014/main" id="{6C2762FF-5C1F-A439-ADE9-BBE2C1D63061}"/>
                </a:ext>
              </a:extLst>
            </p:cNvPr>
            <p:cNvSpPr/>
            <p:nvPr/>
          </p:nvSpPr>
          <p:spPr>
            <a:xfrm>
              <a:off x="10744255" y="49589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>
              <a:extLst>
                <a:ext uri="{FF2B5EF4-FFF2-40B4-BE49-F238E27FC236}">
                  <a16:creationId xmlns:a16="http://schemas.microsoft.com/office/drawing/2014/main" id="{17D2341E-9EED-E1BA-E8C4-4C9C9B008024}"/>
                </a:ext>
              </a:extLst>
            </p:cNvPr>
            <p:cNvSpPr/>
            <p:nvPr/>
          </p:nvSpPr>
          <p:spPr>
            <a:xfrm>
              <a:off x="10962446" y="5406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>
              <a:extLst>
                <a:ext uri="{FF2B5EF4-FFF2-40B4-BE49-F238E27FC236}">
                  <a16:creationId xmlns:a16="http://schemas.microsoft.com/office/drawing/2014/main" id="{D1CC84D3-2256-4D69-DF59-18D2D15C63C3}"/>
                </a:ext>
              </a:extLst>
            </p:cNvPr>
            <p:cNvSpPr/>
            <p:nvPr/>
          </p:nvSpPr>
          <p:spPr>
            <a:xfrm>
              <a:off x="11107576" y="5406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>
              <a:extLst>
                <a:ext uri="{FF2B5EF4-FFF2-40B4-BE49-F238E27FC236}">
                  <a16:creationId xmlns:a16="http://schemas.microsoft.com/office/drawing/2014/main" id="{E82B1174-655B-F6BA-5546-97D730F6EA64}"/>
                </a:ext>
              </a:extLst>
            </p:cNvPr>
            <p:cNvSpPr/>
            <p:nvPr/>
          </p:nvSpPr>
          <p:spPr>
            <a:xfrm>
              <a:off x="9605250" y="5531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>
              <a:extLst>
                <a:ext uri="{FF2B5EF4-FFF2-40B4-BE49-F238E27FC236}">
                  <a16:creationId xmlns:a16="http://schemas.microsoft.com/office/drawing/2014/main" id="{EFA036CD-4D5E-D805-8A08-8B61052A5531}"/>
                </a:ext>
              </a:extLst>
            </p:cNvPr>
            <p:cNvSpPr/>
            <p:nvPr/>
          </p:nvSpPr>
          <p:spPr>
            <a:xfrm>
              <a:off x="10897479" y="4093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>
              <a:extLst>
                <a:ext uri="{FF2B5EF4-FFF2-40B4-BE49-F238E27FC236}">
                  <a16:creationId xmlns:a16="http://schemas.microsoft.com/office/drawing/2014/main" id="{E9707A1A-FD11-7BFF-953F-A0C33C12A533}"/>
                </a:ext>
              </a:extLst>
            </p:cNvPr>
            <p:cNvSpPr/>
            <p:nvPr/>
          </p:nvSpPr>
          <p:spPr>
            <a:xfrm>
              <a:off x="10140448" y="5360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>
              <a:extLst>
                <a:ext uri="{FF2B5EF4-FFF2-40B4-BE49-F238E27FC236}">
                  <a16:creationId xmlns:a16="http://schemas.microsoft.com/office/drawing/2014/main" id="{6AD1E0BD-56C0-0988-E390-7F86341D01E9}"/>
                </a:ext>
              </a:extLst>
            </p:cNvPr>
            <p:cNvSpPr/>
            <p:nvPr/>
          </p:nvSpPr>
          <p:spPr>
            <a:xfrm>
              <a:off x="10650818" y="544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>
              <a:extLst>
                <a:ext uri="{FF2B5EF4-FFF2-40B4-BE49-F238E27FC236}">
                  <a16:creationId xmlns:a16="http://schemas.microsoft.com/office/drawing/2014/main" id="{C9EA5B30-1C83-E5E2-6E56-100F9384C899}"/>
                </a:ext>
              </a:extLst>
            </p:cNvPr>
            <p:cNvSpPr/>
            <p:nvPr/>
          </p:nvSpPr>
          <p:spPr>
            <a:xfrm>
              <a:off x="10849685" y="5245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>
              <a:extLst>
                <a:ext uri="{FF2B5EF4-FFF2-40B4-BE49-F238E27FC236}">
                  <a16:creationId xmlns:a16="http://schemas.microsoft.com/office/drawing/2014/main" id="{A14A5BFA-BDF9-5269-75A6-4D96AB8A990B}"/>
                </a:ext>
              </a:extLst>
            </p:cNvPr>
            <p:cNvSpPr/>
            <p:nvPr/>
          </p:nvSpPr>
          <p:spPr>
            <a:xfrm>
              <a:off x="10851336" y="5419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>
              <a:extLst>
                <a:ext uri="{FF2B5EF4-FFF2-40B4-BE49-F238E27FC236}">
                  <a16:creationId xmlns:a16="http://schemas.microsoft.com/office/drawing/2014/main" id="{B7EC1CDB-7426-193B-6C43-D9671326E6C8}"/>
                </a:ext>
              </a:extLst>
            </p:cNvPr>
            <p:cNvSpPr/>
            <p:nvPr/>
          </p:nvSpPr>
          <p:spPr>
            <a:xfrm>
              <a:off x="10505063" y="5361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>
              <a:extLst>
                <a:ext uri="{FF2B5EF4-FFF2-40B4-BE49-F238E27FC236}">
                  <a16:creationId xmlns:a16="http://schemas.microsoft.com/office/drawing/2014/main" id="{AC10529C-F3A7-0D6D-821D-AC551E0718F5}"/>
                </a:ext>
              </a:extLst>
            </p:cNvPr>
            <p:cNvSpPr/>
            <p:nvPr/>
          </p:nvSpPr>
          <p:spPr>
            <a:xfrm>
              <a:off x="10844545" y="56788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>
              <a:extLst>
                <a:ext uri="{FF2B5EF4-FFF2-40B4-BE49-F238E27FC236}">
                  <a16:creationId xmlns:a16="http://schemas.microsoft.com/office/drawing/2014/main" id="{CAD24DBF-4CAA-E152-726A-FD5F1C822617}"/>
                </a:ext>
              </a:extLst>
            </p:cNvPr>
            <p:cNvSpPr/>
            <p:nvPr/>
          </p:nvSpPr>
          <p:spPr>
            <a:xfrm>
              <a:off x="11170838" y="5258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>
              <a:extLst>
                <a:ext uri="{FF2B5EF4-FFF2-40B4-BE49-F238E27FC236}">
                  <a16:creationId xmlns:a16="http://schemas.microsoft.com/office/drawing/2014/main" id="{50C7CC3B-234B-4230-BD59-13BC4ECE8E75}"/>
                </a:ext>
              </a:extLst>
            </p:cNvPr>
            <p:cNvSpPr/>
            <p:nvPr/>
          </p:nvSpPr>
          <p:spPr>
            <a:xfrm>
              <a:off x="10743104" y="5629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>
              <a:extLst>
                <a:ext uri="{FF2B5EF4-FFF2-40B4-BE49-F238E27FC236}">
                  <a16:creationId xmlns:a16="http://schemas.microsoft.com/office/drawing/2014/main" id="{865D0D19-2D59-08A5-5283-CA2539EAE912}"/>
                </a:ext>
              </a:extLst>
            </p:cNvPr>
            <p:cNvSpPr/>
            <p:nvPr/>
          </p:nvSpPr>
          <p:spPr>
            <a:xfrm>
              <a:off x="10437766" y="5483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>
              <a:extLst>
                <a:ext uri="{FF2B5EF4-FFF2-40B4-BE49-F238E27FC236}">
                  <a16:creationId xmlns:a16="http://schemas.microsoft.com/office/drawing/2014/main" id="{8D023EE0-78B1-DEB4-4BD4-AF9E31CB583E}"/>
                </a:ext>
              </a:extLst>
            </p:cNvPr>
            <p:cNvSpPr/>
            <p:nvPr/>
          </p:nvSpPr>
          <p:spPr>
            <a:xfrm>
              <a:off x="10352534" y="5341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>
              <a:extLst>
                <a:ext uri="{FF2B5EF4-FFF2-40B4-BE49-F238E27FC236}">
                  <a16:creationId xmlns:a16="http://schemas.microsoft.com/office/drawing/2014/main" id="{F59A69B1-A3BD-6F2B-CA83-2EDD1B11CEE2}"/>
                </a:ext>
              </a:extLst>
            </p:cNvPr>
            <p:cNvSpPr/>
            <p:nvPr/>
          </p:nvSpPr>
          <p:spPr>
            <a:xfrm>
              <a:off x="11140006" y="5741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>
              <a:extLst>
                <a:ext uri="{FF2B5EF4-FFF2-40B4-BE49-F238E27FC236}">
                  <a16:creationId xmlns:a16="http://schemas.microsoft.com/office/drawing/2014/main" id="{1594BFA4-6F0B-247A-3237-02136AB59F14}"/>
                </a:ext>
              </a:extLst>
            </p:cNvPr>
            <p:cNvSpPr/>
            <p:nvPr/>
          </p:nvSpPr>
          <p:spPr>
            <a:xfrm>
              <a:off x="10904181" y="38592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>
              <a:extLst>
                <a:ext uri="{FF2B5EF4-FFF2-40B4-BE49-F238E27FC236}">
                  <a16:creationId xmlns:a16="http://schemas.microsoft.com/office/drawing/2014/main" id="{7A8FE598-8394-F79A-6F3E-3FDC65CA123A}"/>
                </a:ext>
              </a:extLst>
            </p:cNvPr>
            <p:cNvSpPr/>
            <p:nvPr/>
          </p:nvSpPr>
          <p:spPr>
            <a:xfrm>
              <a:off x="10905906" y="5045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>
              <a:extLst>
                <a:ext uri="{FF2B5EF4-FFF2-40B4-BE49-F238E27FC236}">
                  <a16:creationId xmlns:a16="http://schemas.microsoft.com/office/drawing/2014/main" id="{B2835D1D-9323-FAC1-1760-722D358FF7A4}"/>
                </a:ext>
              </a:extLst>
            </p:cNvPr>
            <p:cNvSpPr/>
            <p:nvPr/>
          </p:nvSpPr>
          <p:spPr>
            <a:xfrm>
              <a:off x="10521858" y="5466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>
              <a:extLst>
                <a:ext uri="{FF2B5EF4-FFF2-40B4-BE49-F238E27FC236}">
                  <a16:creationId xmlns:a16="http://schemas.microsoft.com/office/drawing/2014/main" id="{89476E79-D7EE-4768-151D-5CF906B56DC1}"/>
                </a:ext>
              </a:extLst>
            </p:cNvPr>
            <p:cNvSpPr/>
            <p:nvPr/>
          </p:nvSpPr>
          <p:spPr>
            <a:xfrm>
              <a:off x="10654355" y="5525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>
              <a:extLst>
                <a:ext uri="{FF2B5EF4-FFF2-40B4-BE49-F238E27FC236}">
                  <a16:creationId xmlns:a16="http://schemas.microsoft.com/office/drawing/2014/main" id="{1F41A4A5-7FFF-9BB8-07BB-D4A2FE9C5D7F}"/>
                </a:ext>
              </a:extLst>
            </p:cNvPr>
            <p:cNvSpPr/>
            <p:nvPr/>
          </p:nvSpPr>
          <p:spPr>
            <a:xfrm>
              <a:off x="10840870" y="5428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>
              <a:extLst>
                <a:ext uri="{FF2B5EF4-FFF2-40B4-BE49-F238E27FC236}">
                  <a16:creationId xmlns:a16="http://schemas.microsoft.com/office/drawing/2014/main" id="{E023E076-74E1-1603-31B0-B56C37E1DED9}"/>
                </a:ext>
              </a:extLst>
            </p:cNvPr>
            <p:cNvSpPr/>
            <p:nvPr/>
          </p:nvSpPr>
          <p:spPr>
            <a:xfrm>
              <a:off x="11253913" y="5385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>
              <a:extLst>
                <a:ext uri="{FF2B5EF4-FFF2-40B4-BE49-F238E27FC236}">
                  <a16:creationId xmlns:a16="http://schemas.microsoft.com/office/drawing/2014/main" id="{A35E472F-5599-0E63-1F89-3117E1DD1382}"/>
                </a:ext>
              </a:extLst>
            </p:cNvPr>
            <p:cNvSpPr/>
            <p:nvPr/>
          </p:nvSpPr>
          <p:spPr>
            <a:xfrm>
              <a:off x="10681669" y="5179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>
              <a:extLst>
                <a:ext uri="{FF2B5EF4-FFF2-40B4-BE49-F238E27FC236}">
                  <a16:creationId xmlns:a16="http://schemas.microsoft.com/office/drawing/2014/main" id="{99043398-CB05-24E9-8F14-9B2020485CAF}"/>
                </a:ext>
              </a:extLst>
            </p:cNvPr>
            <p:cNvSpPr/>
            <p:nvPr/>
          </p:nvSpPr>
          <p:spPr>
            <a:xfrm>
              <a:off x="10975190" y="5236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>
              <a:extLst>
                <a:ext uri="{FF2B5EF4-FFF2-40B4-BE49-F238E27FC236}">
                  <a16:creationId xmlns:a16="http://schemas.microsoft.com/office/drawing/2014/main" id="{0827059C-B4DF-A3FC-C8E6-0F588170B372}"/>
                </a:ext>
              </a:extLst>
            </p:cNvPr>
            <p:cNvSpPr/>
            <p:nvPr/>
          </p:nvSpPr>
          <p:spPr>
            <a:xfrm>
              <a:off x="10937404" y="5507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>
              <a:extLst>
                <a:ext uri="{FF2B5EF4-FFF2-40B4-BE49-F238E27FC236}">
                  <a16:creationId xmlns:a16="http://schemas.microsoft.com/office/drawing/2014/main" id="{520C1642-193E-69DD-6DAE-D333A67E4D43}"/>
                </a:ext>
              </a:extLst>
            </p:cNvPr>
            <p:cNvSpPr/>
            <p:nvPr/>
          </p:nvSpPr>
          <p:spPr>
            <a:xfrm>
              <a:off x="10743402" y="5285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>
              <a:extLst>
                <a:ext uri="{FF2B5EF4-FFF2-40B4-BE49-F238E27FC236}">
                  <a16:creationId xmlns:a16="http://schemas.microsoft.com/office/drawing/2014/main" id="{FB880FFD-AF2A-9406-4E3C-E574CC900B7E}"/>
                </a:ext>
              </a:extLst>
            </p:cNvPr>
            <p:cNvSpPr/>
            <p:nvPr/>
          </p:nvSpPr>
          <p:spPr>
            <a:xfrm>
              <a:off x="11426668" y="3895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>
              <a:extLst>
                <a:ext uri="{FF2B5EF4-FFF2-40B4-BE49-F238E27FC236}">
                  <a16:creationId xmlns:a16="http://schemas.microsoft.com/office/drawing/2014/main" id="{F0E25BBD-1390-0910-2BF0-AD81D90F26FE}"/>
                </a:ext>
              </a:extLst>
            </p:cNvPr>
            <p:cNvSpPr/>
            <p:nvPr/>
          </p:nvSpPr>
          <p:spPr>
            <a:xfrm>
              <a:off x="10919054" y="54748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>
              <a:extLst>
                <a:ext uri="{FF2B5EF4-FFF2-40B4-BE49-F238E27FC236}">
                  <a16:creationId xmlns:a16="http://schemas.microsoft.com/office/drawing/2014/main" id="{8CABD092-D32E-EB64-9762-A1794C924011}"/>
                </a:ext>
              </a:extLst>
            </p:cNvPr>
            <p:cNvSpPr/>
            <p:nvPr/>
          </p:nvSpPr>
          <p:spPr>
            <a:xfrm>
              <a:off x="11416020" y="5299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>
              <a:extLst>
                <a:ext uri="{FF2B5EF4-FFF2-40B4-BE49-F238E27FC236}">
                  <a16:creationId xmlns:a16="http://schemas.microsoft.com/office/drawing/2014/main" id="{F132781D-1F09-4902-D635-A129E23C1A4F}"/>
                </a:ext>
              </a:extLst>
            </p:cNvPr>
            <p:cNvSpPr/>
            <p:nvPr/>
          </p:nvSpPr>
          <p:spPr>
            <a:xfrm>
              <a:off x="10960648" y="5250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>
              <a:extLst>
                <a:ext uri="{FF2B5EF4-FFF2-40B4-BE49-F238E27FC236}">
                  <a16:creationId xmlns:a16="http://schemas.microsoft.com/office/drawing/2014/main" id="{59F46010-F451-6490-1FD1-C6BF5960ABEF}"/>
                </a:ext>
              </a:extLst>
            </p:cNvPr>
            <p:cNvSpPr/>
            <p:nvPr/>
          </p:nvSpPr>
          <p:spPr>
            <a:xfrm>
              <a:off x="10709242" y="5378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>
              <a:extLst>
                <a:ext uri="{FF2B5EF4-FFF2-40B4-BE49-F238E27FC236}">
                  <a16:creationId xmlns:a16="http://schemas.microsoft.com/office/drawing/2014/main" id="{2767D69C-6EE2-9AEA-E3F4-93FE797CE78F}"/>
                </a:ext>
              </a:extLst>
            </p:cNvPr>
            <p:cNvSpPr/>
            <p:nvPr/>
          </p:nvSpPr>
          <p:spPr>
            <a:xfrm>
              <a:off x="10632460" y="5588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>
              <a:extLst>
                <a:ext uri="{FF2B5EF4-FFF2-40B4-BE49-F238E27FC236}">
                  <a16:creationId xmlns:a16="http://schemas.microsoft.com/office/drawing/2014/main" id="{416E1DA7-EAD8-5DFD-A9F5-734517B31BC7}"/>
                </a:ext>
              </a:extLst>
            </p:cNvPr>
            <p:cNvSpPr/>
            <p:nvPr/>
          </p:nvSpPr>
          <p:spPr>
            <a:xfrm>
              <a:off x="10485738" y="5475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>
              <a:extLst>
                <a:ext uri="{FF2B5EF4-FFF2-40B4-BE49-F238E27FC236}">
                  <a16:creationId xmlns:a16="http://schemas.microsoft.com/office/drawing/2014/main" id="{442652AF-5A80-9981-4FD7-33FEDC22DE85}"/>
                </a:ext>
              </a:extLst>
            </p:cNvPr>
            <p:cNvSpPr/>
            <p:nvPr/>
          </p:nvSpPr>
          <p:spPr>
            <a:xfrm>
              <a:off x="10886249" y="5475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>
              <a:extLst>
                <a:ext uri="{FF2B5EF4-FFF2-40B4-BE49-F238E27FC236}">
                  <a16:creationId xmlns:a16="http://schemas.microsoft.com/office/drawing/2014/main" id="{81FBCAD0-68D3-27BA-C251-7465D25D0F77}"/>
                </a:ext>
              </a:extLst>
            </p:cNvPr>
            <p:cNvSpPr/>
            <p:nvPr/>
          </p:nvSpPr>
          <p:spPr>
            <a:xfrm>
              <a:off x="10624620" y="5502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>
              <a:extLst>
                <a:ext uri="{FF2B5EF4-FFF2-40B4-BE49-F238E27FC236}">
                  <a16:creationId xmlns:a16="http://schemas.microsoft.com/office/drawing/2014/main" id="{D10F4617-7F61-EEE5-01DE-BC3DF9B1F4A7}"/>
                </a:ext>
              </a:extLst>
            </p:cNvPr>
            <p:cNvSpPr/>
            <p:nvPr/>
          </p:nvSpPr>
          <p:spPr>
            <a:xfrm>
              <a:off x="11615924" y="5102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>
              <a:extLst>
                <a:ext uri="{FF2B5EF4-FFF2-40B4-BE49-F238E27FC236}">
                  <a16:creationId xmlns:a16="http://schemas.microsoft.com/office/drawing/2014/main" id="{A3C07866-650E-6F4B-A753-147B8FCB0E80}"/>
                </a:ext>
              </a:extLst>
            </p:cNvPr>
            <p:cNvSpPr/>
            <p:nvPr/>
          </p:nvSpPr>
          <p:spPr>
            <a:xfrm>
              <a:off x="10864038" y="5338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>
              <a:extLst>
                <a:ext uri="{FF2B5EF4-FFF2-40B4-BE49-F238E27FC236}">
                  <a16:creationId xmlns:a16="http://schemas.microsoft.com/office/drawing/2014/main" id="{7F0691B7-D614-C434-67CB-AD18AE43E9CB}"/>
                </a:ext>
              </a:extLst>
            </p:cNvPr>
            <p:cNvSpPr/>
            <p:nvPr/>
          </p:nvSpPr>
          <p:spPr>
            <a:xfrm>
              <a:off x="10806213" y="48563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>
              <a:extLst>
                <a:ext uri="{FF2B5EF4-FFF2-40B4-BE49-F238E27FC236}">
                  <a16:creationId xmlns:a16="http://schemas.microsoft.com/office/drawing/2014/main" id="{9323D2C0-986F-1460-9B4B-C947A6302F19}"/>
                </a:ext>
              </a:extLst>
            </p:cNvPr>
            <p:cNvSpPr/>
            <p:nvPr/>
          </p:nvSpPr>
          <p:spPr>
            <a:xfrm>
              <a:off x="10969055" y="491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>
              <a:extLst>
                <a:ext uri="{FF2B5EF4-FFF2-40B4-BE49-F238E27FC236}">
                  <a16:creationId xmlns:a16="http://schemas.microsoft.com/office/drawing/2014/main" id="{592DD14F-B099-255C-CB76-9E745A3272C1}"/>
                </a:ext>
              </a:extLst>
            </p:cNvPr>
            <p:cNvSpPr/>
            <p:nvPr/>
          </p:nvSpPr>
          <p:spPr>
            <a:xfrm>
              <a:off x="10942755" y="5523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>
              <a:extLst>
                <a:ext uri="{FF2B5EF4-FFF2-40B4-BE49-F238E27FC236}">
                  <a16:creationId xmlns:a16="http://schemas.microsoft.com/office/drawing/2014/main" id="{C3660413-DBB0-792C-A87F-3CCB0AEBE601}"/>
                </a:ext>
              </a:extLst>
            </p:cNvPr>
            <p:cNvSpPr/>
            <p:nvPr/>
          </p:nvSpPr>
          <p:spPr>
            <a:xfrm>
              <a:off x="10382917" y="5526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>
              <a:extLst>
                <a:ext uri="{FF2B5EF4-FFF2-40B4-BE49-F238E27FC236}">
                  <a16:creationId xmlns:a16="http://schemas.microsoft.com/office/drawing/2014/main" id="{00B25D2D-3179-74AB-5762-6D476BAD6186}"/>
                </a:ext>
              </a:extLst>
            </p:cNvPr>
            <p:cNvSpPr/>
            <p:nvPr/>
          </p:nvSpPr>
          <p:spPr>
            <a:xfrm>
              <a:off x="10342641" y="54320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>
              <a:extLst>
                <a:ext uri="{FF2B5EF4-FFF2-40B4-BE49-F238E27FC236}">
                  <a16:creationId xmlns:a16="http://schemas.microsoft.com/office/drawing/2014/main" id="{98E9655C-7FEA-2A34-F5AC-82E525244DB3}"/>
                </a:ext>
              </a:extLst>
            </p:cNvPr>
            <p:cNvSpPr/>
            <p:nvPr/>
          </p:nvSpPr>
          <p:spPr>
            <a:xfrm>
              <a:off x="10503170" y="5482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>
              <a:extLst>
                <a:ext uri="{FF2B5EF4-FFF2-40B4-BE49-F238E27FC236}">
                  <a16:creationId xmlns:a16="http://schemas.microsoft.com/office/drawing/2014/main" id="{82D9E52E-394D-32C5-1D51-E65318C30ACB}"/>
                </a:ext>
              </a:extLst>
            </p:cNvPr>
            <p:cNvSpPr/>
            <p:nvPr/>
          </p:nvSpPr>
          <p:spPr>
            <a:xfrm>
              <a:off x="11691969" y="551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>
              <a:extLst>
                <a:ext uri="{FF2B5EF4-FFF2-40B4-BE49-F238E27FC236}">
                  <a16:creationId xmlns:a16="http://schemas.microsoft.com/office/drawing/2014/main" id="{4D7106DF-C3DD-02CE-E148-11B08306D169}"/>
                </a:ext>
              </a:extLst>
            </p:cNvPr>
            <p:cNvSpPr/>
            <p:nvPr/>
          </p:nvSpPr>
          <p:spPr>
            <a:xfrm>
              <a:off x="10611174" y="5162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>
              <a:extLst>
                <a:ext uri="{FF2B5EF4-FFF2-40B4-BE49-F238E27FC236}">
                  <a16:creationId xmlns:a16="http://schemas.microsoft.com/office/drawing/2014/main" id="{3DBD8314-CE6A-5524-0AE9-E348D3A85076}"/>
                </a:ext>
              </a:extLst>
            </p:cNvPr>
            <p:cNvSpPr/>
            <p:nvPr/>
          </p:nvSpPr>
          <p:spPr>
            <a:xfrm>
              <a:off x="10780555" y="4066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>
              <a:extLst>
                <a:ext uri="{FF2B5EF4-FFF2-40B4-BE49-F238E27FC236}">
                  <a16:creationId xmlns:a16="http://schemas.microsoft.com/office/drawing/2014/main" id="{4E8D8AC7-BF99-D7AC-76D1-C21CC41A2BE6}"/>
                </a:ext>
              </a:extLst>
            </p:cNvPr>
            <p:cNvSpPr/>
            <p:nvPr/>
          </p:nvSpPr>
          <p:spPr>
            <a:xfrm>
              <a:off x="10567267" y="5446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>
              <a:extLst>
                <a:ext uri="{FF2B5EF4-FFF2-40B4-BE49-F238E27FC236}">
                  <a16:creationId xmlns:a16="http://schemas.microsoft.com/office/drawing/2014/main" id="{8CADD286-1DDA-2218-1C4B-DB00B3DFBB2F}"/>
                </a:ext>
              </a:extLst>
            </p:cNvPr>
            <p:cNvSpPr/>
            <p:nvPr/>
          </p:nvSpPr>
          <p:spPr>
            <a:xfrm>
              <a:off x="10552686" y="5417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>
              <a:extLst>
                <a:ext uri="{FF2B5EF4-FFF2-40B4-BE49-F238E27FC236}">
                  <a16:creationId xmlns:a16="http://schemas.microsoft.com/office/drawing/2014/main" id="{A5C6B961-158A-16EA-F375-5012EE202A08}"/>
                </a:ext>
              </a:extLst>
            </p:cNvPr>
            <p:cNvSpPr/>
            <p:nvPr/>
          </p:nvSpPr>
          <p:spPr>
            <a:xfrm>
              <a:off x="10551468" y="5166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>
              <a:extLst>
                <a:ext uri="{FF2B5EF4-FFF2-40B4-BE49-F238E27FC236}">
                  <a16:creationId xmlns:a16="http://schemas.microsoft.com/office/drawing/2014/main" id="{F0FD981B-0DA2-0ABE-5140-9BDC43D4C1C2}"/>
                </a:ext>
              </a:extLst>
            </p:cNvPr>
            <p:cNvSpPr/>
            <p:nvPr/>
          </p:nvSpPr>
          <p:spPr>
            <a:xfrm>
              <a:off x="10825335" y="5324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>
              <a:extLst>
                <a:ext uri="{FF2B5EF4-FFF2-40B4-BE49-F238E27FC236}">
                  <a16:creationId xmlns:a16="http://schemas.microsoft.com/office/drawing/2014/main" id="{9D244485-B9C9-4FDF-20F7-4A63C8C0563C}"/>
                </a:ext>
              </a:extLst>
            </p:cNvPr>
            <p:cNvSpPr/>
            <p:nvPr/>
          </p:nvSpPr>
          <p:spPr>
            <a:xfrm>
              <a:off x="11082853" y="5283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>
              <a:extLst>
                <a:ext uri="{FF2B5EF4-FFF2-40B4-BE49-F238E27FC236}">
                  <a16:creationId xmlns:a16="http://schemas.microsoft.com/office/drawing/2014/main" id="{5B62AD0E-D53B-1E61-8C0F-24E93E5C6523}"/>
                </a:ext>
              </a:extLst>
            </p:cNvPr>
            <p:cNvSpPr/>
            <p:nvPr/>
          </p:nvSpPr>
          <p:spPr>
            <a:xfrm>
              <a:off x="10715789" y="5505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>
              <a:extLst>
                <a:ext uri="{FF2B5EF4-FFF2-40B4-BE49-F238E27FC236}">
                  <a16:creationId xmlns:a16="http://schemas.microsoft.com/office/drawing/2014/main" id="{D943266D-60AC-8CAE-8CB7-DBC781DDF8B6}"/>
                </a:ext>
              </a:extLst>
            </p:cNvPr>
            <p:cNvSpPr/>
            <p:nvPr/>
          </p:nvSpPr>
          <p:spPr>
            <a:xfrm>
              <a:off x="10540614" y="520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>
              <a:extLst>
                <a:ext uri="{FF2B5EF4-FFF2-40B4-BE49-F238E27FC236}">
                  <a16:creationId xmlns:a16="http://schemas.microsoft.com/office/drawing/2014/main" id="{12630FEF-0A75-F321-579F-B2F56A54DA07}"/>
                </a:ext>
              </a:extLst>
            </p:cNvPr>
            <p:cNvSpPr/>
            <p:nvPr/>
          </p:nvSpPr>
          <p:spPr>
            <a:xfrm>
              <a:off x="10895670" y="5406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>
              <a:extLst>
                <a:ext uri="{FF2B5EF4-FFF2-40B4-BE49-F238E27FC236}">
                  <a16:creationId xmlns:a16="http://schemas.microsoft.com/office/drawing/2014/main" id="{02B83B99-84E7-5C91-B68D-13D643A30F56}"/>
                </a:ext>
              </a:extLst>
            </p:cNvPr>
            <p:cNvSpPr/>
            <p:nvPr/>
          </p:nvSpPr>
          <p:spPr>
            <a:xfrm>
              <a:off x="10850773" y="5725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>
              <a:extLst>
                <a:ext uri="{FF2B5EF4-FFF2-40B4-BE49-F238E27FC236}">
                  <a16:creationId xmlns:a16="http://schemas.microsoft.com/office/drawing/2014/main" id="{2D8C6305-29EF-74D9-D7F6-87FE14534865}"/>
                </a:ext>
              </a:extLst>
            </p:cNvPr>
            <p:cNvSpPr/>
            <p:nvPr/>
          </p:nvSpPr>
          <p:spPr>
            <a:xfrm>
              <a:off x="10815707" y="5268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>
              <a:extLst>
                <a:ext uri="{FF2B5EF4-FFF2-40B4-BE49-F238E27FC236}">
                  <a16:creationId xmlns:a16="http://schemas.microsoft.com/office/drawing/2014/main" id="{0C8C1686-8C57-FEFB-11B3-6D3F942B0403}"/>
                </a:ext>
              </a:extLst>
            </p:cNvPr>
            <p:cNvSpPr/>
            <p:nvPr/>
          </p:nvSpPr>
          <p:spPr>
            <a:xfrm>
              <a:off x="11002447" y="474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>
              <a:extLst>
                <a:ext uri="{FF2B5EF4-FFF2-40B4-BE49-F238E27FC236}">
                  <a16:creationId xmlns:a16="http://schemas.microsoft.com/office/drawing/2014/main" id="{0630666C-6E26-AB0D-827C-3CBDE3F92960}"/>
                </a:ext>
              </a:extLst>
            </p:cNvPr>
            <p:cNvSpPr/>
            <p:nvPr/>
          </p:nvSpPr>
          <p:spPr>
            <a:xfrm>
              <a:off x="11020544" y="5444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>
              <a:extLst>
                <a:ext uri="{FF2B5EF4-FFF2-40B4-BE49-F238E27FC236}">
                  <a16:creationId xmlns:a16="http://schemas.microsoft.com/office/drawing/2014/main" id="{91D9D924-4C09-B108-7D5E-28CE8C7D835D}"/>
                </a:ext>
              </a:extLst>
            </p:cNvPr>
            <p:cNvSpPr/>
            <p:nvPr/>
          </p:nvSpPr>
          <p:spPr>
            <a:xfrm>
              <a:off x="10587456" y="5462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>
              <a:extLst>
                <a:ext uri="{FF2B5EF4-FFF2-40B4-BE49-F238E27FC236}">
                  <a16:creationId xmlns:a16="http://schemas.microsoft.com/office/drawing/2014/main" id="{6946C7FD-32C0-6F6B-049B-45EB211F78D2}"/>
                </a:ext>
              </a:extLst>
            </p:cNvPr>
            <p:cNvSpPr/>
            <p:nvPr/>
          </p:nvSpPr>
          <p:spPr>
            <a:xfrm>
              <a:off x="10927611" y="5314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>
              <a:extLst>
                <a:ext uri="{FF2B5EF4-FFF2-40B4-BE49-F238E27FC236}">
                  <a16:creationId xmlns:a16="http://schemas.microsoft.com/office/drawing/2014/main" id="{9A895395-564B-279B-0875-8679480AAA44}"/>
                </a:ext>
              </a:extLst>
            </p:cNvPr>
            <p:cNvSpPr/>
            <p:nvPr/>
          </p:nvSpPr>
          <p:spPr>
            <a:xfrm>
              <a:off x="10696031" y="5433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>
              <a:extLst>
                <a:ext uri="{FF2B5EF4-FFF2-40B4-BE49-F238E27FC236}">
                  <a16:creationId xmlns:a16="http://schemas.microsoft.com/office/drawing/2014/main" id="{0826C146-7C8B-03C3-8DA1-3BD061E4526E}"/>
                </a:ext>
              </a:extLst>
            </p:cNvPr>
            <p:cNvSpPr/>
            <p:nvPr/>
          </p:nvSpPr>
          <p:spPr>
            <a:xfrm>
              <a:off x="10520955" y="5580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>
              <a:extLst>
                <a:ext uri="{FF2B5EF4-FFF2-40B4-BE49-F238E27FC236}">
                  <a16:creationId xmlns:a16="http://schemas.microsoft.com/office/drawing/2014/main" id="{0A8AB2BF-12CE-84D7-6052-162FC83CFCAE}"/>
                </a:ext>
              </a:extLst>
            </p:cNvPr>
            <p:cNvSpPr/>
            <p:nvPr/>
          </p:nvSpPr>
          <p:spPr>
            <a:xfrm>
              <a:off x="10823472" y="5431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>
              <a:extLst>
                <a:ext uri="{FF2B5EF4-FFF2-40B4-BE49-F238E27FC236}">
                  <a16:creationId xmlns:a16="http://schemas.microsoft.com/office/drawing/2014/main" id="{F0182040-063F-9B48-145B-F7D3A74D02D2}"/>
                </a:ext>
              </a:extLst>
            </p:cNvPr>
            <p:cNvSpPr/>
            <p:nvPr/>
          </p:nvSpPr>
          <p:spPr>
            <a:xfrm>
              <a:off x="10654755" y="5681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>
              <a:extLst>
                <a:ext uri="{FF2B5EF4-FFF2-40B4-BE49-F238E27FC236}">
                  <a16:creationId xmlns:a16="http://schemas.microsoft.com/office/drawing/2014/main" id="{213FF373-46D0-451A-C9A8-CAD00A6B5C60}"/>
                </a:ext>
              </a:extLst>
            </p:cNvPr>
            <p:cNvSpPr/>
            <p:nvPr/>
          </p:nvSpPr>
          <p:spPr>
            <a:xfrm>
              <a:off x="11517686" y="567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>
              <a:extLst>
                <a:ext uri="{FF2B5EF4-FFF2-40B4-BE49-F238E27FC236}">
                  <a16:creationId xmlns:a16="http://schemas.microsoft.com/office/drawing/2014/main" id="{B9B5DFD3-3208-38B9-D9CD-16638926ED7E}"/>
                </a:ext>
              </a:extLst>
            </p:cNvPr>
            <p:cNvSpPr/>
            <p:nvPr/>
          </p:nvSpPr>
          <p:spPr>
            <a:xfrm>
              <a:off x="10670727" y="5562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>
              <a:extLst>
                <a:ext uri="{FF2B5EF4-FFF2-40B4-BE49-F238E27FC236}">
                  <a16:creationId xmlns:a16="http://schemas.microsoft.com/office/drawing/2014/main" id="{2EB4FD8A-24BB-43DB-8910-1E4776366563}"/>
                </a:ext>
              </a:extLst>
            </p:cNvPr>
            <p:cNvSpPr/>
            <p:nvPr/>
          </p:nvSpPr>
          <p:spPr>
            <a:xfrm>
              <a:off x="10733474" y="53462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>
              <a:extLst>
                <a:ext uri="{FF2B5EF4-FFF2-40B4-BE49-F238E27FC236}">
                  <a16:creationId xmlns:a16="http://schemas.microsoft.com/office/drawing/2014/main" id="{E72714CD-636D-D2B4-DD7F-58CAB975D2CE}"/>
                </a:ext>
              </a:extLst>
            </p:cNvPr>
            <p:cNvSpPr/>
            <p:nvPr/>
          </p:nvSpPr>
          <p:spPr>
            <a:xfrm>
              <a:off x="10423546" y="46673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tx583">
              <a:extLst>
                <a:ext uri="{FF2B5EF4-FFF2-40B4-BE49-F238E27FC236}">
                  <a16:creationId xmlns:a16="http://schemas.microsoft.com/office/drawing/2014/main" id="{77FAA58B-9A6D-9B02-2D38-69C491266438}"/>
                </a:ext>
              </a:extLst>
            </p:cNvPr>
            <p:cNvSpPr/>
            <p:nvPr/>
          </p:nvSpPr>
          <p:spPr>
            <a:xfrm>
              <a:off x="9023157" y="3738171"/>
              <a:ext cx="101250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584" name="tx584">
              <a:extLst>
                <a:ext uri="{FF2B5EF4-FFF2-40B4-BE49-F238E27FC236}">
                  <a16:creationId xmlns:a16="http://schemas.microsoft.com/office/drawing/2014/main" id="{0C064958-1DB0-20A0-6D49-FA312D1BB821}"/>
                </a:ext>
              </a:extLst>
            </p:cNvPr>
            <p:cNvSpPr/>
            <p:nvPr/>
          </p:nvSpPr>
          <p:spPr>
            <a:xfrm>
              <a:off x="9139462" y="3698924"/>
              <a:ext cx="54582" cy="705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85" name="tx585">
              <a:extLst>
                <a:ext uri="{FF2B5EF4-FFF2-40B4-BE49-F238E27FC236}">
                  <a16:creationId xmlns:a16="http://schemas.microsoft.com/office/drawing/2014/main" id="{B193426D-BA2F-419B-9ACC-89439ADEBE2D}"/>
                </a:ext>
              </a:extLst>
            </p:cNvPr>
            <p:cNvSpPr/>
            <p:nvPr/>
          </p:nvSpPr>
          <p:spPr>
            <a:xfrm>
              <a:off x="9194044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86" name="tx586">
              <a:extLst>
                <a:ext uri="{FF2B5EF4-FFF2-40B4-BE49-F238E27FC236}">
                  <a16:creationId xmlns:a16="http://schemas.microsoft.com/office/drawing/2014/main" id="{5F08CFAF-C0BD-CD6D-FCD8-81494305462D}"/>
                </a:ext>
              </a:extLst>
            </p:cNvPr>
            <p:cNvSpPr/>
            <p:nvPr/>
          </p:nvSpPr>
          <p:spPr>
            <a:xfrm>
              <a:off x="9232450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587" name="tx587">
              <a:extLst>
                <a:ext uri="{FF2B5EF4-FFF2-40B4-BE49-F238E27FC236}">
                  <a16:creationId xmlns:a16="http://schemas.microsoft.com/office/drawing/2014/main" id="{42672819-EFEE-B2BB-F314-FF61E9421C06}"/>
                </a:ext>
              </a:extLst>
            </p:cNvPr>
            <p:cNvSpPr/>
            <p:nvPr/>
          </p:nvSpPr>
          <p:spPr>
            <a:xfrm>
              <a:off x="9314327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88" name="tx588">
              <a:extLst>
                <a:ext uri="{FF2B5EF4-FFF2-40B4-BE49-F238E27FC236}">
                  <a16:creationId xmlns:a16="http://schemas.microsoft.com/office/drawing/2014/main" id="{69A974B9-1535-63CA-B994-50BCA3223D75}"/>
                </a:ext>
              </a:extLst>
            </p:cNvPr>
            <p:cNvSpPr/>
            <p:nvPr/>
          </p:nvSpPr>
          <p:spPr>
            <a:xfrm>
              <a:off x="9352732" y="3736049"/>
              <a:ext cx="272877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589" name="tx589">
              <a:extLst>
                <a:ext uri="{FF2B5EF4-FFF2-40B4-BE49-F238E27FC236}">
                  <a16:creationId xmlns:a16="http://schemas.microsoft.com/office/drawing/2014/main" id="{FFEB9461-ACCB-D745-B732-46F00D26110F}"/>
                </a:ext>
              </a:extLst>
            </p:cNvPr>
            <p:cNvSpPr/>
            <p:nvPr/>
          </p:nvSpPr>
          <p:spPr>
            <a:xfrm>
              <a:off x="9625609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590" name="tx590">
              <a:extLst>
                <a:ext uri="{FF2B5EF4-FFF2-40B4-BE49-F238E27FC236}">
                  <a16:creationId xmlns:a16="http://schemas.microsoft.com/office/drawing/2014/main" id="{26F2C3E5-B843-6FB7-F9B2-2ADD7486D741}"/>
                </a:ext>
              </a:extLst>
            </p:cNvPr>
            <p:cNvSpPr/>
            <p:nvPr/>
          </p:nvSpPr>
          <p:spPr>
            <a:xfrm>
              <a:off x="9703515" y="3738171"/>
              <a:ext cx="93514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591" name="tx591">
              <a:extLst>
                <a:ext uri="{FF2B5EF4-FFF2-40B4-BE49-F238E27FC236}">
                  <a16:creationId xmlns:a16="http://schemas.microsoft.com/office/drawing/2014/main" id="{2D3B6E42-B65F-CCEA-87F1-A04CBA333ADA}"/>
                </a:ext>
              </a:extLst>
            </p:cNvPr>
            <p:cNvSpPr/>
            <p:nvPr/>
          </p:nvSpPr>
          <p:spPr>
            <a:xfrm>
              <a:off x="9797030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92" name="tx592">
              <a:extLst>
                <a:ext uri="{FF2B5EF4-FFF2-40B4-BE49-F238E27FC236}">
                  <a16:creationId xmlns:a16="http://schemas.microsoft.com/office/drawing/2014/main" id="{A04D17BD-4579-A37B-A955-46102169B471}"/>
                </a:ext>
              </a:extLst>
            </p:cNvPr>
            <p:cNvSpPr/>
            <p:nvPr/>
          </p:nvSpPr>
          <p:spPr>
            <a:xfrm>
              <a:off x="9835436" y="3770552"/>
              <a:ext cx="81876" cy="67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593" name="tx593">
              <a:extLst>
                <a:ext uri="{FF2B5EF4-FFF2-40B4-BE49-F238E27FC236}">
                  <a16:creationId xmlns:a16="http://schemas.microsoft.com/office/drawing/2014/main" id="{A57DAA3F-54BC-CAAD-AA13-4F81AA401A7A}"/>
                </a:ext>
              </a:extLst>
            </p:cNvPr>
            <p:cNvSpPr/>
            <p:nvPr/>
          </p:nvSpPr>
          <p:spPr>
            <a:xfrm>
              <a:off x="9917312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94" name="tx594">
              <a:extLst>
                <a:ext uri="{FF2B5EF4-FFF2-40B4-BE49-F238E27FC236}">
                  <a16:creationId xmlns:a16="http://schemas.microsoft.com/office/drawing/2014/main" id="{0C0FE6C7-BCAE-C122-2C09-8269CCBE3503}"/>
                </a:ext>
              </a:extLst>
            </p:cNvPr>
            <p:cNvSpPr/>
            <p:nvPr/>
          </p:nvSpPr>
          <p:spPr>
            <a:xfrm>
              <a:off x="9955718" y="3736049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595" name="tx595">
              <a:extLst>
                <a:ext uri="{FF2B5EF4-FFF2-40B4-BE49-F238E27FC236}">
                  <a16:creationId xmlns:a16="http://schemas.microsoft.com/office/drawing/2014/main" id="{D15E5D69-4CB6-C43F-4EFE-6771B63A6DB2}"/>
                </a:ext>
              </a:extLst>
            </p:cNvPr>
            <p:cNvSpPr/>
            <p:nvPr/>
          </p:nvSpPr>
          <p:spPr>
            <a:xfrm>
              <a:off x="10306570" y="3804645"/>
              <a:ext cx="77906" cy="338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</a:t>
              </a:r>
            </a:p>
          </p:txBody>
        </p:sp>
        <p:sp>
          <p:nvSpPr>
            <p:cNvPr id="596" name="tx596">
              <a:extLst>
                <a:ext uri="{FF2B5EF4-FFF2-40B4-BE49-F238E27FC236}">
                  <a16:creationId xmlns:a16="http://schemas.microsoft.com/office/drawing/2014/main" id="{97C7BF5A-C4C0-D131-41C1-6989F5204E6B}"/>
                </a:ext>
              </a:extLst>
            </p:cNvPr>
            <p:cNvSpPr/>
            <p:nvPr/>
          </p:nvSpPr>
          <p:spPr>
            <a:xfrm>
              <a:off x="10384476" y="3764186"/>
              <a:ext cx="77974" cy="74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97" name="tx597">
              <a:extLst>
                <a:ext uri="{FF2B5EF4-FFF2-40B4-BE49-F238E27FC236}">
                  <a16:creationId xmlns:a16="http://schemas.microsoft.com/office/drawing/2014/main" id="{C6355782-2A93-0E3A-F4D3-00331FF57369}"/>
                </a:ext>
              </a:extLst>
            </p:cNvPr>
            <p:cNvSpPr/>
            <p:nvPr/>
          </p:nvSpPr>
          <p:spPr>
            <a:xfrm>
              <a:off x="10462451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98" name="tx598">
              <a:extLst>
                <a:ext uri="{FF2B5EF4-FFF2-40B4-BE49-F238E27FC236}">
                  <a16:creationId xmlns:a16="http://schemas.microsoft.com/office/drawing/2014/main" id="{6EFAC006-3343-38CB-58AB-949D0CEA18A8}"/>
                </a:ext>
              </a:extLst>
            </p:cNvPr>
            <p:cNvSpPr/>
            <p:nvPr/>
          </p:nvSpPr>
          <p:spPr>
            <a:xfrm>
              <a:off x="10500856" y="3796567"/>
              <a:ext cx="81876" cy="41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599" name="tx599">
              <a:extLst>
                <a:ext uri="{FF2B5EF4-FFF2-40B4-BE49-F238E27FC236}">
                  <a16:creationId xmlns:a16="http://schemas.microsoft.com/office/drawing/2014/main" id="{519C774B-CF7E-65A6-7699-36E249F535C2}"/>
                </a:ext>
              </a:extLst>
            </p:cNvPr>
            <p:cNvSpPr/>
            <p:nvPr/>
          </p:nvSpPr>
          <p:spPr>
            <a:xfrm>
              <a:off x="10582733" y="3838532"/>
              <a:ext cx="3840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600" name="tx600">
              <a:extLst>
                <a:ext uri="{FF2B5EF4-FFF2-40B4-BE49-F238E27FC236}">
                  <a16:creationId xmlns:a16="http://schemas.microsoft.com/office/drawing/2014/main" id="{8FB5917B-0CEE-AAC4-E08A-D1B9CE36CB1F}"/>
                </a:ext>
              </a:extLst>
            </p:cNvPr>
            <p:cNvSpPr/>
            <p:nvPr/>
          </p:nvSpPr>
          <p:spPr>
            <a:xfrm>
              <a:off x="10621138" y="3735981"/>
              <a:ext cx="233924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601" name="pl601">
              <a:extLst>
                <a:ext uri="{FF2B5EF4-FFF2-40B4-BE49-F238E27FC236}">
                  <a16:creationId xmlns:a16="http://schemas.microsoft.com/office/drawing/2014/main" id="{1605A15B-1C03-22EE-5F20-2DD7590E1265}"/>
                </a:ext>
              </a:extLst>
            </p:cNvPr>
            <p:cNvSpPr/>
            <p:nvPr/>
          </p:nvSpPr>
          <p:spPr>
            <a:xfrm>
              <a:off x="9630075" y="4823968"/>
              <a:ext cx="2086719" cy="910732"/>
            </a:xfrm>
            <a:custGeom>
              <a:avLst/>
              <a:gdLst/>
              <a:ahLst/>
              <a:cxnLst/>
              <a:rect l="0" t="0" r="0" b="0"/>
              <a:pathLst>
                <a:path w="2086719" h="910732">
                  <a:moveTo>
                    <a:pt x="0" y="910732"/>
                  </a:moveTo>
                  <a:lnTo>
                    <a:pt x="26414" y="899204"/>
                  </a:lnTo>
                  <a:lnTo>
                    <a:pt x="52828" y="887676"/>
                  </a:lnTo>
                  <a:lnTo>
                    <a:pt x="79242" y="876147"/>
                  </a:lnTo>
                  <a:lnTo>
                    <a:pt x="105656" y="864619"/>
                  </a:lnTo>
                  <a:lnTo>
                    <a:pt x="132070" y="853091"/>
                  </a:lnTo>
                  <a:lnTo>
                    <a:pt x="158485" y="841563"/>
                  </a:lnTo>
                  <a:lnTo>
                    <a:pt x="184899" y="830034"/>
                  </a:lnTo>
                  <a:lnTo>
                    <a:pt x="211313" y="818506"/>
                  </a:lnTo>
                  <a:lnTo>
                    <a:pt x="237727" y="806978"/>
                  </a:lnTo>
                  <a:lnTo>
                    <a:pt x="264141" y="795450"/>
                  </a:lnTo>
                  <a:lnTo>
                    <a:pt x="290555" y="783921"/>
                  </a:lnTo>
                  <a:lnTo>
                    <a:pt x="316970" y="772393"/>
                  </a:lnTo>
                  <a:lnTo>
                    <a:pt x="343384" y="760865"/>
                  </a:lnTo>
                  <a:lnTo>
                    <a:pt x="369798" y="749337"/>
                  </a:lnTo>
                  <a:lnTo>
                    <a:pt x="396212" y="737808"/>
                  </a:lnTo>
                  <a:lnTo>
                    <a:pt x="422626" y="726280"/>
                  </a:lnTo>
                  <a:lnTo>
                    <a:pt x="449040" y="714752"/>
                  </a:lnTo>
                  <a:lnTo>
                    <a:pt x="475455" y="703223"/>
                  </a:lnTo>
                  <a:lnTo>
                    <a:pt x="501869" y="691695"/>
                  </a:lnTo>
                  <a:lnTo>
                    <a:pt x="528283" y="680167"/>
                  </a:lnTo>
                  <a:lnTo>
                    <a:pt x="554697" y="668639"/>
                  </a:lnTo>
                  <a:lnTo>
                    <a:pt x="581111" y="657110"/>
                  </a:lnTo>
                  <a:lnTo>
                    <a:pt x="607526" y="645582"/>
                  </a:lnTo>
                  <a:lnTo>
                    <a:pt x="633940" y="634054"/>
                  </a:lnTo>
                  <a:lnTo>
                    <a:pt x="660354" y="622526"/>
                  </a:lnTo>
                  <a:lnTo>
                    <a:pt x="686768" y="610997"/>
                  </a:lnTo>
                  <a:lnTo>
                    <a:pt x="713182" y="599469"/>
                  </a:lnTo>
                  <a:lnTo>
                    <a:pt x="739596" y="587941"/>
                  </a:lnTo>
                  <a:lnTo>
                    <a:pt x="766011" y="576413"/>
                  </a:lnTo>
                  <a:lnTo>
                    <a:pt x="792425" y="564884"/>
                  </a:lnTo>
                  <a:lnTo>
                    <a:pt x="818839" y="553356"/>
                  </a:lnTo>
                  <a:lnTo>
                    <a:pt x="845253" y="541828"/>
                  </a:lnTo>
                  <a:lnTo>
                    <a:pt x="871667" y="530300"/>
                  </a:lnTo>
                  <a:lnTo>
                    <a:pt x="898081" y="518771"/>
                  </a:lnTo>
                  <a:lnTo>
                    <a:pt x="924496" y="507243"/>
                  </a:lnTo>
                  <a:lnTo>
                    <a:pt x="950910" y="495715"/>
                  </a:lnTo>
                  <a:lnTo>
                    <a:pt x="977324" y="484186"/>
                  </a:lnTo>
                  <a:lnTo>
                    <a:pt x="1003738" y="472658"/>
                  </a:lnTo>
                  <a:lnTo>
                    <a:pt x="1030152" y="461130"/>
                  </a:lnTo>
                  <a:lnTo>
                    <a:pt x="1056567" y="449602"/>
                  </a:lnTo>
                  <a:lnTo>
                    <a:pt x="1082981" y="438073"/>
                  </a:lnTo>
                  <a:lnTo>
                    <a:pt x="1109395" y="426545"/>
                  </a:lnTo>
                  <a:lnTo>
                    <a:pt x="1135809" y="415017"/>
                  </a:lnTo>
                  <a:lnTo>
                    <a:pt x="1162223" y="403489"/>
                  </a:lnTo>
                  <a:lnTo>
                    <a:pt x="1188637" y="391960"/>
                  </a:lnTo>
                  <a:lnTo>
                    <a:pt x="1215052" y="380432"/>
                  </a:lnTo>
                  <a:lnTo>
                    <a:pt x="1241466" y="368904"/>
                  </a:lnTo>
                  <a:lnTo>
                    <a:pt x="1267880" y="357376"/>
                  </a:lnTo>
                  <a:lnTo>
                    <a:pt x="1294294" y="345847"/>
                  </a:lnTo>
                  <a:lnTo>
                    <a:pt x="1320708" y="334319"/>
                  </a:lnTo>
                  <a:lnTo>
                    <a:pt x="1347122" y="322791"/>
                  </a:lnTo>
                  <a:lnTo>
                    <a:pt x="1373537" y="311263"/>
                  </a:lnTo>
                  <a:lnTo>
                    <a:pt x="1399951" y="299734"/>
                  </a:lnTo>
                  <a:lnTo>
                    <a:pt x="1426365" y="288206"/>
                  </a:lnTo>
                  <a:lnTo>
                    <a:pt x="1452779" y="276678"/>
                  </a:lnTo>
                  <a:lnTo>
                    <a:pt x="1479193" y="265150"/>
                  </a:lnTo>
                  <a:lnTo>
                    <a:pt x="1505608" y="253621"/>
                  </a:lnTo>
                  <a:lnTo>
                    <a:pt x="1532022" y="242093"/>
                  </a:lnTo>
                  <a:lnTo>
                    <a:pt x="1558436" y="230565"/>
                  </a:lnTo>
                  <a:lnTo>
                    <a:pt x="1584850" y="219036"/>
                  </a:lnTo>
                  <a:lnTo>
                    <a:pt x="1611264" y="207508"/>
                  </a:lnTo>
                  <a:lnTo>
                    <a:pt x="1637678" y="195980"/>
                  </a:lnTo>
                  <a:lnTo>
                    <a:pt x="1664093" y="184452"/>
                  </a:lnTo>
                  <a:lnTo>
                    <a:pt x="1690507" y="172923"/>
                  </a:lnTo>
                  <a:lnTo>
                    <a:pt x="1716921" y="161395"/>
                  </a:lnTo>
                  <a:lnTo>
                    <a:pt x="1743335" y="149867"/>
                  </a:lnTo>
                  <a:lnTo>
                    <a:pt x="1769749" y="138339"/>
                  </a:lnTo>
                  <a:lnTo>
                    <a:pt x="1796163" y="126810"/>
                  </a:lnTo>
                  <a:lnTo>
                    <a:pt x="1822578" y="115282"/>
                  </a:lnTo>
                  <a:lnTo>
                    <a:pt x="1848992" y="103754"/>
                  </a:lnTo>
                  <a:lnTo>
                    <a:pt x="1875406" y="92226"/>
                  </a:lnTo>
                  <a:lnTo>
                    <a:pt x="1901820" y="80697"/>
                  </a:lnTo>
                  <a:lnTo>
                    <a:pt x="1928234" y="69169"/>
                  </a:lnTo>
                  <a:lnTo>
                    <a:pt x="1954649" y="57641"/>
                  </a:lnTo>
                  <a:lnTo>
                    <a:pt x="1981063" y="46113"/>
                  </a:lnTo>
                  <a:lnTo>
                    <a:pt x="2007477" y="34584"/>
                  </a:lnTo>
                  <a:lnTo>
                    <a:pt x="2033891" y="23056"/>
                  </a:lnTo>
                  <a:lnTo>
                    <a:pt x="2060305" y="11528"/>
                  </a:lnTo>
                  <a:lnTo>
                    <a:pt x="2086719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rc602">
              <a:extLst>
                <a:ext uri="{FF2B5EF4-FFF2-40B4-BE49-F238E27FC236}">
                  <a16:creationId xmlns:a16="http://schemas.microsoft.com/office/drawing/2014/main" id="{82420F45-8D5A-9B58-F827-82D82DEAC523}"/>
                </a:ext>
              </a:extLst>
            </p:cNvPr>
            <p:cNvSpPr/>
            <p:nvPr/>
          </p:nvSpPr>
          <p:spPr>
            <a:xfrm>
              <a:off x="8874263" y="3568995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tx603">
              <a:extLst>
                <a:ext uri="{FF2B5EF4-FFF2-40B4-BE49-F238E27FC236}">
                  <a16:creationId xmlns:a16="http://schemas.microsoft.com/office/drawing/2014/main" id="{E249D61B-7DA9-B51A-0D38-296BF022E6BA}"/>
                </a:ext>
              </a:extLst>
            </p:cNvPr>
            <p:cNvSpPr/>
            <p:nvPr/>
          </p:nvSpPr>
          <p:spPr>
            <a:xfrm>
              <a:off x="6579445" y="3350502"/>
              <a:ext cx="1409303" cy="1204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FACOMS blood NA</a:t>
              </a:r>
            </a:p>
          </p:txBody>
        </p:sp>
        <p:sp>
          <p:nvSpPr>
            <p:cNvPr id="604" name="tx604">
              <a:extLst>
                <a:ext uri="{FF2B5EF4-FFF2-40B4-BE49-F238E27FC236}">
                  <a16:creationId xmlns:a16="http://schemas.microsoft.com/office/drawing/2014/main" id="{C858984A-FBE9-244E-5D25-8C48327920F5}"/>
                </a:ext>
              </a:extLst>
            </p:cNvPr>
            <p:cNvSpPr/>
            <p:nvPr/>
          </p:nvSpPr>
          <p:spPr>
            <a:xfrm>
              <a:off x="9622481" y="3350502"/>
              <a:ext cx="1481455" cy="1204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FACOMS buccal NA</a:t>
              </a:r>
            </a:p>
          </p:txBody>
        </p:sp>
        <p:sp>
          <p:nvSpPr>
            <p:cNvPr id="605" name="tx605">
              <a:extLst>
                <a:ext uri="{FF2B5EF4-FFF2-40B4-BE49-F238E27FC236}">
                  <a16:creationId xmlns:a16="http://schemas.microsoft.com/office/drawing/2014/main" id="{9BFC437D-D77E-4386-F759-7FE605A56B9D}"/>
                </a:ext>
              </a:extLst>
            </p:cNvPr>
            <p:cNvSpPr/>
            <p:nvPr/>
          </p:nvSpPr>
          <p:spPr>
            <a:xfrm>
              <a:off x="6358068" y="338262"/>
              <a:ext cx="18520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FACHILD blood isoform.e</a:t>
              </a:r>
            </a:p>
          </p:txBody>
        </p:sp>
        <p:sp>
          <p:nvSpPr>
            <p:cNvPr id="606" name="tx606">
              <a:extLst>
                <a:ext uri="{FF2B5EF4-FFF2-40B4-BE49-F238E27FC236}">
                  <a16:creationId xmlns:a16="http://schemas.microsoft.com/office/drawing/2014/main" id="{D6E86E3D-6D8D-160E-0E35-FBE47B31876E}"/>
                </a:ext>
              </a:extLst>
            </p:cNvPr>
            <p:cNvSpPr/>
            <p:nvPr/>
          </p:nvSpPr>
          <p:spPr>
            <a:xfrm>
              <a:off x="9518460" y="338262"/>
              <a:ext cx="168949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FACHILD blood mature</a:t>
              </a:r>
            </a:p>
          </p:txBody>
        </p:sp>
        <p:sp>
          <p:nvSpPr>
            <p:cNvPr id="607" name="tx607">
              <a:extLst>
                <a:ext uri="{FF2B5EF4-FFF2-40B4-BE49-F238E27FC236}">
                  <a16:creationId xmlns:a16="http://schemas.microsoft.com/office/drawing/2014/main" id="{5D8046DB-FA0F-6179-A6DE-5DA77B0E4E03}"/>
                </a:ext>
              </a:extLst>
            </p:cNvPr>
            <p:cNvSpPr/>
            <p:nvPr/>
          </p:nvSpPr>
          <p:spPr>
            <a:xfrm>
              <a:off x="5858239" y="6258189"/>
              <a:ext cx="144541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608" name="tx608">
              <a:extLst>
                <a:ext uri="{FF2B5EF4-FFF2-40B4-BE49-F238E27FC236}">
                  <a16:creationId xmlns:a16="http://schemas.microsoft.com/office/drawing/2014/main" id="{F95C102F-FD9B-4F69-0003-BA8B2F8BC4BA}"/>
                </a:ext>
              </a:extLst>
            </p:cNvPr>
            <p:cNvSpPr/>
            <p:nvPr/>
          </p:nvSpPr>
          <p:spPr>
            <a:xfrm>
              <a:off x="6697295" y="625620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9" name="tx609">
              <a:extLst>
                <a:ext uri="{FF2B5EF4-FFF2-40B4-BE49-F238E27FC236}">
                  <a16:creationId xmlns:a16="http://schemas.microsoft.com/office/drawing/2014/main" id="{1350BB3D-E1D3-7BEB-279D-918532D6F309}"/>
                </a:ext>
              </a:extLst>
            </p:cNvPr>
            <p:cNvSpPr/>
            <p:nvPr/>
          </p:nvSpPr>
          <p:spPr>
            <a:xfrm>
              <a:off x="7509284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0" name="tx610">
              <a:extLst>
                <a:ext uri="{FF2B5EF4-FFF2-40B4-BE49-F238E27FC236}">
                  <a16:creationId xmlns:a16="http://schemas.microsoft.com/office/drawing/2014/main" id="{CAC7713D-B4CA-C815-ACB0-CF396C515CC4}"/>
                </a:ext>
              </a:extLst>
            </p:cNvPr>
            <p:cNvSpPr/>
            <p:nvPr/>
          </p:nvSpPr>
          <p:spPr>
            <a:xfrm>
              <a:off x="8321273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11" name="tx611">
              <a:extLst>
                <a:ext uri="{FF2B5EF4-FFF2-40B4-BE49-F238E27FC236}">
                  <a16:creationId xmlns:a16="http://schemas.microsoft.com/office/drawing/2014/main" id="{8AE6DB4B-1D6D-C419-F03B-31D4DF6BE0BC}"/>
                </a:ext>
              </a:extLst>
            </p:cNvPr>
            <p:cNvSpPr/>
            <p:nvPr/>
          </p:nvSpPr>
          <p:spPr>
            <a:xfrm>
              <a:off x="8937350" y="6258189"/>
              <a:ext cx="144541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612" name="tx612">
              <a:extLst>
                <a:ext uri="{FF2B5EF4-FFF2-40B4-BE49-F238E27FC236}">
                  <a16:creationId xmlns:a16="http://schemas.microsoft.com/office/drawing/2014/main" id="{8EC66F44-56C3-9642-3E29-F368820A7C9E}"/>
                </a:ext>
              </a:extLst>
            </p:cNvPr>
            <p:cNvSpPr/>
            <p:nvPr/>
          </p:nvSpPr>
          <p:spPr>
            <a:xfrm>
              <a:off x="9776407" y="625620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3" name="tx613">
              <a:extLst>
                <a:ext uri="{FF2B5EF4-FFF2-40B4-BE49-F238E27FC236}">
                  <a16:creationId xmlns:a16="http://schemas.microsoft.com/office/drawing/2014/main" id="{75C001B0-CC54-BF93-DA9B-7F6640C34FBB}"/>
                </a:ext>
              </a:extLst>
            </p:cNvPr>
            <p:cNvSpPr/>
            <p:nvPr/>
          </p:nvSpPr>
          <p:spPr>
            <a:xfrm>
              <a:off x="10588396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4" name="tx614">
              <a:extLst>
                <a:ext uri="{FF2B5EF4-FFF2-40B4-BE49-F238E27FC236}">
                  <a16:creationId xmlns:a16="http://schemas.microsoft.com/office/drawing/2014/main" id="{EA5B5C52-8929-4561-0E0F-47DA84A15F3B}"/>
                </a:ext>
              </a:extLst>
            </p:cNvPr>
            <p:cNvSpPr/>
            <p:nvPr/>
          </p:nvSpPr>
          <p:spPr>
            <a:xfrm>
              <a:off x="11400385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15" name="tx615">
              <a:extLst>
                <a:ext uri="{FF2B5EF4-FFF2-40B4-BE49-F238E27FC236}">
                  <a16:creationId xmlns:a16="http://schemas.microsoft.com/office/drawing/2014/main" id="{906E4725-2A83-EA32-811F-707583F9F593}"/>
                </a:ext>
              </a:extLst>
            </p:cNvPr>
            <p:cNvSpPr/>
            <p:nvPr/>
          </p:nvSpPr>
          <p:spPr>
            <a:xfrm>
              <a:off x="5613644" y="2948516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6" name="tx616">
              <a:extLst>
                <a:ext uri="{FF2B5EF4-FFF2-40B4-BE49-F238E27FC236}">
                  <a16:creationId xmlns:a16="http://schemas.microsoft.com/office/drawing/2014/main" id="{9181B05B-B57A-D06C-B76F-2F172BE4E24A}"/>
                </a:ext>
              </a:extLst>
            </p:cNvPr>
            <p:cNvSpPr/>
            <p:nvPr/>
          </p:nvSpPr>
          <p:spPr>
            <a:xfrm>
              <a:off x="5523236" y="2292321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7" name="tx617">
              <a:extLst>
                <a:ext uri="{FF2B5EF4-FFF2-40B4-BE49-F238E27FC236}">
                  <a16:creationId xmlns:a16="http://schemas.microsoft.com/office/drawing/2014/main" id="{E9929FC3-3C51-4BB7-B452-E1D63DFBD9EC}"/>
                </a:ext>
              </a:extLst>
            </p:cNvPr>
            <p:cNvSpPr/>
            <p:nvPr/>
          </p:nvSpPr>
          <p:spPr>
            <a:xfrm>
              <a:off x="5523236" y="1636126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18" name="tx618">
              <a:extLst>
                <a:ext uri="{FF2B5EF4-FFF2-40B4-BE49-F238E27FC236}">
                  <a16:creationId xmlns:a16="http://schemas.microsoft.com/office/drawing/2014/main" id="{587B48A4-EA5F-3C9A-113B-05BECD4CA95E}"/>
                </a:ext>
              </a:extLst>
            </p:cNvPr>
            <p:cNvSpPr/>
            <p:nvPr/>
          </p:nvSpPr>
          <p:spPr>
            <a:xfrm>
              <a:off x="5523236" y="979931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19" name="tx619">
              <a:extLst>
                <a:ext uri="{FF2B5EF4-FFF2-40B4-BE49-F238E27FC236}">
                  <a16:creationId xmlns:a16="http://schemas.microsoft.com/office/drawing/2014/main" id="{A4C0C8C6-8E41-CF1C-4790-3E01A7E400D3}"/>
                </a:ext>
              </a:extLst>
            </p:cNvPr>
            <p:cNvSpPr/>
            <p:nvPr/>
          </p:nvSpPr>
          <p:spPr>
            <a:xfrm>
              <a:off x="5613644" y="596083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0" name="tx620">
              <a:extLst>
                <a:ext uri="{FF2B5EF4-FFF2-40B4-BE49-F238E27FC236}">
                  <a16:creationId xmlns:a16="http://schemas.microsoft.com/office/drawing/2014/main" id="{1DBEE121-6812-AFDC-F042-CBBC73509FB9}"/>
                </a:ext>
              </a:extLst>
            </p:cNvPr>
            <p:cNvSpPr/>
            <p:nvPr/>
          </p:nvSpPr>
          <p:spPr>
            <a:xfrm>
              <a:off x="5523236" y="5304640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21" name="tx621">
              <a:extLst>
                <a:ext uri="{FF2B5EF4-FFF2-40B4-BE49-F238E27FC236}">
                  <a16:creationId xmlns:a16="http://schemas.microsoft.com/office/drawing/2014/main" id="{5498CE60-43DF-5905-B0B7-71C8913602D9}"/>
                </a:ext>
              </a:extLst>
            </p:cNvPr>
            <p:cNvSpPr/>
            <p:nvPr/>
          </p:nvSpPr>
          <p:spPr>
            <a:xfrm>
              <a:off x="5523236" y="464844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22" name="tx622">
              <a:extLst>
                <a:ext uri="{FF2B5EF4-FFF2-40B4-BE49-F238E27FC236}">
                  <a16:creationId xmlns:a16="http://schemas.microsoft.com/office/drawing/2014/main" id="{B5E786EC-992B-9CAD-2A72-9376A93EF5FF}"/>
                </a:ext>
              </a:extLst>
            </p:cNvPr>
            <p:cNvSpPr/>
            <p:nvPr/>
          </p:nvSpPr>
          <p:spPr>
            <a:xfrm>
              <a:off x="5523236" y="3992250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23" name="tx623">
              <a:extLst>
                <a:ext uri="{FF2B5EF4-FFF2-40B4-BE49-F238E27FC236}">
                  <a16:creationId xmlns:a16="http://schemas.microsoft.com/office/drawing/2014/main" id="{8FC9B02B-05A4-9D8C-24B7-D1961B1D4C34}"/>
                </a:ext>
              </a:extLst>
            </p:cNvPr>
            <p:cNvSpPr/>
            <p:nvPr/>
          </p:nvSpPr>
          <p:spPr>
            <a:xfrm>
              <a:off x="8688120" y="6457370"/>
              <a:ext cx="271065" cy="1479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fxn</a:t>
              </a:r>
            </a:p>
          </p:txBody>
        </p:sp>
        <p:sp>
          <p:nvSpPr>
            <p:cNvPr id="624" name="tx624">
              <a:extLst>
                <a:ext uri="{FF2B5EF4-FFF2-40B4-BE49-F238E27FC236}">
                  <a16:creationId xmlns:a16="http://schemas.microsoft.com/office/drawing/2014/main" id="{D22B22CB-41FF-546F-20E3-E26B9F49E825}"/>
                </a:ext>
              </a:extLst>
            </p:cNvPr>
            <p:cNvSpPr/>
            <p:nvPr/>
          </p:nvSpPr>
          <p:spPr>
            <a:xfrm rot="-5400000">
              <a:off x="4957234" y="3268013"/>
              <a:ext cx="757039" cy="1882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LoA.age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61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>
            <a:extLst>
              <a:ext uri="{FF2B5EF4-FFF2-40B4-BE49-F238E27FC236}">
                <a16:creationId xmlns:a16="http://schemas.microsoft.com/office/drawing/2014/main" id="{75C35615-F94A-8784-4500-0734F69A3D9D}"/>
              </a:ext>
            </a:extLst>
          </p:cNvPr>
          <p:cNvGrpSpPr/>
          <p:nvPr/>
        </p:nvGrpSpPr>
        <p:grpSpPr>
          <a:xfrm>
            <a:off x="5183188" y="142929"/>
            <a:ext cx="6770187" cy="6606360"/>
            <a:chOff x="5183188" y="142929"/>
            <a:chExt cx="6770187" cy="6606360"/>
          </a:xfrm>
        </p:grpSpPr>
        <p:sp>
          <p:nvSpPr>
            <p:cNvPr id="3" name="rc3">
              <a:extLst>
                <a:ext uri="{FF2B5EF4-FFF2-40B4-BE49-F238E27FC236}">
                  <a16:creationId xmlns:a16="http://schemas.microsoft.com/office/drawing/2014/main" id="{F8F089FD-4406-8EDD-C6D2-ECECDA480B07}"/>
                </a:ext>
              </a:extLst>
            </p:cNvPr>
            <p:cNvSpPr/>
            <p:nvPr/>
          </p:nvSpPr>
          <p:spPr>
            <a:xfrm>
              <a:off x="5183187" y="142929"/>
              <a:ext cx="6770187" cy="6606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>
              <a:extLst>
                <a:ext uri="{FF2B5EF4-FFF2-40B4-BE49-F238E27FC236}">
                  <a16:creationId xmlns:a16="http://schemas.microsoft.com/office/drawing/2014/main" id="{329B7DDD-0019-0794-29F2-FE57BE84DAA2}"/>
                </a:ext>
              </a:extLst>
            </p:cNvPr>
            <p:cNvSpPr/>
            <p:nvPr/>
          </p:nvSpPr>
          <p:spPr>
            <a:xfrm>
              <a:off x="5795151" y="295391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>
              <a:extLst>
                <a:ext uri="{FF2B5EF4-FFF2-40B4-BE49-F238E27FC236}">
                  <a16:creationId xmlns:a16="http://schemas.microsoft.com/office/drawing/2014/main" id="{6028706B-1EDD-144A-DC60-66E1184AD5E7}"/>
                </a:ext>
              </a:extLst>
            </p:cNvPr>
            <p:cNvSpPr/>
            <p:nvPr/>
          </p:nvSpPr>
          <p:spPr>
            <a:xfrm>
              <a:off x="5795151" y="220847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>
              <a:extLst>
                <a:ext uri="{FF2B5EF4-FFF2-40B4-BE49-F238E27FC236}">
                  <a16:creationId xmlns:a16="http://schemas.microsoft.com/office/drawing/2014/main" id="{77C9A07C-89D8-8E42-F533-068FF86B1E78}"/>
                </a:ext>
              </a:extLst>
            </p:cNvPr>
            <p:cNvSpPr/>
            <p:nvPr/>
          </p:nvSpPr>
          <p:spPr>
            <a:xfrm>
              <a:off x="5795151" y="146303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>
              <a:extLst>
                <a:ext uri="{FF2B5EF4-FFF2-40B4-BE49-F238E27FC236}">
                  <a16:creationId xmlns:a16="http://schemas.microsoft.com/office/drawing/2014/main" id="{328DBCBF-D1B0-7353-CD3F-0513015E39E5}"/>
                </a:ext>
              </a:extLst>
            </p:cNvPr>
            <p:cNvSpPr/>
            <p:nvPr/>
          </p:nvSpPr>
          <p:spPr>
            <a:xfrm>
              <a:off x="5795151" y="717601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>
              <a:extLst>
                <a:ext uri="{FF2B5EF4-FFF2-40B4-BE49-F238E27FC236}">
                  <a16:creationId xmlns:a16="http://schemas.microsoft.com/office/drawing/2014/main" id="{FD3BAD56-07E5-E834-DDCB-FE636A7AD6D7}"/>
                </a:ext>
              </a:extLst>
            </p:cNvPr>
            <p:cNvSpPr/>
            <p:nvPr/>
          </p:nvSpPr>
          <p:spPr>
            <a:xfrm>
              <a:off x="5795151" y="258119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>
              <a:extLst>
                <a:ext uri="{FF2B5EF4-FFF2-40B4-BE49-F238E27FC236}">
                  <a16:creationId xmlns:a16="http://schemas.microsoft.com/office/drawing/2014/main" id="{10CAD357-7218-0070-7F3A-C86D9DC8E537}"/>
                </a:ext>
              </a:extLst>
            </p:cNvPr>
            <p:cNvSpPr/>
            <p:nvPr/>
          </p:nvSpPr>
          <p:spPr>
            <a:xfrm>
              <a:off x="5795151" y="1835757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>
              <a:extLst>
                <a:ext uri="{FF2B5EF4-FFF2-40B4-BE49-F238E27FC236}">
                  <a16:creationId xmlns:a16="http://schemas.microsoft.com/office/drawing/2014/main" id="{C8D6F511-53B5-1DC9-D006-5A2DFBA672B6}"/>
                </a:ext>
              </a:extLst>
            </p:cNvPr>
            <p:cNvSpPr/>
            <p:nvPr/>
          </p:nvSpPr>
          <p:spPr>
            <a:xfrm>
              <a:off x="5795151" y="1090319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>
              <a:extLst>
                <a:ext uri="{FF2B5EF4-FFF2-40B4-BE49-F238E27FC236}">
                  <a16:creationId xmlns:a16="http://schemas.microsoft.com/office/drawing/2014/main" id="{7DC92C3A-009F-262F-5063-BCDD8D79AE69}"/>
                </a:ext>
              </a:extLst>
            </p:cNvPr>
            <p:cNvSpPr/>
            <p:nvPr/>
          </p:nvSpPr>
          <p:spPr>
            <a:xfrm>
              <a:off x="6220564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>
              <a:extLst>
                <a:ext uri="{FF2B5EF4-FFF2-40B4-BE49-F238E27FC236}">
                  <a16:creationId xmlns:a16="http://schemas.microsoft.com/office/drawing/2014/main" id="{20590270-C8E0-4551-3867-27C115BF83E0}"/>
                </a:ext>
              </a:extLst>
            </p:cNvPr>
            <p:cNvSpPr/>
            <p:nvPr/>
          </p:nvSpPr>
          <p:spPr>
            <a:xfrm>
              <a:off x="6929586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>
              <a:extLst>
                <a:ext uri="{FF2B5EF4-FFF2-40B4-BE49-F238E27FC236}">
                  <a16:creationId xmlns:a16="http://schemas.microsoft.com/office/drawing/2014/main" id="{C202223F-BF02-F0AD-C750-36488C3FEFFA}"/>
                </a:ext>
              </a:extLst>
            </p:cNvPr>
            <p:cNvSpPr/>
            <p:nvPr/>
          </p:nvSpPr>
          <p:spPr>
            <a:xfrm>
              <a:off x="7638607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>
              <a:extLst>
                <a:ext uri="{FF2B5EF4-FFF2-40B4-BE49-F238E27FC236}">
                  <a16:creationId xmlns:a16="http://schemas.microsoft.com/office/drawing/2014/main" id="{68588859-6859-F57D-4C5F-487AF44AB557}"/>
                </a:ext>
              </a:extLst>
            </p:cNvPr>
            <p:cNvSpPr/>
            <p:nvPr/>
          </p:nvSpPr>
          <p:spPr>
            <a:xfrm>
              <a:off x="8347629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>
              <a:extLst>
                <a:ext uri="{FF2B5EF4-FFF2-40B4-BE49-F238E27FC236}">
                  <a16:creationId xmlns:a16="http://schemas.microsoft.com/office/drawing/2014/main" id="{2189AC8E-B4B9-A554-E39F-7EB57C7F5358}"/>
                </a:ext>
              </a:extLst>
            </p:cNvPr>
            <p:cNvSpPr/>
            <p:nvPr/>
          </p:nvSpPr>
          <p:spPr>
            <a:xfrm>
              <a:off x="6220564" y="2668341"/>
              <a:ext cx="0" cy="78166"/>
            </a:xfrm>
            <a:custGeom>
              <a:avLst/>
              <a:gdLst/>
              <a:ahLst/>
              <a:cxnLst/>
              <a:rect l="0" t="0" r="0" b="0"/>
              <a:pathLst>
                <a:path h="78166">
                  <a:moveTo>
                    <a:pt x="0" y="781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>
              <a:extLst>
                <a:ext uri="{FF2B5EF4-FFF2-40B4-BE49-F238E27FC236}">
                  <a16:creationId xmlns:a16="http://schemas.microsoft.com/office/drawing/2014/main" id="{150F0BE7-F5EF-C22A-C859-FE849E468779}"/>
                </a:ext>
              </a:extLst>
            </p:cNvPr>
            <p:cNvSpPr/>
            <p:nvPr/>
          </p:nvSpPr>
          <p:spPr>
            <a:xfrm>
              <a:off x="6220564" y="2912279"/>
              <a:ext cx="0" cy="81380"/>
            </a:xfrm>
            <a:custGeom>
              <a:avLst/>
              <a:gdLst/>
              <a:ahLst/>
              <a:cxnLst/>
              <a:rect l="0" t="0" r="0" b="0"/>
              <a:pathLst>
                <a:path h="81380">
                  <a:moveTo>
                    <a:pt x="0" y="0"/>
                  </a:moveTo>
                  <a:lnTo>
                    <a:pt x="0" y="813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>
              <a:extLst>
                <a:ext uri="{FF2B5EF4-FFF2-40B4-BE49-F238E27FC236}">
                  <a16:creationId xmlns:a16="http://schemas.microsoft.com/office/drawing/2014/main" id="{A40C801B-16DC-598C-345C-EA5981C855B4}"/>
                </a:ext>
              </a:extLst>
            </p:cNvPr>
            <p:cNvSpPr/>
            <p:nvPr/>
          </p:nvSpPr>
          <p:spPr>
            <a:xfrm>
              <a:off x="5954681" y="2746507"/>
              <a:ext cx="531766" cy="165771"/>
            </a:xfrm>
            <a:custGeom>
              <a:avLst/>
              <a:gdLst/>
              <a:ahLst/>
              <a:cxnLst/>
              <a:rect l="0" t="0" r="0" b="0"/>
              <a:pathLst>
                <a:path w="531766" h="165771">
                  <a:moveTo>
                    <a:pt x="0" y="0"/>
                  </a:moveTo>
                  <a:lnTo>
                    <a:pt x="0" y="165771"/>
                  </a:lnTo>
                  <a:lnTo>
                    <a:pt x="531766" y="165771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>
              <a:extLst>
                <a:ext uri="{FF2B5EF4-FFF2-40B4-BE49-F238E27FC236}">
                  <a16:creationId xmlns:a16="http://schemas.microsoft.com/office/drawing/2014/main" id="{5CCA09D0-4684-FF03-EDA6-3BE6D99B5369}"/>
                </a:ext>
              </a:extLst>
            </p:cNvPr>
            <p:cNvSpPr/>
            <p:nvPr/>
          </p:nvSpPr>
          <p:spPr>
            <a:xfrm>
              <a:off x="5954681" y="2812326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>
              <a:extLst>
                <a:ext uri="{FF2B5EF4-FFF2-40B4-BE49-F238E27FC236}">
                  <a16:creationId xmlns:a16="http://schemas.microsoft.com/office/drawing/2014/main" id="{FC1E53FE-94AE-02A0-F5C5-6BC3A01C8B15}"/>
                </a:ext>
              </a:extLst>
            </p:cNvPr>
            <p:cNvSpPr/>
            <p:nvPr/>
          </p:nvSpPr>
          <p:spPr>
            <a:xfrm>
              <a:off x="6904760" y="19930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>
              <a:extLst>
                <a:ext uri="{FF2B5EF4-FFF2-40B4-BE49-F238E27FC236}">
                  <a16:creationId xmlns:a16="http://schemas.microsoft.com/office/drawing/2014/main" id="{CE36AD44-916C-221F-FE43-B14E3412C768}"/>
                </a:ext>
              </a:extLst>
            </p:cNvPr>
            <p:cNvSpPr/>
            <p:nvPr/>
          </p:nvSpPr>
          <p:spPr>
            <a:xfrm>
              <a:off x="6904760" y="2354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>
              <a:extLst>
                <a:ext uri="{FF2B5EF4-FFF2-40B4-BE49-F238E27FC236}">
                  <a16:creationId xmlns:a16="http://schemas.microsoft.com/office/drawing/2014/main" id="{E5567D89-46EB-15CF-24CB-63FCBF371604}"/>
                </a:ext>
              </a:extLst>
            </p:cNvPr>
            <p:cNvSpPr/>
            <p:nvPr/>
          </p:nvSpPr>
          <p:spPr>
            <a:xfrm>
              <a:off x="6929586" y="268732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>
              <a:extLst>
                <a:ext uri="{FF2B5EF4-FFF2-40B4-BE49-F238E27FC236}">
                  <a16:creationId xmlns:a16="http://schemas.microsoft.com/office/drawing/2014/main" id="{08A42A0F-963E-EFFB-D5C2-A833F4E23055}"/>
                </a:ext>
              </a:extLst>
            </p:cNvPr>
            <p:cNvSpPr/>
            <p:nvPr/>
          </p:nvSpPr>
          <p:spPr>
            <a:xfrm>
              <a:off x="6929586" y="2788039"/>
              <a:ext cx="0" cy="117249"/>
            </a:xfrm>
            <a:custGeom>
              <a:avLst/>
              <a:gdLst/>
              <a:ahLst/>
              <a:cxnLst/>
              <a:rect l="0" t="0" r="0" b="0"/>
              <a:pathLst>
                <a:path h="117249">
                  <a:moveTo>
                    <a:pt x="0" y="0"/>
                  </a:moveTo>
                  <a:lnTo>
                    <a:pt x="0" y="1172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>
              <a:extLst>
                <a:ext uri="{FF2B5EF4-FFF2-40B4-BE49-F238E27FC236}">
                  <a16:creationId xmlns:a16="http://schemas.microsoft.com/office/drawing/2014/main" id="{79300BC3-F8AB-2088-4852-8E09391659BE}"/>
                </a:ext>
              </a:extLst>
            </p:cNvPr>
            <p:cNvSpPr/>
            <p:nvPr/>
          </p:nvSpPr>
          <p:spPr>
            <a:xfrm>
              <a:off x="6663702" y="2687321"/>
              <a:ext cx="531766" cy="100718"/>
            </a:xfrm>
            <a:custGeom>
              <a:avLst/>
              <a:gdLst/>
              <a:ahLst/>
              <a:cxnLst/>
              <a:rect l="0" t="0" r="0" b="0"/>
              <a:pathLst>
                <a:path w="531766" h="100718">
                  <a:moveTo>
                    <a:pt x="0" y="0"/>
                  </a:moveTo>
                  <a:lnTo>
                    <a:pt x="0" y="100718"/>
                  </a:lnTo>
                  <a:lnTo>
                    <a:pt x="531766" y="100718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>
              <a:extLst>
                <a:ext uri="{FF2B5EF4-FFF2-40B4-BE49-F238E27FC236}">
                  <a16:creationId xmlns:a16="http://schemas.microsoft.com/office/drawing/2014/main" id="{1923B089-A701-283E-14FE-7C6C6F971145}"/>
                </a:ext>
              </a:extLst>
            </p:cNvPr>
            <p:cNvSpPr/>
            <p:nvPr/>
          </p:nvSpPr>
          <p:spPr>
            <a:xfrm>
              <a:off x="6663702" y="2762324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>
              <a:extLst>
                <a:ext uri="{FF2B5EF4-FFF2-40B4-BE49-F238E27FC236}">
                  <a16:creationId xmlns:a16="http://schemas.microsoft.com/office/drawing/2014/main" id="{5F2A561F-13F9-59D4-BACC-8EBD1A21B83E}"/>
                </a:ext>
              </a:extLst>
            </p:cNvPr>
            <p:cNvSpPr/>
            <p:nvPr/>
          </p:nvSpPr>
          <p:spPr>
            <a:xfrm>
              <a:off x="7613781" y="23432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>
              <a:extLst>
                <a:ext uri="{FF2B5EF4-FFF2-40B4-BE49-F238E27FC236}">
                  <a16:creationId xmlns:a16="http://schemas.microsoft.com/office/drawing/2014/main" id="{FEF70F55-E9A2-BC75-A5F6-18EABD393AEE}"/>
                </a:ext>
              </a:extLst>
            </p:cNvPr>
            <p:cNvSpPr/>
            <p:nvPr/>
          </p:nvSpPr>
          <p:spPr>
            <a:xfrm>
              <a:off x="7638607" y="2590991"/>
              <a:ext cx="0" cy="94085"/>
            </a:xfrm>
            <a:custGeom>
              <a:avLst/>
              <a:gdLst/>
              <a:ahLst/>
              <a:cxnLst/>
              <a:rect l="0" t="0" r="0" b="0"/>
              <a:pathLst>
                <a:path h="94085">
                  <a:moveTo>
                    <a:pt x="0" y="940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>
              <a:extLst>
                <a:ext uri="{FF2B5EF4-FFF2-40B4-BE49-F238E27FC236}">
                  <a16:creationId xmlns:a16="http://schemas.microsoft.com/office/drawing/2014/main" id="{EDFDA7AE-34A5-21C3-33F4-6DADD406D508}"/>
                </a:ext>
              </a:extLst>
            </p:cNvPr>
            <p:cNvSpPr/>
            <p:nvPr/>
          </p:nvSpPr>
          <p:spPr>
            <a:xfrm>
              <a:off x="7638607" y="2765692"/>
              <a:ext cx="0" cy="23980"/>
            </a:xfrm>
            <a:custGeom>
              <a:avLst/>
              <a:gdLst/>
              <a:ahLst/>
              <a:cxnLst/>
              <a:rect l="0" t="0" r="0" b="0"/>
              <a:pathLst>
                <a:path h="23980">
                  <a:moveTo>
                    <a:pt x="0" y="0"/>
                  </a:moveTo>
                  <a:lnTo>
                    <a:pt x="0" y="239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>
              <a:extLst>
                <a:ext uri="{FF2B5EF4-FFF2-40B4-BE49-F238E27FC236}">
                  <a16:creationId xmlns:a16="http://schemas.microsoft.com/office/drawing/2014/main" id="{2CE00DBB-85A3-897D-70F1-300835BE16B8}"/>
                </a:ext>
              </a:extLst>
            </p:cNvPr>
            <p:cNvSpPr/>
            <p:nvPr/>
          </p:nvSpPr>
          <p:spPr>
            <a:xfrm>
              <a:off x="7372724" y="2685076"/>
              <a:ext cx="531766" cy="80615"/>
            </a:xfrm>
            <a:custGeom>
              <a:avLst/>
              <a:gdLst/>
              <a:ahLst/>
              <a:cxnLst/>
              <a:rect l="0" t="0" r="0" b="0"/>
              <a:pathLst>
                <a:path w="531766" h="80615">
                  <a:moveTo>
                    <a:pt x="0" y="0"/>
                  </a:moveTo>
                  <a:lnTo>
                    <a:pt x="0" y="80615"/>
                  </a:lnTo>
                  <a:lnTo>
                    <a:pt x="531766" y="80615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>
              <a:extLst>
                <a:ext uri="{FF2B5EF4-FFF2-40B4-BE49-F238E27FC236}">
                  <a16:creationId xmlns:a16="http://schemas.microsoft.com/office/drawing/2014/main" id="{9F480AE4-15D6-2411-D6B4-97818BA5CD60}"/>
                </a:ext>
              </a:extLst>
            </p:cNvPr>
            <p:cNvSpPr/>
            <p:nvPr/>
          </p:nvSpPr>
          <p:spPr>
            <a:xfrm>
              <a:off x="7372724" y="2719465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>
              <a:extLst>
                <a:ext uri="{FF2B5EF4-FFF2-40B4-BE49-F238E27FC236}">
                  <a16:creationId xmlns:a16="http://schemas.microsoft.com/office/drawing/2014/main" id="{5CDE445A-3752-550A-33DD-E0826C2189FC}"/>
                </a:ext>
              </a:extLst>
            </p:cNvPr>
            <p:cNvSpPr/>
            <p:nvPr/>
          </p:nvSpPr>
          <p:spPr>
            <a:xfrm>
              <a:off x="8347629" y="1532786"/>
              <a:ext cx="0" cy="564920"/>
            </a:xfrm>
            <a:custGeom>
              <a:avLst/>
              <a:gdLst/>
              <a:ahLst/>
              <a:cxnLst/>
              <a:rect l="0" t="0" r="0" b="0"/>
              <a:pathLst>
                <a:path h="564920">
                  <a:moveTo>
                    <a:pt x="0" y="5649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>
              <a:extLst>
                <a:ext uri="{FF2B5EF4-FFF2-40B4-BE49-F238E27FC236}">
                  <a16:creationId xmlns:a16="http://schemas.microsoft.com/office/drawing/2014/main" id="{6B6F8749-419F-CF21-B137-610F2310CE03}"/>
                </a:ext>
              </a:extLst>
            </p:cNvPr>
            <p:cNvSpPr/>
            <p:nvPr/>
          </p:nvSpPr>
          <p:spPr>
            <a:xfrm>
              <a:off x="8347629" y="2798958"/>
              <a:ext cx="0" cy="238172"/>
            </a:xfrm>
            <a:custGeom>
              <a:avLst/>
              <a:gdLst/>
              <a:ahLst/>
              <a:cxnLst/>
              <a:rect l="0" t="0" r="0" b="0"/>
              <a:pathLst>
                <a:path h="238172">
                  <a:moveTo>
                    <a:pt x="0" y="0"/>
                  </a:moveTo>
                  <a:lnTo>
                    <a:pt x="0" y="2381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>
              <a:extLst>
                <a:ext uri="{FF2B5EF4-FFF2-40B4-BE49-F238E27FC236}">
                  <a16:creationId xmlns:a16="http://schemas.microsoft.com/office/drawing/2014/main" id="{3ECE8B05-6F9F-5E96-9087-DD1E15CD34A5}"/>
                </a:ext>
              </a:extLst>
            </p:cNvPr>
            <p:cNvSpPr/>
            <p:nvPr/>
          </p:nvSpPr>
          <p:spPr>
            <a:xfrm>
              <a:off x="8081746" y="2097706"/>
              <a:ext cx="531766" cy="701252"/>
            </a:xfrm>
            <a:custGeom>
              <a:avLst/>
              <a:gdLst/>
              <a:ahLst/>
              <a:cxnLst/>
              <a:rect l="0" t="0" r="0" b="0"/>
              <a:pathLst>
                <a:path w="531766" h="701252">
                  <a:moveTo>
                    <a:pt x="0" y="0"/>
                  </a:moveTo>
                  <a:lnTo>
                    <a:pt x="0" y="701252"/>
                  </a:lnTo>
                  <a:lnTo>
                    <a:pt x="531766" y="701252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>
              <a:extLst>
                <a:ext uri="{FF2B5EF4-FFF2-40B4-BE49-F238E27FC236}">
                  <a16:creationId xmlns:a16="http://schemas.microsoft.com/office/drawing/2014/main" id="{9E2E0283-E641-D779-6257-9817389B8AE0}"/>
                </a:ext>
              </a:extLst>
            </p:cNvPr>
            <p:cNvSpPr/>
            <p:nvPr/>
          </p:nvSpPr>
          <p:spPr>
            <a:xfrm>
              <a:off x="8081746" y="2756150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>
              <a:extLst>
                <a:ext uri="{FF2B5EF4-FFF2-40B4-BE49-F238E27FC236}">
                  <a16:creationId xmlns:a16="http://schemas.microsoft.com/office/drawing/2014/main" id="{4210BB3F-45D6-B1DE-E62F-9DA23B52D63A}"/>
                </a:ext>
              </a:extLst>
            </p:cNvPr>
            <p:cNvSpPr/>
            <p:nvPr/>
          </p:nvSpPr>
          <p:spPr>
            <a:xfrm>
              <a:off x="5795151" y="556676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>
              <a:extLst>
                <a:ext uri="{FF2B5EF4-FFF2-40B4-BE49-F238E27FC236}">
                  <a16:creationId xmlns:a16="http://schemas.microsoft.com/office/drawing/2014/main" id="{250553FC-CD2F-58DF-1902-F6F88962DB61}"/>
                </a:ext>
              </a:extLst>
            </p:cNvPr>
            <p:cNvSpPr/>
            <p:nvPr/>
          </p:nvSpPr>
          <p:spPr>
            <a:xfrm>
              <a:off x="5795151" y="596623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>
              <a:extLst>
                <a:ext uri="{FF2B5EF4-FFF2-40B4-BE49-F238E27FC236}">
                  <a16:creationId xmlns:a16="http://schemas.microsoft.com/office/drawing/2014/main" id="{8C95CD37-D53F-F262-F3FB-D859C6345C31}"/>
                </a:ext>
              </a:extLst>
            </p:cNvPr>
            <p:cNvSpPr/>
            <p:nvPr/>
          </p:nvSpPr>
          <p:spPr>
            <a:xfrm>
              <a:off x="5795151" y="522079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>
              <a:extLst>
                <a:ext uri="{FF2B5EF4-FFF2-40B4-BE49-F238E27FC236}">
                  <a16:creationId xmlns:a16="http://schemas.microsoft.com/office/drawing/2014/main" id="{CFA406EA-C986-BAA2-90D6-9BC2A7FA4969}"/>
                </a:ext>
              </a:extLst>
            </p:cNvPr>
            <p:cNvSpPr/>
            <p:nvPr/>
          </p:nvSpPr>
          <p:spPr>
            <a:xfrm>
              <a:off x="5795151" y="447535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>
              <a:extLst>
                <a:ext uri="{FF2B5EF4-FFF2-40B4-BE49-F238E27FC236}">
                  <a16:creationId xmlns:a16="http://schemas.microsoft.com/office/drawing/2014/main" id="{D3ECF884-D05A-4DF7-D3A6-A1F87AC05DB0}"/>
                </a:ext>
              </a:extLst>
            </p:cNvPr>
            <p:cNvSpPr/>
            <p:nvPr/>
          </p:nvSpPr>
          <p:spPr>
            <a:xfrm>
              <a:off x="5795151" y="3729920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>
              <a:extLst>
                <a:ext uri="{FF2B5EF4-FFF2-40B4-BE49-F238E27FC236}">
                  <a16:creationId xmlns:a16="http://schemas.microsoft.com/office/drawing/2014/main" id="{F3D3D218-A051-F474-B3D7-351AEDF8D876}"/>
                </a:ext>
              </a:extLst>
            </p:cNvPr>
            <p:cNvSpPr/>
            <p:nvPr/>
          </p:nvSpPr>
          <p:spPr>
            <a:xfrm>
              <a:off x="5795151" y="5593514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>
              <a:extLst>
                <a:ext uri="{FF2B5EF4-FFF2-40B4-BE49-F238E27FC236}">
                  <a16:creationId xmlns:a16="http://schemas.microsoft.com/office/drawing/2014/main" id="{4BA60CC2-5966-A2D0-CD0D-BFD00FA323B1}"/>
                </a:ext>
              </a:extLst>
            </p:cNvPr>
            <p:cNvSpPr/>
            <p:nvPr/>
          </p:nvSpPr>
          <p:spPr>
            <a:xfrm>
              <a:off x="5795151" y="484807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>
              <a:extLst>
                <a:ext uri="{FF2B5EF4-FFF2-40B4-BE49-F238E27FC236}">
                  <a16:creationId xmlns:a16="http://schemas.microsoft.com/office/drawing/2014/main" id="{79176C3C-072A-58E3-7492-C9B4C8DE19D4}"/>
                </a:ext>
              </a:extLst>
            </p:cNvPr>
            <p:cNvSpPr/>
            <p:nvPr/>
          </p:nvSpPr>
          <p:spPr>
            <a:xfrm>
              <a:off x="5795151" y="4102639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>
              <a:extLst>
                <a:ext uri="{FF2B5EF4-FFF2-40B4-BE49-F238E27FC236}">
                  <a16:creationId xmlns:a16="http://schemas.microsoft.com/office/drawing/2014/main" id="{D1C49C3D-21C6-10FD-F096-2703AFC99B65}"/>
                </a:ext>
              </a:extLst>
            </p:cNvPr>
            <p:cNvSpPr/>
            <p:nvPr/>
          </p:nvSpPr>
          <p:spPr>
            <a:xfrm>
              <a:off x="6220564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>
              <a:extLst>
                <a:ext uri="{FF2B5EF4-FFF2-40B4-BE49-F238E27FC236}">
                  <a16:creationId xmlns:a16="http://schemas.microsoft.com/office/drawing/2014/main" id="{06576224-6EC6-930C-B9DB-E06C98BCB4BE}"/>
                </a:ext>
              </a:extLst>
            </p:cNvPr>
            <p:cNvSpPr/>
            <p:nvPr/>
          </p:nvSpPr>
          <p:spPr>
            <a:xfrm>
              <a:off x="6929586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>
              <a:extLst>
                <a:ext uri="{FF2B5EF4-FFF2-40B4-BE49-F238E27FC236}">
                  <a16:creationId xmlns:a16="http://schemas.microsoft.com/office/drawing/2014/main" id="{B2718C74-DB8E-E16C-67BB-ADAAE926D153}"/>
                </a:ext>
              </a:extLst>
            </p:cNvPr>
            <p:cNvSpPr/>
            <p:nvPr/>
          </p:nvSpPr>
          <p:spPr>
            <a:xfrm>
              <a:off x="7638607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>
              <a:extLst>
                <a:ext uri="{FF2B5EF4-FFF2-40B4-BE49-F238E27FC236}">
                  <a16:creationId xmlns:a16="http://schemas.microsoft.com/office/drawing/2014/main" id="{40A9336C-B88E-9A8A-F2BC-A1FB87F8D636}"/>
                </a:ext>
              </a:extLst>
            </p:cNvPr>
            <p:cNvSpPr/>
            <p:nvPr/>
          </p:nvSpPr>
          <p:spPr>
            <a:xfrm>
              <a:off x="8347629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>
              <a:extLst>
                <a:ext uri="{FF2B5EF4-FFF2-40B4-BE49-F238E27FC236}">
                  <a16:creationId xmlns:a16="http://schemas.microsoft.com/office/drawing/2014/main" id="{DD62229F-DB1D-4177-3FF8-5E28D16824D8}"/>
                </a:ext>
              </a:extLst>
            </p:cNvPr>
            <p:cNvSpPr/>
            <p:nvPr/>
          </p:nvSpPr>
          <p:spPr>
            <a:xfrm>
              <a:off x="6195738" y="51970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>
              <a:extLst>
                <a:ext uri="{FF2B5EF4-FFF2-40B4-BE49-F238E27FC236}">
                  <a16:creationId xmlns:a16="http://schemas.microsoft.com/office/drawing/2014/main" id="{25FCAEDD-E6C9-9E74-64F4-56FC687F7418}"/>
                </a:ext>
              </a:extLst>
            </p:cNvPr>
            <p:cNvSpPr/>
            <p:nvPr/>
          </p:nvSpPr>
          <p:spPr>
            <a:xfrm>
              <a:off x="6195738" y="49679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>
              <a:extLst>
                <a:ext uri="{FF2B5EF4-FFF2-40B4-BE49-F238E27FC236}">
                  <a16:creationId xmlns:a16="http://schemas.microsoft.com/office/drawing/2014/main" id="{A7EE5673-2660-4BCA-17F8-DC9BFDE596BC}"/>
                </a:ext>
              </a:extLst>
            </p:cNvPr>
            <p:cNvSpPr/>
            <p:nvPr/>
          </p:nvSpPr>
          <p:spPr>
            <a:xfrm>
              <a:off x="6195738" y="500540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>
              <a:extLst>
                <a:ext uri="{FF2B5EF4-FFF2-40B4-BE49-F238E27FC236}">
                  <a16:creationId xmlns:a16="http://schemas.microsoft.com/office/drawing/2014/main" id="{BF0C0A15-4AC9-EE16-387A-6F707DF31E48}"/>
                </a:ext>
              </a:extLst>
            </p:cNvPr>
            <p:cNvSpPr/>
            <p:nvPr/>
          </p:nvSpPr>
          <p:spPr>
            <a:xfrm>
              <a:off x="6220564" y="5323503"/>
              <a:ext cx="0" cy="274066"/>
            </a:xfrm>
            <a:custGeom>
              <a:avLst/>
              <a:gdLst/>
              <a:ahLst/>
              <a:cxnLst/>
              <a:rect l="0" t="0" r="0" b="0"/>
              <a:pathLst>
                <a:path h="274066">
                  <a:moveTo>
                    <a:pt x="0" y="2740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>
              <a:extLst>
                <a:ext uri="{FF2B5EF4-FFF2-40B4-BE49-F238E27FC236}">
                  <a16:creationId xmlns:a16="http://schemas.microsoft.com/office/drawing/2014/main" id="{3A7F0810-183F-C401-573C-1B4FE981A7DA}"/>
                </a:ext>
              </a:extLst>
            </p:cNvPr>
            <p:cNvSpPr/>
            <p:nvPr/>
          </p:nvSpPr>
          <p:spPr>
            <a:xfrm>
              <a:off x="6220564" y="5820436"/>
              <a:ext cx="0" cy="229014"/>
            </a:xfrm>
            <a:custGeom>
              <a:avLst/>
              <a:gdLst/>
              <a:ahLst/>
              <a:cxnLst/>
              <a:rect l="0" t="0" r="0" b="0"/>
              <a:pathLst>
                <a:path h="229014">
                  <a:moveTo>
                    <a:pt x="0" y="0"/>
                  </a:moveTo>
                  <a:lnTo>
                    <a:pt x="0" y="2290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>
              <a:extLst>
                <a:ext uri="{FF2B5EF4-FFF2-40B4-BE49-F238E27FC236}">
                  <a16:creationId xmlns:a16="http://schemas.microsoft.com/office/drawing/2014/main" id="{2D0FF2E8-34AB-FF93-051B-20CE629848BC}"/>
                </a:ext>
              </a:extLst>
            </p:cNvPr>
            <p:cNvSpPr/>
            <p:nvPr/>
          </p:nvSpPr>
          <p:spPr>
            <a:xfrm>
              <a:off x="5954681" y="5597570"/>
              <a:ext cx="531766" cy="222865"/>
            </a:xfrm>
            <a:custGeom>
              <a:avLst/>
              <a:gdLst/>
              <a:ahLst/>
              <a:cxnLst/>
              <a:rect l="0" t="0" r="0" b="0"/>
              <a:pathLst>
                <a:path w="531766" h="222865">
                  <a:moveTo>
                    <a:pt x="0" y="0"/>
                  </a:moveTo>
                  <a:lnTo>
                    <a:pt x="0" y="222865"/>
                  </a:lnTo>
                  <a:lnTo>
                    <a:pt x="531766" y="222865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>
              <a:extLst>
                <a:ext uri="{FF2B5EF4-FFF2-40B4-BE49-F238E27FC236}">
                  <a16:creationId xmlns:a16="http://schemas.microsoft.com/office/drawing/2014/main" id="{8EA9D328-C062-AB39-1721-B23E4B5DB252}"/>
                </a:ext>
              </a:extLst>
            </p:cNvPr>
            <p:cNvSpPr/>
            <p:nvPr/>
          </p:nvSpPr>
          <p:spPr>
            <a:xfrm>
              <a:off x="5954681" y="5735458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>
              <a:extLst>
                <a:ext uri="{FF2B5EF4-FFF2-40B4-BE49-F238E27FC236}">
                  <a16:creationId xmlns:a16="http://schemas.microsoft.com/office/drawing/2014/main" id="{F0C9F252-224A-A1DE-5EF2-EEE878548425}"/>
                </a:ext>
              </a:extLst>
            </p:cNvPr>
            <p:cNvSpPr/>
            <p:nvPr/>
          </p:nvSpPr>
          <p:spPr>
            <a:xfrm>
              <a:off x="6929586" y="5279216"/>
              <a:ext cx="0" cy="244754"/>
            </a:xfrm>
            <a:custGeom>
              <a:avLst/>
              <a:gdLst/>
              <a:ahLst/>
              <a:cxnLst/>
              <a:rect l="0" t="0" r="0" b="0"/>
              <a:pathLst>
                <a:path h="244754">
                  <a:moveTo>
                    <a:pt x="0" y="2447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>
              <a:extLst>
                <a:ext uri="{FF2B5EF4-FFF2-40B4-BE49-F238E27FC236}">
                  <a16:creationId xmlns:a16="http://schemas.microsoft.com/office/drawing/2014/main" id="{E0D8BC45-F670-283A-27D7-58E1C6997F53}"/>
                </a:ext>
              </a:extLst>
            </p:cNvPr>
            <p:cNvSpPr/>
            <p:nvPr/>
          </p:nvSpPr>
          <p:spPr>
            <a:xfrm>
              <a:off x="6929586" y="5775562"/>
              <a:ext cx="0" cy="178884"/>
            </a:xfrm>
            <a:custGeom>
              <a:avLst/>
              <a:gdLst/>
              <a:ahLst/>
              <a:cxnLst/>
              <a:rect l="0" t="0" r="0" b="0"/>
              <a:pathLst>
                <a:path h="178884">
                  <a:moveTo>
                    <a:pt x="0" y="0"/>
                  </a:moveTo>
                  <a:lnTo>
                    <a:pt x="0" y="1788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>
              <a:extLst>
                <a:ext uri="{FF2B5EF4-FFF2-40B4-BE49-F238E27FC236}">
                  <a16:creationId xmlns:a16="http://schemas.microsoft.com/office/drawing/2014/main" id="{3343C71C-0518-6E50-7CD5-2D1A94DCD2D5}"/>
                </a:ext>
              </a:extLst>
            </p:cNvPr>
            <p:cNvSpPr/>
            <p:nvPr/>
          </p:nvSpPr>
          <p:spPr>
            <a:xfrm>
              <a:off x="6663702" y="5523970"/>
              <a:ext cx="531766" cy="251591"/>
            </a:xfrm>
            <a:custGeom>
              <a:avLst/>
              <a:gdLst/>
              <a:ahLst/>
              <a:cxnLst/>
              <a:rect l="0" t="0" r="0" b="0"/>
              <a:pathLst>
                <a:path w="531766" h="251591">
                  <a:moveTo>
                    <a:pt x="0" y="0"/>
                  </a:moveTo>
                  <a:lnTo>
                    <a:pt x="0" y="251591"/>
                  </a:lnTo>
                  <a:lnTo>
                    <a:pt x="531766" y="251591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>
              <a:extLst>
                <a:ext uri="{FF2B5EF4-FFF2-40B4-BE49-F238E27FC236}">
                  <a16:creationId xmlns:a16="http://schemas.microsoft.com/office/drawing/2014/main" id="{6F9C896D-65DA-40E1-86BC-C8396EBAA7C5}"/>
                </a:ext>
              </a:extLst>
            </p:cNvPr>
            <p:cNvSpPr/>
            <p:nvPr/>
          </p:nvSpPr>
          <p:spPr>
            <a:xfrm>
              <a:off x="6663702" y="5664741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>
              <a:extLst>
                <a:ext uri="{FF2B5EF4-FFF2-40B4-BE49-F238E27FC236}">
                  <a16:creationId xmlns:a16="http://schemas.microsoft.com/office/drawing/2014/main" id="{4772231A-BD5D-065D-4BD3-38422F1D0892}"/>
                </a:ext>
              </a:extLst>
            </p:cNvPr>
            <p:cNvSpPr/>
            <p:nvPr/>
          </p:nvSpPr>
          <p:spPr>
            <a:xfrm>
              <a:off x="7613781" y="415281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>
              <a:extLst>
                <a:ext uri="{FF2B5EF4-FFF2-40B4-BE49-F238E27FC236}">
                  <a16:creationId xmlns:a16="http://schemas.microsoft.com/office/drawing/2014/main" id="{2F9D15AA-21D3-1CEC-50AE-0243E2AB568D}"/>
                </a:ext>
              </a:extLst>
            </p:cNvPr>
            <p:cNvSpPr/>
            <p:nvPr/>
          </p:nvSpPr>
          <p:spPr>
            <a:xfrm>
              <a:off x="7613781" y="41267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>
              <a:extLst>
                <a:ext uri="{FF2B5EF4-FFF2-40B4-BE49-F238E27FC236}">
                  <a16:creationId xmlns:a16="http://schemas.microsoft.com/office/drawing/2014/main" id="{DC9BE4B3-E00D-AFBA-6A57-788FF0FB92D0}"/>
                </a:ext>
              </a:extLst>
            </p:cNvPr>
            <p:cNvSpPr/>
            <p:nvPr/>
          </p:nvSpPr>
          <p:spPr>
            <a:xfrm>
              <a:off x="7613781" y="41714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>
              <a:extLst>
                <a:ext uri="{FF2B5EF4-FFF2-40B4-BE49-F238E27FC236}">
                  <a16:creationId xmlns:a16="http://schemas.microsoft.com/office/drawing/2014/main" id="{E0F39868-BDFA-B605-1533-04A92450F724}"/>
                </a:ext>
              </a:extLst>
            </p:cNvPr>
            <p:cNvSpPr/>
            <p:nvPr/>
          </p:nvSpPr>
          <p:spPr>
            <a:xfrm>
              <a:off x="7638607" y="4599087"/>
              <a:ext cx="0" cy="576859"/>
            </a:xfrm>
            <a:custGeom>
              <a:avLst/>
              <a:gdLst/>
              <a:ahLst/>
              <a:cxnLst/>
              <a:rect l="0" t="0" r="0" b="0"/>
              <a:pathLst>
                <a:path h="576859">
                  <a:moveTo>
                    <a:pt x="0" y="5768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>
              <a:extLst>
                <a:ext uri="{FF2B5EF4-FFF2-40B4-BE49-F238E27FC236}">
                  <a16:creationId xmlns:a16="http://schemas.microsoft.com/office/drawing/2014/main" id="{7B924DE1-D942-8780-6A7F-ED4CB9244EC4}"/>
                </a:ext>
              </a:extLst>
            </p:cNvPr>
            <p:cNvSpPr/>
            <p:nvPr/>
          </p:nvSpPr>
          <p:spPr>
            <a:xfrm>
              <a:off x="7638607" y="5661272"/>
              <a:ext cx="0" cy="218988"/>
            </a:xfrm>
            <a:custGeom>
              <a:avLst/>
              <a:gdLst/>
              <a:ahLst/>
              <a:cxnLst/>
              <a:rect l="0" t="0" r="0" b="0"/>
              <a:pathLst>
                <a:path h="218988">
                  <a:moveTo>
                    <a:pt x="0" y="0"/>
                  </a:moveTo>
                  <a:lnTo>
                    <a:pt x="0" y="2189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>
              <a:extLst>
                <a:ext uri="{FF2B5EF4-FFF2-40B4-BE49-F238E27FC236}">
                  <a16:creationId xmlns:a16="http://schemas.microsoft.com/office/drawing/2014/main" id="{4B75108C-72DC-D0F1-E6B4-E5AEC4C43AB5}"/>
                </a:ext>
              </a:extLst>
            </p:cNvPr>
            <p:cNvSpPr/>
            <p:nvPr/>
          </p:nvSpPr>
          <p:spPr>
            <a:xfrm>
              <a:off x="7372724" y="5175946"/>
              <a:ext cx="531766" cy="485325"/>
            </a:xfrm>
            <a:custGeom>
              <a:avLst/>
              <a:gdLst/>
              <a:ahLst/>
              <a:cxnLst/>
              <a:rect l="0" t="0" r="0" b="0"/>
              <a:pathLst>
                <a:path w="531766" h="485325">
                  <a:moveTo>
                    <a:pt x="0" y="0"/>
                  </a:moveTo>
                  <a:lnTo>
                    <a:pt x="0" y="485325"/>
                  </a:lnTo>
                  <a:lnTo>
                    <a:pt x="531766" y="485325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>
              <a:extLst>
                <a:ext uri="{FF2B5EF4-FFF2-40B4-BE49-F238E27FC236}">
                  <a16:creationId xmlns:a16="http://schemas.microsoft.com/office/drawing/2014/main" id="{BA1D1CC8-B80D-EA61-21CD-530BBE6C8545}"/>
                </a:ext>
              </a:extLst>
            </p:cNvPr>
            <p:cNvSpPr/>
            <p:nvPr/>
          </p:nvSpPr>
          <p:spPr>
            <a:xfrm>
              <a:off x="7372724" y="5417282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>
              <a:extLst>
                <a:ext uri="{FF2B5EF4-FFF2-40B4-BE49-F238E27FC236}">
                  <a16:creationId xmlns:a16="http://schemas.microsoft.com/office/drawing/2014/main" id="{F2A3D1EA-640F-6B32-F72C-47D3576637BF}"/>
                </a:ext>
              </a:extLst>
            </p:cNvPr>
            <p:cNvSpPr/>
            <p:nvPr/>
          </p:nvSpPr>
          <p:spPr>
            <a:xfrm>
              <a:off x="8347629" y="3687112"/>
              <a:ext cx="0" cy="910954"/>
            </a:xfrm>
            <a:custGeom>
              <a:avLst/>
              <a:gdLst/>
              <a:ahLst/>
              <a:cxnLst/>
              <a:rect l="0" t="0" r="0" b="0"/>
              <a:pathLst>
                <a:path h="910954">
                  <a:moveTo>
                    <a:pt x="0" y="9109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>
              <a:extLst>
                <a:ext uri="{FF2B5EF4-FFF2-40B4-BE49-F238E27FC236}">
                  <a16:creationId xmlns:a16="http://schemas.microsoft.com/office/drawing/2014/main" id="{58A892FE-EE70-416F-57EA-0D83F7804DC5}"/>
                </a:ext>
              </a:extLst>
            </p:cNvPr>
            <p:cNvSpPr/>
            <p:nvPr/>
          </p:nvSpPr>
          <p:spPr>
            <a:xfrm>
              <a:off x="8347629" y="5427181"/>
              <a:ext cx="0" cy="371545"/>
            </a:xfrm>
            <a:custGeom>
              <a:avLst/>
              <a:gdLst/>
              <a:ahLst/>
              <a:cxnLst/>
              <a:rect l="0" t="0" r="0" b="0"/>
              <a:pathLst>
                <a:path h="371545">
                  <a:moveTo>
                    <a:pt x="0" y="0"/>
                  </a:moveTo>
                  <a:lnTo>
                    <a:pt x="0" y="3715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>
              <a:extLst>
                <a:ext uri="{FF2B5EF4-FFF2-40B4-BE49-F238E27FC236}">
                  <a16:creationId xmlns:a16="http://schemas.microsoft.com/office/drawing/2014/main" id="{FA1DA33D-1E20-9BE2-95C6-73B6FF269D96}"/>
                </a:ext>
              </a:extLst>
            </p:cNvPr>
            <p:cNvSpPr/>
            <p:nvPr/>
          </p:nvSpPr>
          <p:spPr>
            <a:xfrm>
              <a:off x="8081746" y="4598066"/>
              <a:ext cx="531766" cy="829114"/>
            </a:xfrm>
            <a:custGeom>
              <a:avLst/>
              <a:gdLst/>
              <a:ahLst/>
              <a:cxnLst/>
              <a:rect l="0" t="0" r="0" b="0"/>
              <a:pathLst>
                <a:path w="531766" h="829114">
                  <a:moveTo>
                    <a:pt x="0" y="0"/>
                  </a:moveTo>
                  <a:lnTo>
                    <a:pt x="0" y="829114"/>
                  </a:lnTo>
                  <a:lnTo>
                    <a:pt x="531766" y="829114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>
              <a:extLst>
                <a:ext uri="{FF2B5EF4-FFF2-40B4-BE49-F238E27FC236}">
                  <a16:creationId xmlns:a16="http://schemas.microsoft.com/office/drawing/2014/main" id="{686B153B-5C45-95A5-31EC-6FB374A389EC}"/>
                </a:ext>
              </a:extLst>
            </p:cNvPr>
            <p:cNvSpPr/>
            <p:nvPr/>
          </p:nvSpPr>
          <p:spPr>
            <a:xfrm>
              <a:off x="8081746" y="5125587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>
              <a:extLst>
                <a:ext uri="{FF2B5EF4-FFF2-40B4-BE49-F238E27FC236}">
                  <a16:creationId xmlns:a16="http://schemas.microsoft.com/office/drawing/2014/main" id="{25FB601D-9ABB-117C-36C3-2495EFFD0406}"/>
                </a:ext>
              </a:extLst>
            </p:cNvPr>
            <p:cNvSpPr/>
            <p:nvPr/>
          </p:nvSpPr>
          <p:spPr>
            <a:xfrm>
              <a:off x="5795151" y="3568995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>
              <a:extLst>
                <a:ext uri="{FF2B5EF4-FFF2-40B4-BE49-F238E27FC236}">
                  <a16:creationId xmlns:a16="http://schemas.microsoft.com/office/drawing/2014/main" id="{1AC8E843-52B5-5D6D-9EB5-84BC5AB9EA68}"/>
                </a:ext>
              </a:extLst>
            </p:cNvPr>
            <p:cNvSpPr/>
            <p:nvPr/>
          </p:nvSpPr>
          <p:spPr>
            <a:xfrm>
              <a:off x="8874263" y="295391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>
              <a:extLst>
                <a:ext uri="{FF2B5EF4-FFF2-40B4-BE49-F238E27FC236}">
                  <a16:creationId xmlns:a16="http://schemas.microsoft.com/office/drawing/2014/main" id="{B2D6812F-0D92-F128-2D5C-E80EA27D38D4}"/>
                </a:ext>
              </a:extLst>
            </p:cNvPr>
            <p:cNvSpPr/>
            <p:nvPr/>
          </p:nvSpPr>
          <p:spPr>
            <a:xfrm>
              <a:off x="8874263" y="220847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>
              <a:extLst>
                <a:ext uri="{FF2B5EF4-FFF2-40B4-BE49-F238E27FC236}">
                  <a16:creationId xmlns:a16="http://schemas.microsoft.com/office/drawing/2014/main" id="{C331A9CB-834D-BC1D-D41E-C93C55790489}"/>
                </a:ext>
              </a:extLst>
            </p:cNvPr>
            <p:cNvSpPr/>
            <p:nvPr/>
          </p:nvSpPr>
          <p:spPr>
            <a:xfrm>
              <a:off x="8874263" y="146303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>
              <a:extLst>
                <a:ext uri="{FF2B5EF4-FFF2-40B4-BE49-F238E27FC236}">
                  <a16:creationId xmlns:a16="http://schemas.microsoft.com/office/drawing/2014/main" id="{EA8F28BE-3095-23E3-15BB-274CCEEB4414}"/>
                </a:ext>
              </a:extLst>
            </p:cNvPr>
            <p:cNvSpPr/>
            <p:nvPr/>
          </p:nvSpPr>
          <p:spPr>
            <a:xfrm>
              <a:off x="8874263" y="717601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>
              <a:extLst>
                <a:ext uri="{FF2B5EF4-FFF2-40B4-BE49-F238E27FC236}">
                  <a16:creationId xmlns:a16="http://schemas.microsoft.com/office/drawing/2014/main" id="{BCFB91D2-6A81-F5BB-F409-2AD7F587A621}"/>
                </a:ext>
              </a:extLst>
            </p:cNvPr>
            <p:cNvSpPr/>
            <p:nvPr/>
          </p:nvSpPr>
          <p:spPr>
            <a:xfrm>
              <a:off x="8874263" y="258119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>
              <a:extLst>
                <a:ext uri="{FF2B5EF4-FFF2-40B4-BE49-F238E27FC236}">
                  <a16:creationId xmlns:a16="http://schemas.microsoft.com/office/drawing/2014/main" id="{62833192-41AC-1920-176E-388757821FB8}"/>
                </a:ext>
              </a:extLst>
            </p:cNvPr>
            <p:cNvSpPr/>
            <p:nvPr/>
          </p:nvSpPr>
          <p:spPr>
            <a:xfrm>
              <a:off x="8874263" y="1835757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>
              <a:extLst>
                <a:ext uri="{FF2B5EF4-FFF2-40B4-BE49-F238E27FC236}">
                  <a16:creationId xmlns:a16="http://schemas.microsoft.com/office/drawing/2014/main" id="{43E110D3-D0A3-CB2E-456B-68837E8EBD94}"/>
                </a:ext>
              </a:extLst>
            </p:cNvPr>
            <p:cNvSpPr/>
            <p:nvPr/>
          </p:nvSpPr>
          <p:spPr>
            <a:xfrm>
              <a:off x="8874263" y="1090319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>
              <a:extLst>
                <a:ext uri="{FF2B5EF4-FFF2-40B4-BE49-F238E27FC236}">
                  <a16:creationId xmlns:a16="http://schemas.microsoft.com/office/drawing/2014/main" id="{C6E0B7CB-BF51-A7D3-646D-C9347544FB94}"/>
                </a:ext>
              </a:extLst>
            </p:cNvPr>
            <p:cNvSpPr/>
            <p:nvPr/>
          </p:nvSpPr>
          <p:spPr>
            <a:xfrm>
              <a:off x="9299676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>
              <a:extLst>
                <a:ext uri="{FF2B5EF4-FFF2-40B4-BE49-F238E27FC236}">
                  <a16:creationId xmlns:a16="http://schemas.microsoft.com/office/drawing/2014/main" id="{39049DA3-3006-30EF-4941-D8C953DAAEE2}"/>
                </a:ext>
              </a:extLst>
            </p:cNvPr>
            <p:cNvSpPr/>
            <p:nvPr/>
          </p:nvSpPr>
          <p:spPr>
            <a:xfrm>
              <a:off x="10008697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>
              <a:extLst>
                <a:ext uri="{FF2B5EF4-FFF2-40B4-BE49-F238E27FC236}">
                  <a16:creationId xmlns:a16="http://schemas.microsoft.com/office/drawing/2014/main" id="{14B592CF-8B95-EF15-7C93-2AC3BABBC7AF}"/>
                </a:ext>
              </a:extLst>
            </p:cNvPr>
            <p:cNvSpPr/>
            <p:nvPr/>
          </p:nvSpPr>
          <p:spPr>
            <a:xfrm>
              <a:off x="10717719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>
              <a:extLst>
                <a:ext uri="{FF2B5EF4-FFF2-40B4-BE49-F238E27FC236}">
                  <a16:creationId xmlns:a16="http://schemas.microsoft.com/office/drawing/2014/main" id="{39EAB1C2-881C-FF51-62BF-40A8CA2BAA11}"/>
                </a:ext>
              </a:extLst>
            </p:cNvPr>
            <p:cNvSpPr/>
            <p:nvPr/>
          </p:nvSpPr>
          <p:spPr>
            <a:xfrm>
              <a:off x="11426741" y="556676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>
              <a:extLst>
                <a:ext uri="{FF2B5EF4-FFF2-40B4-BE49-F238E27FC236}">
                  <a16:creationId xmlns:a16="http://schemas.microsoft.com/office/drawing/2014/main" id="{E3DA8CDA-044A-4BA6-8037-8A0A05EC5D22}"/>
                </a:ext>
              </a:extLst>
            </p:cNvPr>
            <p:cNvSpPr/>
            <p:nvPr/>
          </p:nvSpPr>
          <p:spPr>
            <a:xfrm>
              <a:off x="9299676" y="2668341"/>
              <a:ext cx="0" cy="117070"/>
            </a:xfrm>
            <a:custGeom>
              <a:avLst/>
              <a:gdLst/>
              <a:ahLst/>
              <a:cxnLst/>
              <a:rect l="0" t="0" r="0" b="0"/>
              <a:pathLst>
                <a:path h="117070">
                  <a:moveTo>
                    <a:pt x="0" y="1170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>
              <a:extLst>
                <a:ext uri="{FF2B5EF4-FFF2-40B4-BE49-F238E27FC236}">
                  <a16:creationId xmlns:a16="http://schemas.microsoft.com/office/drawing/2014/main" id="{C71C7194-F93E-6B85-8B6B-C78E1FE4EA68}"/>
                </a:ext>
              </a:extLst>
            </p:cNvPr>
            <p:cNvSpPr/>
            <p:nvPr/>
          </p:nvSpPr>
          <p:spPr>
            <a:xfrm>
              <a:off x="9299676" y="2922560"/>
              <a:ext cx="0" cy="114570"/>
            </a:xfrm>
            <a:custGeom>
              <a:avLst/>
              <a:gdLst/>
              <a:ahLst/>
              <a:cxnLst/>
              <a:rect l="0" t="0" r="0" b="0"/>
              <a:pathLst>
                <a:path h="114570">
                  <a:moveTo>
                    <a:pt x="0" y="0"/>
                  </a:moveTo>
                  <a:lnTo>
                    <a:pt x="0" y="1145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g82">
              <a:extLst>
                <a:ext uri="{FF2B5EF4-FFF2-40B4-BE49-F238E27FC236}">
                  <a16:creationId xmlns:a16="http://schemas.microsoft.com/office/drawing/2014/main" id="{C2AAEC68-61E0-7FE9-6E0E-B52BCA24DC95}"/>
                </a:ext>
              </a:extLst>
            </p:cNvPr>
            <p:cNvSpPr/>
            <p:nvPr/>
          </p:nvSpPr>
          <p:spPr>
            <a:xfrm>
              <a:off x="9033793" y="2785412"/>
              <a:ext cx="531766" cy="137148"/>
            </a:xfrm>
            <a:custGeom>
              <a:avLst/>
              <a:gdLst/>
              <a:ahLst/>
              <a:cxnLst/>
              <a:rect l="0" t="0" r="0" b="0"/>
              <a:pathLst>
                <a:path w="531766" h="137148">
                  <a:moveTo>
                    <a:pt x="0" y="0"/>
                  </a:moveTo>
                  <a:lnTo>
                    <a:pt x="0" y="137148"/>
                  </a:lnTo>
                  <a:lnTo>
                    <a:pt x="531766" y="137148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>
              <a:extLst>
                <a:ext uri="{FF2B5EF4-FFF2-40B4-BE49-F238E27FC236}">
                  <a16:creationId xmlns:a16="http://schemas.microsoft.com/office/drawing/2014/main" id="{47A73862-F00F-B9F6-D3FC-961EBA6A3AC0}"/>
                </a:ext>
              </a:extLst>
            </p:cNvPr>
            <p:cNvSpPr/>
            <p:nvPr/>
          </p:nvSpPr>
          <p:spPr>
            <a:xfrm>
              <a:off x="9033793" y="2860951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>
              <a:extLst>
                <a:ext uri="{FF2B5EF4-FFF2-40B4-BE49-F238E27FC236}">
                  <a16:creationId xmlns:a16="http://schemas.microsoft.com/office/drawing/2014/main" id="{72E779A0-C289-17D5-10AB-9114FBB71719}"/>
                </a:ext>
              </a:extLst>
            </p:cNvPr>
            <p:cNvSpPr/>
            <p:nvPr/>
          </p:nvSpPr>
          <p:spPr>
            <a:xfrm>
              <a:off x="9983872" y="19930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>
              <a:extLst>
                <a:ext uri="{FF2B5EF4-FFF2-40B4-BE49-F238E27FC236}">
                  <a16:creationId xmlns:a16="http://schemas.microsoft.com/office/drawing/2014/main" id="{DBD3EB36-E7AC-BFDE-101D-73B9E0B1B788}"/>
                </a:ext>
              </a:extLst>
            </p:cNvPr>
            <p:cNvSpPr/>
            <p:nvPr/>
          </p:nvSpPr>
          <p:spPr>
            <a:xfrm>
              <a:off x="9983872" y="29407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>
              <a:extLst>
                <a:ext uri="{FF2B5EF4-FFF2-40B4-BE49-F238E27FC236}">
                  <a16:creationId xmlns:a16="http://schemas.microsoft.com/office/drawing/2014/main" id="{E3D1285F-00EB-4578-D5FB-765822B1289A}"/>
                </a:ext>
              </a:extLst>
            </p:cNvPr>
            <p:cNvSpPr/>
            <p:nvPr/>
          </p:nvSpPr>
          <p:spPr>
            <a:xfrm>
              <a:off x="10008697" y="2698852"/>
              <a:ext cx="0" cy="12959"/>
            </a:xfrm>
            <a:custGeom>
              <a:avLst/>
              <a:gdLst/>
              <a:ahLst/>
              <a:cxnLst/>
              <a:rect l="0" t="0" r="0" b="0"/>
              <a:pathLst>
                <a:path h="12959">
                  <a:moveTo>
                    <a:pt x="0" y="12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>
              <a:extLst>
                <a:ext uri="{FF2B5EF4-FFF2-40B4-BE49-F238E27FC236}">
                  <a16:creationId xmlns:a16="http://schemas.microsoft.com/office/drawing/2014/main" id="{64B16C37-3755-3F18-B02C-9573ABB2EE4A}"/>
                </a:ext>
              </a:extLst>
            </p:cNvPr>
            <p:cNvSpPr/>
            <p:nvPr/>
          </p:nvSpPr>
          <p:spPr>
            <a:xfrm>
              <a:off x="10008697" y="2776253"/>
              <a:ext cx="0" cy="86891"/>
            </a:xfrm>
            <a:custGeom>
              <a:avLst/>
              <a:gdLst/>
              <a:ahLst/>
              <a:cxnLst/>
              <a:rect l="0" t="0" r="0" b="0"/>
              <a:pathLst>
                <a:path h="86891">
                  <a:moveTo>
                    <a:pt x="0" y="0"/>
                  </a:moveTo>
                  <a:lnTo>
                    <a:pt x="0" y="868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g88">
              <a:extLst>
                <a:ext uri="{FF2B5EF4-FFF2-40B4-BE49-F238E27FC236}">
                  <a16:creationId xmlns:a16="http://schemas.microsoft.com/office/drawing/2014/main" id="{ACB317FE-D6BF-DFBA-031D-6DDC6A4990EE}"/>
                </a:ext>
              </a:extLst>
            </p:cNvPr>
            <p:cNvSpPr/>
            <p:nvPr/>
          </p:nvSpPr>
          <p:spPr>
            <a:xfrm>
              <a:off x="9742814" y="2711812"/>
              <a:ext cx="531766" cy="64441"/>
            </a:xfrm>
            <a:custGeom>
              <a:avLst/>
              <a:gdLst/>
              <a:ahLst/>
              <a:cxnLst/>
              <a:rect l="0" t="0" r="0" b="0"/>
              <a:pathLst>
                <a:path w="531766" h="64441">
                  <a:moveTo>
                    <a:pt x="0" y="0"/>
                  </a:moveTo>
                  <a:lnTo>
                    <a:pt x="0" y="64441"/>
                  </a:lnTo>
                  <a:lnTo>
                    <a:pt x="531766" y="64441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>
              <a:extLst>
                <a:ext uri="{FF2B5EF4-FFF2-40B4-BE49-F238E27FC236}">
                  <a16:creationId xmlns:a16="http://schemas.microsoft.com/office/drawing/2014/main" id="{F6DD7A74-80AD-A6FB-C516-A352C4675936}"/>
                </a:ext>
              </a:extLst>
            </p:cNvPr>
            <p:cNvSpPr/>
            <p:nvPr/>
          </p:nvSpPr>
          <p:spPr>
            <a:xfrm>
              <a:off x="9742814" y="2752936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>
              <a:extLst>
                <a:ext uri="{FF2B5EF4-FFF2-40B4-BE49-F238E27FC236}">
                  <a16:creationId xmlns:a16="http://schemas.microsoft.com/office/drawing/2014/main" id="{EEB6B097-15F5-3522-EB77-D4856F6CD5F7}"/>
                </a:ext>
              </a:extLst>
            </p:cNvPr>
            <p:cNvSpPr/>
            <p:nvPr/>
          </p:nvSpPr>
          <p:spPr>
            <a:xfrm>
              <a:off x="10692893" y="23432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>
              <a:extLst>
                <a:ext uri="{FF2B5EF4-FFF2-40B4-BE49-F238E27FC236}">
                  <a16:creationId xmlns:a16="http://schemas.microsoft.com/office/drawing/2014/main" id="{DE3DDBCE-C556-7858-0383-D934FE9001F8}"/>
                </a:ext>
              </a:extLst>
            </p:cNvPr>
            <p:cNvSpPr/>
            <p:nvPr/>
          </p:nvSpPr>
          <p:spPr>
            <a:xfrm>
              <a:off x="10717719" y="2590991"/>
              <a:ext cx="0" cy="96330"/>
            </a:xfrm>
            <a:custGeom>
              <a:avLst/>
              <a:gdLst/>
              <a:ahLst/>
              <a:cxnLst/>
              <a:rect l="0" t="0" r="0" b="0"/>
              <a:pathLst>
                <a:path h="96330">
                  <a:moveTo>
                    <a:pt x="0" y="963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>
              <a:extLst>
                <a:ext uri="{FF2B5EF4-FFF2-40B4-BE49-F238E27FC236}">
                  <a16:creationId xmlns:a16="http://schemas.microsoft.com/office/drawing/2014/main" id="{4F5788BB-FE2A-CF72-0480-DA4F08083A00}"/>
                </a:ext>
              </a:extLst>
            </p:cNvPr>
            <p:cNvSpPr/>
            <p:nvPr/>
          </p:nvSpPr>
          <p:spPr>
            <a:xfrm>
              <a:off x="10717719" y="2788039"/>
              <a:ext cx="0" cy="117249"/>
            </a:xfrm>
            <a:custGeom>
              <a:avLst/>
              <a:gdLst/>
              <a:ahLst/>
              <a:cxnLst/>
              <a:rect l="0" t="0" r="0" b="0"/>
              <a:pathLst>
                <a:path h="117249">
                  <a:moveTo>
                    <a:pt x="0" y="0"/>
                  </a:moveTo>
                  <a:lnTo>
                    <a:pt x="0" y="1172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g93">
              <a:extLst>
                <a:ext uri="{FF2B5EF4-FFF2-40B4-BE49-F238E27FC236}">
                  <a16:creationId xmlns:a16="http://schemas.microsoft.com/office/drawing/2014/main" id="{8D879FA5-38E6-8F6E-9892-148C577C16E1}"/>
                </a:ext>
              </a:extLst>
            </p:cNvPr>
            <p:cNvSpPr/>
            <p:nvPr/>
          </p:nvSpPr>
          <p:spPr>
            <a:xfrm>
              <a:off x="10451836" y="2687321"/>
              <a:ext cx="531766" cy="100718"/>
            </a:xfrm>
            <a:custGeom>
              <a:avLst/>
              <a:gdLst/>
              <a:ahLst/>
              <a:cxnLst/>
              <a:rect l="0" t="0" r="0" b="0"/>
              <a:pathLst>
                <a:path w="531766" h="100718">
                  <a:moveTo>
                    <a:pt x="0" y="0"/>
                  </a:moveTo>
                  <a:lnTo>
                    <a:pt x="0" y="100718"/>
                  </a:lnTo>
                  <a:lnTo>
                    <a:pt x="531766" y="100718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>
              <a:extLst>
                <a:ext uri="{FF2B5EF4-FFF2-40B4-BE49-F238E27FC236}">
                  <a16:creationId xmlns:a16="http://schemas.microsoft.com/office/drawing/2014/main" id="{E2B107D8-30B2-2130-807E-7A6F971023EB}"/>
                </a:ext>
              </a:extLst>
            </p:cNvPr>
            <p:cNvSpPr/>
            <p:nvPr/>
          </p:nvSpPr>
          <p:spPr>
            <a:xfrm>
              <a:off x="10451836" y="2739976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>
              <a:extLst>
                <a:ext uri="{FF2B5EF4-FFF2-40B4-BE49-F238E27FC236}">
                  <a16:creationId xmlns:a16="http://schemas.microsoft.com/office/drawing/2014/main" id="{CCFC3912-023B-DCBE-0C0C-A9DE9E3D63AD}"/>
                </a:ext>
              </a:extLst>
            </p:cNvPr>
            <p:cNvSpPr/>
            <p:nvPr/>
          </p:nvSpPr>
          <p:spPr>
            <a:xfrm>
              <a:off x="11426741" y="1532786"/>
              <a:ext cx="0" cy="564920"/>
            </a:xfrm>
            <a:custGeom>
              <a:avLst/>
              <a:gdLst/>
              <a:ahLst/>
              <a:cxnLst/>
              <a:rect l="0" t="0" r="0" b="0"/>
              <a:pathLst>
                <a:path h="564920">
                  <a:moveTo>
                    <a:pt x="0" y="5649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>
              <a:extLst>
                <a:ext uri="{FF2B5EF4-FFF2-40B4-BE49-F238E27FC236}">
                  <a16:creationId xmlns:a16="http://schemas.microsoft.com/office/drawing/2014/main" id="{56199803-E8CB-A2DD-FCDC-92F44B2E0186}"/>
                </a:ext>
              </a:extLst>
            </p:cNvPr>
            <p:cNvSpPr/>
            <p:nvPr/>
          </p:nvSpPr>
          <p:spPr>
            <a:xfrm>
              <a:off x="11426741" y="2763574"/>
              <a:ext cx="0" cy="37833"/>
            </a:xfrm>
            <a:custGeom>
              <a:avLst/>
              <a:gdLst/>
              <a:ahLst/>
              <a:cxnLst/>
              <a:rect l="0" t="0" r="0" b="0"/>
              <a:pathLst>
                <a:path h="37833">
                  <a:moveTo>
                    <a:pt x="0" y="0"/>
                  </a:moveTo>
                  <a:lnTo>
                    <a:pt x="0" y="378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g97">
              <a:extLst>
                <a:ext uri="{FF2B5EF4-FFF2-40B4-BE49-F238E27FC236}">
                  <a16:creationId xmlns:a16="http://schemas.microsoft.com/office/drawing/2014/main" id="{70EDE0A9-BDA2-D718-9AEE-61D2BFA82FAA}"/>
                </a:ext>
              </a:extLst>
            </p:cNvPr>
            <p:cNvSpPr/>
            <p:nvPr/>
          </p:nvSpPr>
          <p:spPr>
            <a:xfrm>
              <a:off x="11160858" y="2097706"/>
              <a:ext cx="531766" cy="665868"/>
            </a:xfrm>
            <a:custGeom>
              <a:avLst/>
              <a:gdLst/>
              <a:ahLst/>
              <a:cxnLst/>
              <a:rect l="0" t="0" r="0" b="0"/>
              <a:pathLst>
                <a:path w="531766" h="665868">
                  <a:moveTo>
                    <a:pt x="0" y="0"/>
                  </a:moveTo>
                  <a:lnTo>
                    <a:pt x="0" y="665868"/>
                  </a:lnTo>
                  <a:lnTo>
                    <a:pt x="531766" y="665868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>
              <a:extLst>
                <a:ext uri="{FF2B5EF4-FFF2-40B4-BE49-F238E27FC236}">
                  <a16:creationId xmlns:a16="http://schemas.microsoft.com/office/drawing/2014/main" id="{1AD768A6-F589-0017-97B6-C49B606D693D}"/>
                </a:ext>
              </a:extLst>
            </p:cNvPr>
            <p:cNvSpPr/>
            <p:nvPr/>
          </p:nvSpPr>
          <p:spPr>
            <a:xfrm>
              <a:off x="11160858" y="2532264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>
              <a:extLst>
                <a:ext uri="{FF2B5EF4-FFF2-40B4-BE49-F238E27FC236}">
                  <a16:creationId xmlns:a16="http://schemas.microsoft.com/office/drawing/2014/main" id="{79815320-7E25-7559-E7E9-C929A3C7BE31}"/>
                </a:ext>
              </a:extLst>
            </p:cNvPr>
            <p:cNvSpPr/>
            <p:nvPr/>
          </p:nvSpPr>
          <p:spPr>
            <a:xfrm>
              <a:off x="8874263" y="556676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>
              <a:extLst>
                <a:ext uri="{FF2B5EF4-FFF2-40B4-BE49-F238E27FC236}">
                  <a16:creationId xmlns:a16="http://schemas.microsoft.com/office/drawing/2014/main" id="{FA079BD6-D6FF-674A-2E32-FE3E31B6E20A}"/>
                </a:ext>
              </a:extLst>
            </p:cNvPr>
            <p:cNvSpPr/>
            <p:nvPr/>
          </p:nvSpPr>
          <p:spPr>
            <a:xfrm>
              <a:off x="8874263" y="5966233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>
              <a:extLst>
                <a:ext uri="{FF2B5EF4-FFF2-40B4-BE49-F238E27FC236}">
                  <a16:creationId xmlns:a16="http://schemas.microsoft.com/office/drawing/2014/main" id="{45BE329F-0FA7-1FD8-5F7F-59F519670C75}"/>
                </a:ext>
              </a:extLst>
            </p:cNvPr>
            <p:cNvSpPr/>
            <p:nvPr/>
          </p:nvSpPr>
          <p:spPr>
            <a:xfrm>
              <a:off x="8874263" y="5220795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>
              <a:extLst>
                <a:ext uri="{FF2B5EF4-FFF2-40B4-BE49-F238E27FC236}">
                  <a16:creationId xmlns:a16="http://schemas.microsoft.com/office/drawing/2014/main" id="{1B091D20-B3DA-C516-0375-1AEA9A09464D}"/>
                </a:ext>
              </a:extLst>
            </p:cNvPr>
            <p:cNvSpPr/>
            <p:nvPr/>
          </p:nvSpPr>
          <p:spPr>
            <a:xfrm>
              <a:off x="8874263" y="4475358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>
              <a:extLst>
                <a:ext uri="{FF2B5EF4-FFF2-40B4-BE49-F238E27FC236}">
                  <a16:creationId xmlns:a16="http://schemas.microsoft.com/office/drawing/2014/main" id="{41773E74-0E74-66F4-C14F-6CD438A45071}"/>
                </a:ext>
              </a:extLst>
            </p:cNvPr>
            <p:cNvSpPr/>
            <p:nvPr/>
          </p:nvSpPr>
          <p:spPr>
            <a:xfrm>
              <a:off x="8874263" y="3729920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>
              <a:extLst>
                <a:ext uri="{FF2B5EF4-FFF2-40B4-BE49-F238E27FC236}">
                  <a16:creationId xmlns:a16="http://schemas.microsoft.com/office/drawing/2014/main" id="{B678D110-D029-CAE4-E526-35A763B922F2}"/>
                </a:ext>
              </a:extLst>
            </p:cNvPr>
            <p:cNvSpPr/>
            <p:nvPr/>
          </p:nvSpPr>
          <p:spPr>
            <a:xfrm>
              <a:off x="8874263" y="5593514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>
              <a:extLst>
                <a:ext uri="{FF2B5EF4-FFF2-40B4-BE49-F238E27FC236}">
                  <a16:creationId xmlns:a16="http://schemas.microsoft.com/office/drawing/2014/main" id="{F1B978C4-97FC-0C87-E310-DE527E5DBFF0}"/>
                </a:ext>
              </a:extLst>
            </p:cNvPr>
            <p:cNvSpPr/>
            <p:nvPr/>
          </p:nvSpPr>
          <p:spPr>
            <a:xfrm>
              <a:off x="8874263" y="4848076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>
              <a:extLst>
                <a:ext uri="{FF2B5EF4-FFF2-40B4-BE49-F238E27FC236}">
                  <a16:creationId xmlns:a16="http://schemas.microsoft.com/office/drawing/2014/main" id="{9F8F88B5-6A7A-69D2-C413-2E9AEB0E0560}"/>
                </a:ext>
              </a:extLst>
            </p:cNvPr>
            <p:cNvSpPr/>
            <p:nvPr/>
          </p:nvSpPr>
          <p:spPr>
            <a:xfrm>
              <a:off x="8874263" y="4102639"/>
              <a:ext cx="2977891" cy="0"/>
            </a:xfrm>
            <a:custGeom>
              <a:avLst/>
              <a:gdLst/>
              <a:ahLst/>
              <a:cxnLst/>
              <a:rect l="0" t="0" r="0" b="0"/>
              <a:pathLst>
                <a:path w="2977891">
                  <a:moveTo>
                    <a:pt x="0" y="0"/>
                  </a:moveTo>
                  <a:lnTo>
                    <a:pt x="2977891" y="0"/>
                  </a:lnTo>
                  <a:lnTo>
                    <a:pt x="29778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>
              <a:extLst>
                <a:ext uri="{FF2B5EF4-FFF2-40B4-BE49-F238E27FC236}">
                  <a16:creationId xmlns:a16="http://schemas.microsoft.com/office/drawing/2014/main" id="{D06BD271-4543-27C8-17B2-AE545369C067}"/>
                </a:ext>
              </a:extLst>
            </p:cNvPr>
            <p:cNvSpPr/>
            <p:nvPr/>
          </p:nvSpPr>
          <p:spPr>
            <a:xfrm>
              <a:off x="9299676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>
              <a:extLst>
                <a:ext uri="{FF2B5EF4-FFF2-40B4-BE49-F238E27FC236}">
                  <a16:creationId xmlns:a16="http://schemas.microsoft.com/office/drawing/2014/main" id="{A2C1710A-A3C8-292C-6600-A77DEE8FD416}"/>
                </a:ext>
              </a:extLst>
            </p:cNvPr>
            <p:cNvSpPr/>
            <p:nvPr/>
          </p:nvSpPr>
          <p:spPr>
            <a:xfrm>
              <a:off x="10008697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>
              <a:extLst>
                <a:ext uri="{FF2B5EF4-FFF2-40B4-BE49-F238E27FC236}">
                  <a16:creationId xmlns:a16="http://schemas.microsoft.com/office/drawing/2014/main" id="{B8786646-703E-EDAB-2259-9E70414B1DCC}"/>
                </a:ext>
              </a:extLst>
            </p:cNvPr>
            <p:cNvSpPr/>
            <p:nvPr/>
          </p:nvSpPr>
          <p:spPr>
            <a:xfrm>
              <a:off x="10717719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>
              <a:extLst>
                <a:ext uri="{FF2B5EF4-FFF2-40B4-BE49-F238E27FC236}">
                  <a16:creationId xmlns:a16="http://schemas.microsoft.com/office/drawing/2014/main" id="{D85EF799-E9AB-2022-41E4-FA63B9D3FC48}"/>
                </a:ext>
              </a:extLst>
            </p:cNvPr>
            <p:cNvSpPr/>
            <p:nvPr/>
          </p:nvSpPr>
          <p:spPr>
            <a:xfrm>
              <a:off x="11426741" y="3568995"/>
              <a:ext cx="0" cy="2598571"/>
            </a:xfrm>
            <a:custGeom>
              <a:avLst/>
              <a:gdLst/>
              <a:ahLst/>
              <a:cxnLst/>
              <a:rect l="0" t="0" r="0" b="0"/>
              <a:pathLst>
                <a:path h="2598571">
                  <a:moveTo>
                    <a:pt x="0" y="2598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>
              <a:extLst>
                <a:ext uri="{FF2B5EF4-FFF2-40B4-BE49-F238E27FC236}">
                  <a16:creationId xmlns:a16="http://schemas.microsoft.com/office/drawing/2014/main" id="{BCC30295-2016-E4D9-6098-CCF11D6E66CB}"/>
                </a:ext>
              </a:extLst>
            </p:cNvPr>
            <p:cNvSpPr/>
            <p:nvPr/>
          </p:nvSpPr>
          <p:spPr>
            <a:xfrm>
              <a:off x="9274850" y="49624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>
              <a:extLst>
                <a:ext uri="{FF2B5EF4-FFF2-40B4-BE49-F238E27FC236}">
                  <a16:creationId xmlns:a16="http://schemas.microsoft.com/office/drawing/2014/main" id="{39A9F09C-E256-46F4-7CF8-603200CFED17}"/>
                </a:ext>
              </a:extLst>
            </p:cNvPr>
            <p:cNvSpPr/>
            <p:nvPr/>
          </p:nvSpPr>
          <p:spPr>
            <a:xfrm>
              <a:off x="9274850" y="48991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>
              <a:extLst>
                <a:ext uri="{FF2B5EF4-FFF2-40B4-BE49-F238E27FC236}">
                  <a16:creationId xmlns:a16="http://schemas.microsoft.com/office/drawing/2014/main" id="{F6AC2003-1B21-BA48-E9F8-E366FDB52BC0}"/>
                </a:ext>
              </a:extLst>
            </p:cNvPr>
            <p:cNvSpPr/>
            <p:nvPr/>
          </p:nvSpPr>
          <p:spPr>
            <a:xfrm>
              <a:off x="9274850" y="49679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>
              <a:extLst>
                <a:ext uri="{FF2B5EF4-FFF2-40B4-BE49-F238E27FC236}">
                  <a16:creationId xmlns:a16="http://schemas.microsoft.com/office/drawing/2014/main" id="{CB8AE96D-1A37-E014-D586-23120D594E2A}"/>
                </a:ext>
              </a:extLst>
            </p:cNvPr>
            <p:cNvSpPr/>
            <p:nvPr/>
          </p:nvSpPr>
          <p:spPr>
            <a:xfrm>
              <a:off x="9274850" y="48040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>
              <a:extLst>
                <a:ext uri="{FF2B5EF4-FFF2-40B4-BE49-F238E27FC236}">
                  <a16:creationId xmlns:a16="http://schemas.microsoft.com/office/drawing/2014/main" id="{DFF99142-A426-ED07-6C24-C7933977F797}"/>
                </a:ext>
              </a:extLst>
            </p:cNvPr>
            <p:cNvSpPr/>
            <p:nvPr/>
          </p:nvSpPr>
          <p:spPr>
            <a:xfrm>
              <a:off x="9299676" y="5079514"/>
              <a:ext cx="0" cy="387974"/>
            </a:xfrm>
            <a:custGeom>
              <a:avLst/>
              <a:gdLst/>
              <a:ahLst/>
              <a:cxnLst/>
              <a:rect l="0" t="0" r="0" b="0"/>
              <a:pathLst>
                <a:path h="387974">
                  <a:moveTo>
                    <a:pt x="0" y="387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>
              <a:extLst>
                <a:ext uri="{FF2B5EF4-FFF2-40B4-BE49-F238E27FC236}">
                  <a16:creationId xmlns:a16="http://schemas.microsoft.com/office/drawing/2014/main" id="{A671071D-EFB0-E3A1-BDF4-9BB24567C177}"/>
                </a:ext>
              </a:extLst>
            </p:cNvPr>
            <p:cNvSpPr/>
            <p:nvPr/>
          </p:nvSpPr>
          <p:spPr>
            <a:xfrm>
              <a:off x="9299676" y="5777246"/>
              <a:ext cx="0" cy="240774"/>
            </a:xfrm>
            <a:custGeom>
              <a:avLst/>
              <a:gdLst/>
              <a:ahLst/>
              <a:cxnLst/>
              <a:rect l="0" t="0" r="0" b="0"/>
              <a:pathLst>
                <a:path h="240774">
                  <a:moveTo>
                    <a:pt x="0" y="0"/>
                  </a:moveTo>
                  <a:lnTo>
                    <a:pt x="0" y="2407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g117">
              <a:extLst>
                <a:ext uri="{FF2B5EF4-FFF2-40B4-BE49-F238E27FC236}">
                  <a16:creationId xmlns:a16="http://schemas.microsoft.com/office/drawing/2014/main" id="{167E234D-AD54-B6C1-6243-FF9FA2C6E4C3}"/>
                </a:ext>
              </a:extLst>
            </p:cNvPr>
            <p:cNvSpPr/>
            <p:nvPr/>
          </p:nvSpPr>
          <p:spPr>
            <a:xfrm>
              <a:off x="9033793" y="5467489"/>
              <a:ext cx="531766" cy="309757"/>
            </a:xfrm>
            <a:custGeom>
              <a:avLst/>
              <a:gdLst/>
              <a:ahLst/>
              <a:cxnLst/>
              <a:rect l="0" t="0" r="0" b="0"/>
              <a:pathLst>
                <a:path w="531766" h="309757">
                  <a:moveTo>
                    <a:pt x="0" y="0"/>
                  </a:moveTo>
                  <a:lnTo>
                    <a:pt x="0" y="309757"/>
                  </a:lnTo>
                  <a:lnTo>
                    <a:pt x="531766" y="309757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>
              <a:extLst>
                <a:ext uri="{FF2B5EF4-FFF2-40B4-BE49-F238E27FC236}">
                  <a16:creationId xmlns:a16="http://schemas.microsoft.com/office/drawing/2014/main" id="{FAF0DE5F-BA33-0513-B708-D251FB4BE9CC}"/>
                </a:ext>
              </a:extLst>
            </p:cNvPr>
            <p:cNvSpPr/>
            <p:nvPr/>
          </p:nvSpPr>
          <p:spPr>
            <a:xfrm>
              <a:off x="9033793" y="5697600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>
              <a:extLst>
                <a:ext uri="{FF2B5EF4-FFF2-40B4-BE49-F238E27FC236}">
                  <a16:creationId xmlns:a16="http://schemas.microsoft.com/office/drawing/2014/main" id="{4D133B03-E57F-3C86-7B00-D5305603D1C5}"/>
                </a:ext>
              </a:extLst>
            </p:cNvPr>
            <p:cNvSpPr/>
            <p:nvPr/>
          </p:nvSpPr>
          <p:spPr>
            <a:xfrm>
              <a:off x="9983872" y="45202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>
              <a:extLst>
                <a:ext uri="{FF2B5EF4-FFF2-40B4-BE49-F238E27FC236}">
                  <a16:creationId xmlns:a16="http://schemas.microsoft.com/office/drawing/2014/main" id="{480BB79D-80D3-BACB-5F40-5F0A7A5A9420}"/>
                </a:ext>
              </a:extLst>
            </p:cNvPr>
            <p:cNvSpPr/>
            <p:nvPr/>
          </p:nvSpPr>
          <p:spPr>
            <a:xfrm>
              <a:off x="9983872" y="47020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>
              <a:extLst>
                <a:ext uri="{FF2B5EF4-FFF2-40B4-BE49-F238E27FC236}">
                  <a16:creationId xmlns:a16="http://schemas.microsoft.com/office/drawing/2014/main" id="{51CEF5E5-42AE-D9A9-A857-4F59F09B3849}"/>
                </a:ext>
              </a:extLst>
            </p:cNvPr>
            <p:cNvSpPr/>
            <p:nvPr/>
          </p:nvSpPr>
          <p:spPr>
            <a:xfrm>
              <a:off x="9983872" y="41210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>
              <a:extLst>
                <a:ext uri="{FF2B5EF4-FFF2-40B4-BE49-F238E27FC236}">
                  <a16:creationId xmlns:a16="http://schemas.microsoft.com/office/drawing/2014/main" id="{8F5F092A-5297-C3D2-37DA-A23B7BE205E9}"/>
                </a:ext>
              </a:extLst>
            </p:cNvPr>
            <p:cNvSpPr/>
            <p:nvPr/>
          </p:nvSpPr>
          <p:spPr>
            <a:xfrm>
              <a:off x="10008697" y="5030226"/>
              <a:ext cx="0" cy="402005"/>
            </a:xfrm>
            <a:custGeom>
              <a:avLst/>
              <a:gdLst/>
              <a:ahLst/>
              <a:cxnLst/>
              <a:rect l="0" t="0" r="0" b="0"/>
              <a:pathLst>
                <a:path h="402005">
                  <a:moveTo>
                    <a:pt x="0" y="4020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>
              <a:extLst>
                <a:ext uri="{FF2B5EF4-FFF2-40B4-BE49-F238E27FC236}">
                  <a16:creationId xmlns:a16="http://schemas.microsoft.com/office/drawing/2014/main" id="{A05C6301-403F-1E3D-22EC-A087018CA208}"/>
                </a:ext>
              </a:extLst>
            </p:cNvPr>
            <p:cNvSpPr/>
            <p:nvPr/>
          </p:nvSpPr>
          <p:spPr>
            <a:xfrm>
              <a:off x="10008697" y="5782348"/>
              <a:ext cx="0" cy="198732"/>
            </a:xfrm>
            <a:custGeom>
              <a:avLst/>
              <a:gdLst/>
              <a:ahLst/>
              <a:cxnLst/>
              <a:rect l="0" t="0" r="0" b="0"/>
              <a:pathLst>
                <a:path h="198732">
                  <a:moveTo>
                    <a:pt x="0" y="0"/>
                  </a:moveTo>
                  <a:lnTo>
                    <a:pt x="0" y="1987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g124">
              <a:extLst>
                <a:ext uri="{FF2B5EF4-FFF2-40B4-BE49-F238E27FC236}">
                  <a16:creationId xmlns:a16="http://schemas.microsoft.com/office/drawing/2014/main" id="{77858476-55DE-CB67-0360-9D40A610BA04}"/>
                </a:ext>
              </a:extLst>
            </p:cNvPr>
            <p:cNvSpPr/>
            <p:nvPr/>
          </p:nvSpPr>
          <p:spPr>
            <a:xfrm>
              <a:off x="9742814" y="5432232"/>
              <a:ext cx="531766" cy="350115"/>
            </a:xfrm>
            <a:custGeom>
              <a:avLst/>
              <a:gdLst/>
              <a:ahLst/>
              <a:cxnLst/>
              <a:rect l="0" t="0" r="0" b="0"/>
              <a:pathLst>
                <a:path w="531766" h="350115">
                  <a:moveTo>
                    <a:pt x="0" y="0"/>
                  </a:moveTo>
                  <a:lnTo>
                    <a:pt x="0" y="350115"/>
                  </a:lnTo>
                  <a:lnTo>
                    <a:pt x="531766" y="350115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>
              <a:extLst>
                <a:ext uri="{FF2B5EF4-FFF2-40B4-BE49-F238E27FC236}">
                  <a16:creationId xmlns:a16="http://schemas.microsoft.com/office/drawing/2014/main" id="{D3607129-53A0-9DC9-665F-C7ABD6481F28}"/>
                </a:ext>
              </a:extLst>
            </p:cNvPr>
            <p:cNvSpPr/>
            <p:nvPr/>
          </p:nvSpPr>
          <p:spPr>
            <a:xfrm>
              <a:off x="9742814" y="5620250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>
              <a:extLst>
                <a:ext uri="{FF2B5EF4-FFF2-40B4-BE49-F238E27FC236}">
                  <a16:creationId xmlns:a16="http://schemas.microsoft.com/office/drawing/2014/main" id="{41057109-C18E-8EBD-C577-28A320BC93F1}"/>
                </a:ext>
              </a:extLst>
            </p:cNvPr>
            <p:cNvSpPr/>
            <p:nvPr/>
          </p:nvSpPr>
          <p:spPr>
            <a:xfrm>
              <a:off x="10692893" y="415281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>
              <a:extLst>
                <a:ext uri="{FF2B5EF4-FFF2-40B4-BE49-F238E27FC236}">
                  <a16:creationId xmlns:a16="http://schemas.microsoft.com/office/drawing/2014/main" id="{F16B0ED7-31A3-9F2C-6E83-35860C9C0172}"/>
                </a:ext>
              </a:extLst>
            </p:cNvPr>
            <p:cNvSpPr/>
            <p:nvPr/>
          </p:nvSpPr>
          <p:spPr>
            <a:xfrm>
              <a:off x="10692893" y="43404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>
              <a:extLst>
                <a:ext uri="{FF2B5EF4-FFF2-40B4-BE49-F238E27FC236}">
                  <a16:creationId xmlns:a16="http://schemas.microsoft.com/office/drawing/2014/main" id="{87D66071-4495-71B4-1CE8-C0191632BF84}"/>
                </a:ext>
              </a:extLst>
            </p:cNvPr>
            <p:cNvSpPr/>
            <p:nvPr/>
          </p:nvSpPr>
          <p:spPr>
            <a:xfrm>
              <a:off x="10692893" y="43621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>
              <a:extLst>
                <a:ext uri="{FF2B5EF4-FFF2-40B4-BE49-F238E27FC236}">
                  <a16:creationId xmlns:a16="http://schemas.microsoft.com/office/drawing/2014/main" id="{14D3AA4C-D346-355D-0902-38675A1013B4}"/>
                </a:ext>
              </a:extLst>
            </p:cNvPr>
            <p:cNvSpPr/>
            <p:nvPr/>
          </p:nvSpPr>
          <p:spPr>
            <a:xfrm>
              <a:off x="10692893" y="41522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>
              <a:extLst>
                <a:ext uri="{FF2B5EF4-FFF2-40B4-BE49-F238E27FC236}">
                  <a16:creationId xmlns:a16="http://schemas.microsoft.com/office/drawing/2014/main" id="{2AA245A0-2BD5-B148-694D-760DEC6290AD}"/>
                </a:ext>
              </a:extLst>
            </p:cNvPr>
            <p:cNvSpPr/>
            <p:nvPr/>
          </p:nvSpPr>
          <p:spPr>
            <a:xfrm>
              <a:off x="10692893" y="38860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>
              <a:extLst>
                <a:ext uri="{FF2B5EF4-FFF2-40B4-BE49-F238E27FC236}">
                  <a16:creationId xmlns:a16="http://schemas.microsoft.com/office/drawing/2014/main" id="{FF71D242-D527-790E-39F4-AF407621FF7B}"/>
                </a:ext>
              </a:extLst>
            </p:cNvPr>
            <p:cNvSpPr/>
            <p:nvPr/>
          </p:nvSpPr>
          <p:spPr>
            <a:xfrm>
              <a:off x="10717719" y="4599087"/>
              <a:ext cx="0" cy="662806"/>
            </a:xfrm>
            <a:custGeom>
              <a:avLst/>
              <a:gdLst/>
              <a:ahLst/>
              <a:cxnLst/>
              <a:rect l="0" t="0" r="0" b="0"/>
              <a:pathLst>
                <a:path h="662806">
                  <a:moveTo>
                    <a:pt x="0" y="6628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>
              <a:extLst>
                <a:ext uri="{FF2B5EF4-FFF2-40B4-BE49-F238E27FC236}">
                  <a16:creationId xmlns:a16="http://schemas.microsoft.com/office/drawing/2014/main" id="{50FECC4C-D3A9-CE70-4DAD-1E2224FADE47}"/>
                </a:ext>
              </a:extLst>
            </p:cNvPr>
            <p:cNvSpPr/>
            <p:nvPr/>
          </p:nvSpPr>
          <p:spPr>
            <a:xfrm>
              <a:off x="10717719" y="5725407"/>
              <a:ext cx="0" cy="305573"/>
            </a:xfrm>
            <a:custGeom>
              <a:avLst/>
              <a:gdLst/>
              <a:ahLst/>
              <a:cxnLst/>
              <a:rect l="0" t="0" r="0" b="0"/>
              <a:pathLst>
                <a:path h="305573">
                  <a:moveTo>
                    <a:pt x="0" y="0"/>
                  </a:moveTo>
                  <a:lnTo>
                    <a:pt x="0" y="305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g133">
              <a:extLst>
                <a:ext uri="{FF2B5EF4-FFF2-40B4-BE49-F238E27FC236}">
                  <a16:creationId xmlns:a16="http://schemas.microsoft.com/office/drawing/2014/main" id="{936BB71A-7F9E-E129-E093-35BD61589CDA}"/>
                </a:ext>
              </a:extLst>
            </p:cNvPr>
            <p:cNvSpPr/>
            <p:nvPr/>
          </p:nvSpPr>
          <p:spPr>
            <a:xfrm>
              <a:off x="10451836" y="5261894"/>
              <a:ext cx="531766" cy="463513"/>
            </a:xfrm>
            <a:custGeom>
              <a:avLst/>
              <a:gdLst/>
              <a:ahLst/>
              <a:cxnLst/>
              <a:rect l="0" t="0" r="0" b="0"/>
              <a:pathLst>
                <a:path w="531766" h="463513">
                  <a:moveTo>
                    <a:pt x="0" y="0"/>
                  </a:moveTo>
                  <a:lnTo>
                    <a:pt x="0" y="463513"/>
                  </a:lnTo>
                  <a:lnTo>
                    <a:pt x="531766" y="463513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>
              <a:extLst>
                <a:ext uri="{FF2B5EF4-FFF2-40B4-BE49-F238E27FC236}">
                  <a16:creationId xmlns:a16="http://schemas.microsoft.com/office/drawing/2014/main" id="{5B1B3CB5-BAEF-980A-BDA8-04465EBB8D19}"/>
                </a:ext>
              </a:extLst>
            </p:cNvPr>
            <p:cNvSpPr/>
            <p:nvPr/>
          </p:nvSpPr>
          <p:spPr>
            <a:xfrm>
              <a:off x="10451836" y="5487949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>
              <a:extLst>
                <a:ext uri="{FF2B5EF4-FFF2-40B4-BE49-F238E27FC236}">
                  <a16:creationId xmlns:a16="http://schemas.microsoft.com/office/drawing/2014/main" id="{6BE2211A-9316-6C99-8F9F-D80A281A18BA}"/>
                </a:ext>
              </a:extLst>
            </p:cNvPr>
            <p:cNvSpPr/>
            <p:nvPr/>
          </p:nvSpPr>
          <p:spPr>
            <a:xfrm>
              <a:off x="11426741" y="3687112"/>
              <a:ext cx="0" cy="1065450"/>
            </a:xfrm>
            <a:custGeom>
              <a:avLst/>
              <a:gdLst/>
              <a:ahLst/>
              <a:cxnLst/>
              <a:rect l="0" t="0" r="0" b="0"/>
              <a:pathLst>
                <a:path h="1065450">
                  <a:moveTo>
                    <a:pt x="0" y="10654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>
              <a:extLst>
                <a:ext uri="{FF2B5EF4-FFF2-40B4-BE49-F238E27FC236}">
                  <a16:creationId xmlns:a16="http://schemas.microsoft.com/office/drawing/2014/main" id="{1BFD5252-2B56-2D4C-8B19-C66C0FB6E2C9}"/>
                </a:ext>
              </a:extLst>
            </p:cNvPr>
            <p:cNvSpPr/>
            <p:nvPr/>
          </p:nvSpPr>
          <p:spPr>
            <a:xfrm>
              <a:off x="11426741" y="5638975"/>
              <a:ext cx="0" cy="410475"/>
            </a:xfrm>
            <a:custGeom>
              <a:avLst/>
              <a:gdLst/>
              <a:ahLst/>
              <a:cxnLst/>
              <a:rect l="0" t="0" r="0" b="0"/>
              <a:pathLst>
                <a:path h="410475">
                  <a:moveTo>
                    <a:pt x="0" y="0"/>
                  </a:moveTo>
                  <a:lnTo>
                    <a:pt x="0" y="4104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g137">
              <a:extLst>
                <a:ext uri="{FF2B5EF4-FFF2-40B4-BE49-F238E27FC236}">
                  <a16:creationId xmlns:a16="http://schemas.microsoft.com/office/drawing/2014/main" id="{A89824F4-8497-6411-D2A0-BC40158439C9}"/>
                </a:ext>
              </a:extLst>
            </p:cNvPr>
            <p:cNvSpPr/>
            <p:nvPr/>
          </p:nvSpPr>
          <p:spPr>
            <a:xfrm>
              <a:off x="11160858" y="4752562"/>
              <a:ext cx="531766" cy="886412"/>
            </a:xfrm>
            <a:custGeom>
              <a:avLst/>
              <a:gdLst/>
              <a:ahLst/>
              <a:cxnLst/>
              <a:rect l="0" t="0" r="0" b="0"/>
              <a:pathLst>
                <a:path w="531766" h="886412">
                  <a:moveTo>
                    <a:pt x="0" y="0"/>
                  </a:moveTo>
                  <a:lnTo>
                    <a:pt x="0" y="886412"/>
                  </a:lnTo>
                  <a:lnTo>
                    <a:pt x="531766" y="886412"/>
                  </a:lnTo>
                  <a:lnTo>
                    <a:pt x="5317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>
              <a:extLst>
                <a:ext uri="{FF2B5EF4-FFF2-40B4-BE49-F238E27FC236}">
                  <a16:creationId xmlns:a16="http://schemas.microsoft.com/office/drawing/2014/main" id="{5D351762-6D36-206E-8536-B2FA887C5B69}"/>
                </a:ext>
              </a:extLst>
            </p:cNvPr>
            <p:cNvSpPr/>
            <p:nvPr/>
          </p:nvSpPr>
          <p:spPr>
            <a:xfrm>
              <a:off x="11160858" y="5323503"/>
              <a:ext cx="531766" cy="0"/>
            </a:xfrm>
            <a:custGeom>
              <a:avLst/>
              <a:gdLst/>
              <a:ahLst/>
              <a:cxnLst/>
              <a:rect l="0" t="0" r="0" b="0"/>
              <a:pathLst>
                <a:path w="531766">
                  <a:moveTo>
                    <a:pt x="0" y="0"/>
                  </a:moveTo>
                  <a:lnTo>
                    <a:pt x="5317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rc139">
              <a:extLst>
                <a:ext uri="{FF2B5EF4-FFF2-40B4-BE49-F238E27FC236}">
                  <a16:creationId xmlns:a16="http://schemas.microsoft.com/office/drawing/2014/main" id="{23410BB1-76D5-952E-E68D-9FBF109C54DC}"/>
                </a:ext>
              </a:extLst>
            </p:cNvPr>
            <p:cNvSpPr/>
            <p:nvPr/>
          </p:nvSpPr>
          <p:spPr>
            <a:xfrm>
              <a:off x="8874263" y="3568995"/>
              <a:ext cx="2977891" cy="2598571"/>
            </a:xfrm>
            <a:prstGeom prst="rect">
              <a:avLst/>
            </a:prstGeom>
            <a:ln w="19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tx140">
              <a:extLst>
                <a:ext uri="{FF2B5EF4-FFF2-40B4-BE49-F238E27FC236}">
                  <a16:creationId xmlns:a16="http://schemas.microsoft.com/office/drawing/2014/main" id="{071A5E5A-347F-1AEE-1F11-D6DF82246E07}"/>
                </a:ext>
              </a:extLst>
            </p:cNvPr>
            <p:cNvSpPr/>
            <p:nvPr/>
          </p:nvSpPr>
          <p:spPr>
            <a:xfrm>
              <a:off x="6579445" y="3350502"/>
              <a:ext cx="1409303" cy="1204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FACOMS blood NA</a:t>
              </a:r>
            </a:p>
          </p:txBody>
        </p:sp>
        <p:sp>
          <p:nvSpPr>
            <p:cNvPr id="141" name="tx141">
              <a:extLst>
                <a:ext uri="{FF2B5EF4-FFF2-40B4-BE49-F238E27FC236}">
                  <a16:creationId xmlns:a16="http://schemas.microsoft.com/office/drawing/2014/main" id="{3E9B3EAF-94A8-26B4-A9AA-D4EC2744F6E2}"/>
                </a:ext>
              </a:extLst>
            </p:cNvPr>
            <p:cNvSpPr/>
            <p:nvPr/>
          </p:nvSpPr>
          <p:spPr>
            <a:xfrm>
              <a:off x="9622481" y="3350502"/>
              <a:ext cx="1481455" cy="1204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FACOMS buccal NA</a:t>
              </a:r>
            </a:p>
          </p:txBody>
        </p:sp>
        <p:sp>
          <p:nvSpPr>
            <p:cNvPr id="142" name="tx142">
              <a:extLst>
                <a:ext uri="{FF2B5EF4-FFF2-40B4-BE49-F238E27FC236}">
                  <a16:creationId xmlns:a16="http://schemas.microsoft.com/office/drawing/2014/main" id="{21B1FE3D-C0C3-AB7D-F18E-3019ACDFFD24}"/>
                </a:ext>
              </a:extLst>
            </p:cNvPr>
            <p:cNvSpPr/>
            <p:nvPr/>
          </p:nvSpPr>
          <p:spPr>
            <a:xfrm>
              <a:off x="6358068" y="338262"/>
              <a:ext cx="18520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FACHILD blood isoform.e</a:t>
              </a:r>
            </a:p>
          </p:txBody>
        </p:sp>
        <p:sp>
          <p:nvSpPr>
            <p:cNvPr id="143" name="tx143">
              <a:extLst>
                <a:ext uri="{FF2B5EF4-FFF2-40B4-BE49-F238E27FC236}">
                  <a16:creationId xmlns:a16="http://schemas.microsoft.com/office/drawing/2014/main" id="{AE5D35B8-5D5E-C99E-A727-3953562D1538}"/>
                </a:ext>
              </a:extLst>
            </p:cNvPr>
            <p:cNvSpPr/>
            <p:nvPr/>
          </p:nvSpPr>
          <p:spPr>
            <a:xfrm>
              <a:off x="9518460" y="338262"/>
              <a:ext cx="168949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FACHILD blood mature</a:t>
              </a:r>
            </a:p>
          </p:txBody>
        </p:sp>
        <p:sp>
          <p:nvSpPr>
            <p:cNvPr id="144" name="tx144">
              <a:extLst>
                <a:ext uri="{FF2B5EF4-FFF2-40B4-BE49-F238E27FC236}">
                  <a16:creationId xmlns:a16="http://schemas.microsoft.com/office/drawing/2014/main" id="{E9A6186D-B01B-596A-8645-8199176C8E07}"/>
                </a:ext>
              </a:extLst>
            </p:cNvPr>
            <p:cNvSpPr/>
            <p:nvPr/>
          </p:nvSpPr>
          <p:spPr>
            <a:xfrm>
              <a:off x="6175360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5" name="tx145">
              <a:extLst>
                <a:ext uri="{FF2B5EF4-FFF2-40B4-BE49-F238E27FC236}">
                  <a16:creationId xmlns:a16="http://schemas.microsoft.com/office/drawing/2014/main" id="{AB22C4B1-1E63-7182-E3AD-818A1EED82BD}"/>
                </a:ext>
              </a:extLst>
            </p:cNvPr>
            <p:cNvSpPr/>
            <p:nvPr/>
          </p:nvSpPr>
          <p:spPr>
            <a:xfrm>
              <a:off x="6884382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6" name="tx146">
              <a:extLst>
                <a:ext uri="{FF2B5EF4-FFF2-40B4-BE49-F238E27FC236}">
                  <a16:creationId xmlns:a16="http://schemas.microsoft.com/office/drawing/2014/main" id="{3673F5A4-DD3D-5F0B-7122-E41E5C727464}"/>
                </a:ext>
              </a:extLst>
            </p:cNvPr>
            <p:cNvSpPr/>
            <p:nvPr/>
          </p:nvSpPr>
          <p:spPr>
            <a:xfrm>
              <a:off x="7593403" y="6256126"/>
              <a:ext cx="90408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7" name="tx147">
              <a:extLst>
                <a:ext uri="{FF2B5EF4-FFF2-40B4-BE49-F238E27FC236}">
                  <a16:creationId xmlns:a16="http://schemas.microsoft.com/office/drawing/2014/main" id="{FA0275A1-9743-BC6E-50F4-92217BC126D9}"/>
                </a:ext>
              </a:extLst>
            </p:cNvPr>
            <p:cNvSpPr/>
            <p:nvPr/>
          </p:nvSpPr>
          <p:spPr>
            <a:xfrm>
              <a:off x="8302425" y="6258666"/>
              <a:ext cx="90408" cy="1163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8" name="tx148">
              <a:extLst>
                <a:ext uri="{FF2B5EF4-FFF2-40B4-BE49-F238E27FC236}">
                  <a16:creationId xmlns:a16="http://schemas.microsoft.com/office/drawing/2014/main" id="{5777BDF6-7404-8D40-EC93-1A19ED04BCF3}"/>
                </a:ext>
              </a:extLst>
            </p:cNvPr>
            <p:cNvSpPr/>
            <p:nvPr/>
          </p:nvSpPr>
          <p:spPr>
            <a:xfrm>
              <a:off x="9254472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9" name="tx149">
              <a:extLst>
                <a:ext uri="{FF2B5EF4-FFF2-40B4-BE49-F238E27FC236}">
                  <a16:creationId xmlns:a16="http://schemas.microsoft.com/office/drawing/2014/main" id="{C1E11EA2-E4C4-F096-85BA-5E4ED77969BB}"/>
                </a:ext>
              </a:extLst>
            </p:cNvPr>
            <p:cNvSpPr/>
            <p:nvPr/>
          </p:nvSpPr>
          <p:spPr>
            <a:xfrm>
              <a:off x="9963493" y="6258189"/>
              <a:ext cx="90408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0" name="tx150">
              <a:extLst>
                <a:ext uri="{FF2B5EF4-FFF2-40B4-BE49-F238E27FC236}">
                  <a16:creationId xmlns:a16="http://schemas.microsoft.com/office/drawing/2014/main" id="{33A2D457-52A7-075A-42E1-F82969426675}"/>
                </a:ext>
              </a:extLst>
            </p:cNvPr>
            <p:cNvSpPr/>
            <p:nvPr/>
          </p:nvSpPr>
          <p:spPr>
            <a:xfrm>
              <a:off x="10672515" y="6256126"/>
              <a:ext cx="90408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51" name="tx151">
              <a:extLst>
                <a:ext uri="{FF2B5EF4-FFF2-40B4-BE49-F238E27FC236}">
                  <a16:creationId xmlns:a16="http://schemas.microsoft.com/office/drawing/2014/main" id="{F695CA2A-E32C-997C-F610-EE4A1E57D27F}"/>
                </a:ext>
              </a:extLst>
            </p:cNvPr>
            <p:cNvSpPr/>
            <p:nvPr/>
          </p:nvSpPr>
          <p:spPr>
            <a:xfrm>
              <a:off x="11381537" y="6258666"/>
              <a:ext cx="90408" cy="1163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2" name="tx152">
              <a:extLst>
                <a:ext uri="{FF2B5EF4-FFF2-40B4-BE49-F238E27FC236}">
                  <a16:creationId xmlns:a16="http://schemas.microsoft.com/office/drawing/2014/main" id="{C96FC80E-F408-6F81-19A6-0265D3ADEC64}"/>
                </a:ext>
              </a:extLst>
            </p:cNvPr>
            <p:cNvSpPr/>
            <p:nvPr/>
          </p:nvSpPr>
          <p:spPr>
            <a:xfrm>
              <a:off x="5523236" y="2520552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3" name="tx153">
              <a:extLst>
                <a:ext uri="{FF2B5EF4-FFF2-40B4-BE49-F238E27FC236}">
                  <a16:creationId xmlns:a16="http://schemas.microsoft.com/office/drawing/2014/main" id="{86B6AFD0-7CC7-6A6F-9EAE-3061A9CBE5CB}"/>
                </a:ext>
              </a:extLst>
            </p:cNvPr>
            <p:cNvSpPr/>
            <p:nvPr/>
          </p:nvSpPr>
          <p:spPr>
            <a:xfrm>
              <a:off x="5523236" y="177511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4" name="tx154">
              <a:extLst>
                <a:ext uri="{FF2B5EF4-FFF2-40B4-BE49-F238E27FC236}">
                  <a16:creationId xmlns:a16="http://schemas.microsoft.com/office/drawing/2014/main" id="{6CC9E728-7DE1-C6D0-2A9E-D0AEF773BA00}"/>
                </a:ext>
              </a:extLst>
            </p:cNvPr>
            <p:cNvSpPr/>
            <p:nvPr/>
          </p:nvSpPr>
          <p:spPr>
            <a:xfrm>
              <a:off x="5523236" y="1029677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55" name="tx155">
              <a:extLst>
                <a:ext uri="{FF2B5EF4-FFF2-40B4-BE49-F238E27FC236}">
                  <a16:creationId xmlns:a16="http://schemas.microsoft.com/office/drawing/2014/main" id="{4FFDD1D0-163C-AF4C-15BE-23ECDA6B02D1}"/>
                </a:ext>
              </a:extLst>
            </p:cNvPr>
            <p:cNvSpPr/>
            <p:nvPr/>
          </p:nvSpPr>
          <p:spPr>
            <a:xfrm>
              <a:off x="5523236" y="5532871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6" name="tx156">
              <a:extLst>
                <a:ext uri="{FF2B5EF4-FFF2-40B4-BE49-F238E27FC236}">
                  <a16:creationId xmlns:a16="http://schemas.microsoft.com/office/drawing/2014/main" id="{BD43A11A-B8D3-C1A0-A3FB-2D473546C877}"/>
                </a:ext>
              </a:extLst>
            </p:cNvPr>
            <p:cNvSpPr/>
            <p:nvPr/>
          </p:nvSpPr>
          <p:spPr>
            <a:xfrm>
              <a:off x="5523236" y="4787434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7" name="tx157">
              <a:extLst>
                <a:ext uri="{FF2B5EF4-FFF2-40B4-BE49-F238E27FC236}">
                  <a16:creationId xmlns:a16="http://schemas.microsoft.com/office/drawing/2014/main" id="{B858642F-A955-8F1F-EA0A-CFD5FEC205F1}"/>
                </a:ext>
              </a:extLst>
            </p:cNvPr>
            <p:cNvSpPr/>
            <p:nvPr/>
          </p:nvSpPr>
          <p:spPr>
            <a:xfrm>
              <a:off x="5523236" y="4041996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58" name="tx158">
              <a:extLst>
                <a:ext uri="{FF2B5EF4-FFF2-40B4-BE49-F238E27FC236}">
                  <a16:creationId xmlns:a16="http://schemas.microsoft.com/office/drawing/2014/main" id="{03A7BA75-4012-EE16-2C86-893816389BB2}"/>
                </a:ext>
              </a:extLst>
            </p:cNvPr>
            <p:cNvSpPr/>
            <p:nvPr/>
          </p:nvSpPr>
          <p:spPr>
            <a:xfrm>
              <a:off x="8100893" y="6419468"/>
              <a:ext cx="1445517" cy="1858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FXN percentiles</a:t>
              </a:r>
            </a:p>
          </p:txBody>
        </p:sp>
        <p:sp>
          <p:nvSpPr>
            <p:cNvPr id="159" name="tx159">
              <a:extLst>
                <a:ext uri="{FF2B5EF4-FFF2-40B4-BE49-F238E27FC236}">
                  <a16:creationId xmlns:a16="http://schemas.microsoft.com/office/drawing/2014/main" id="{32018D55-A72D-6F45-3237-9BF5BA486470}"/>
                </a:ext>
              </a:extLst>
            </p:cNvPr>
            <p:cNvSpPr/>
            <p:nvPr/>
          </p:nvSpPr>
          <p:spPr>
            <a:xfrm rot="-5400000">
              <a:off x="4833012" y="3268013"/>
              <a:ext cx="1005482" cy="1882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at LoA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59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1088</Words>
  <Application>Microsoft Office PowerPoint</Application>
  <PresentationFormat>Widescreen</PresentationFormat>
  <Paragraphs>794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Lynch, David</dc:creator>
  <cp:lastModifiedBy>Lynch, David</cp:lastModifiedBy>
  <cp:revision>4</cp:revision>
  <dcterms:created xsi:type="dcterms:W3CDTF">2025-06-18T18:40:40Z</dcterms:created>
  <dcterms:modified xsi:type="dcterms:W3CDTF">2025-06-24T12:42:02Z</dcterms:modified>
</cp:coreProperties>
</file>