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embeddedFontLst>
    <p:embeddedFont>
      <p:font typeface="Tenorite" panose="00000500000000000000" pitchFamily="2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FF"/>
    <a:srgbClr val="D21145"/>
    <a:srgbClr val="CCCCCC"/>
    <a:srgbClr val="F4A582"/>
    <a:srgbClr val="4A4A4A"/>
    <a:srgbClr val="FFA07A"/>
    <a:srgbClr val="A3B18A"/>
    <a:srgbClr val="FFCC99"/>
    <a:srgbClr val="66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 autoAdjust="0"/>
    <p:restoredTop sz="95861" autoAdjust="0"/>
  </p:normalViewPr>
  <p:slideViewPr>
    <p:cSldViewPr snapToGrid="0" snapToObjects="1">
      <p:cViewPr varScale="1">
        <p:scale>
          <a:sx n="94" d="100"/>
          <a:sy n="94" d="100"/>
        </p:scale>
        <p:origin x="192" y="273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314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ummey" userId="1616f22b-5705-4d11-a330-2855031cc605" providerId="ADAL" clId="{A14D9793-A2DD-4368-83B7-2992B2F3B1BA}"/>
    <pc:docChg chg="undo custSel addSld delSld modMainMaster">
      <pc:chgData name="Christian Rummey" userId="1616f22b-5705-4d11-a330-2855031cc605" providerId="ADAL" clId="{A14D9793-A2DD-4368-83B7-2992B2F3B1BA}" dt="2025-06-10T15:20:23.221" v="9" actId="255"/>
      <pc:docMkLst>
        <pc:docMk/>
      </pc:docMkLst>
      <pc:sldChg chg="new del">
        <pc:chgData name="Christian Rummey" userId="1616f22b-5705-4d11-a330-2855031cc605" providerId="ADAL" clId="{A14D9793-A2DD-4368-83B7-2992B2F3B1BA}" dt="2025-06-09T17:30:43.180" v="6" actId="47"/>
        <pc:sldMkLst>
          <pc:docMk/>
          <pc:sldMk cId="1725867823" sldId="256"/>
        </pc:sldMkLst>
      </pc:sldChg>
      <pc:sldMasterChg chg="modSldLayout">
        <pc:chgData name="Christian Rummey" userId="1616f22b-5705-4d11-a330-2855031cc605" providerId="ADAL" clId="{A14D9793-A2DD-4368-83B7-2992B2F3B1BA}" dt="2025-06-10T15:20:23.221" v="9" actId="255"/>
        <pc:sldMasterMkLst>
          <pc:docMk/>
          <pc:sldMasterMk cId="1297349460" sldId="2147483648"/>
        </pc:sldMasterMkLst>
        <pc:sldLayoutChg chg="modSp mod">
          <pc:chgData name="Christian Rummey" userId="1616f22b-5705-4d11-a330-2855031cc605" providerId="ADAL" clId="{A14D9793-A2DD-4368-83B7-2992B2F3B1BA}" dt="2025-06-10T15:20:23.221" v="9" actId="255"/>
          <pc:sldLayoutMkLst>
            <pc:docMk/>
            <pc:sldMasterMk cId="1297349460" sldId="2147483648"/>
            <pc:sldLayoutMk cId="4256017067" sldId="2147483698"/>
          </pc:sldLayoutMkLst>
        </pc:sldLayoutChg>
      </pc:sldMasterChg>
    </pc:docChg>
  </pc:docChgLst>
  <pc:docChgLst>
    <pc:chgData name="Christian Rummey" userId="1616f22b-5705-4d11-a330-2855031cc605" providerId="ADAL" clId="{AFA5431C-4837-47AE-B4D8-5826BE5668BC}"/>
    <pc:docChg chg="custSel modSld">
      <pc:chgData name="Christian Rummey" userId="1616f22b-5705-4d11-a330-2855031cc605" providerId="ADAL" clId="{AFA5431C-4837-47AE-B4D8-5826BE5668BC}" dt="2025-08-11T13:40:54.548" v="0" actId="478"/>
      <pc:docMkLst>
        <pc:docMk/>
      </pc:docMkLst>
      <pc:sldChg chg="delSp mod">
        <pc:chgData name="Christian Rummey" userId="1616f22b-5705-4d11-a330-2855031cc605" providerId="ADAL" clId="{AFA5431C-4837-47AE-B4D8-5826BE5668BC}" dt="2025-08-11T13:40:54.548" v="0" actId="478"/>
        <pc:sldMkLst>
          <pc:docMk/>
          <pc:sldMk cId="0" sldId="256"/>
        </pc:sldMkLst>
        <pc:spChg chg="del">
          <ac:chgData name="Christian Rummey" userId="1616f22b-5705-4d11-a330-2855031cc605" providerId="ADAL" clId="{AFA5431C-4837-47AE-B4D8-5826BE5668BC}" dt="2025-08-11T13:40:54.548" v="0" actId="478"/>
          <ac:spMkLst>
            <pc:docMk/>
            <pc:sldMk cId="0" sldId="256"/>
            <ac:spMk id="3" creationId="{00000000-0000-0000-0000-000000000000}"/>
          </ac:spMkLst>
        </pc:spChg>
      </pc:sldChg>
    </pc:docChg>
  </pc:docChgLst>
  <pc:docChgLst>
    <pc:chgData name="Christian Rummey" userId="1616f22b-5705-4d11-a330-2855031cc605" providerId="ADAL" clId="{BA4FE7E3-BE8F-4020-926C-39CDD45D1D87}"/>
    <pc:docChg chg="undo custSel modMainMaster">
      <pc:chgData name="Christian Rummey" userId="1616f22b-5705-4d11-a330-2855031cc605" providerId="ADAL" clId="{BA4FE7E3-BE8F-4020-926C-39CDD45D1D87}" dt="2025-04-22T11:05:18.004" v="6" actId="1076"/>
      <pc:docMkLst>
        <pc:docMk/>
      </pc:docMkLst>
      <pc:sldMasterChg chg="modSldLayout">
        <pc:chgData name="Christian Rummey" userId="1616f22b-5705-4d11-a330-2855031cc605" providerId="ADAL" clId="{BA4FE7E3-BE8F-4020-926C-39CDD45D1D87}" dt="2025-04-22T11:05:18.004" v="6" actId="1076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BA4FE7E3-BE8F-4020-926C-39CDD45D1D87}" dt="2025-04-22T11:05:18.004" v="6" actId="1076"/>
          <pc:sldLayoutMkLst>
            <pc:docMk/>
            <pc:sldMasterMk cId="1297349460" sldId="2147483648"/>
            <pc:sldLayoutMk cId="1779765834" sldId="2147483662"/>
          </pc:sldLayoutMkLst>
        </pc:sldLayoutChg>
      </pc:sldMasterChg>
    </pc:docChg>
  </pc:docChgLst>
  <pc:docChgLst>
    <pc:chgData name="Christian Rummey" userId="1616f22b-5705-4d11-a330-2855031cc605" providerId="ADAL" clId="{5F97B23C-B94D-4912-9497-32CCAC5D690D}"/>
    <pc:docChg chg="undo custSel modMainMaster">
      <pc:chgData name="Christian Rummey" userId="1616f22b-5705-4d11-a330-2855031cc605" providerId="ADAL" clId="{5F97B23C-B94D-4912-9497-32CCAC5D690D}" dt="2025-03-28T11:37:44.999" v="50" actId="108"/>
      <pc:docMkLst>
        <pc:docMk/>
      </pc:docMkLst>
      <pc:sldMasterChg chg="modSldLayout">
        <pc:chgData name="Christian Rummey" userId="1616f22b-5705-4d11-a330-2855031cc605" providerId="ADAL" clId="{5F97B23C-B94D-4912-9497-32CCAC5D690D}" dt="2025-03-28T11:37:44.999" v="50" actId="108"/>
        <pc:sldMasterMkLst>
          <pc:docMk/>
          <pc:sldMasterMk cId="1297349460" sldId="2147483648"/>
        </pc:sldMasterMkLst>
        <pc:sldLayoutChg chg="addSp delSp modSp mod">
          <pc:chgData name="Christian Rummey" userId="1616f22b-5705-4d11-a330-2855031cc605" providerId="ADAL" clId="{5F97B23C-B94D-4912-9497-32CCAC5D690D}" dt="2025-03-26T12:09:58.584" v="33"/>
          <pc:sldLayoutMkLst>
            <pc:docMk/>
            <pc:sldMasterMk cId="1297349460" sldId="2147483648"/>
            <pc:sldLayoutMk cId="1779765834" sldId="2147483662"/>
          </pc:sldLayoutMkLst>
        </pc:sldLayoutChg>
        <pc:sldLayoutChg chg="modSp">
          <pc:chgData name="Christian Rummey" userId="1616f22b-5705-4d11-a330-2855031cc605" providerId="ADAL" clId="{5F97B23C-B94D-4912-9497-32CCAC5D690D}" dt="2025-03-28T11:37:21.372" v="46" actId="108"/>
          <pc:sldLayoutMkLst>
            <pc:docMk/>
            <pc:sldMasterMk cId="1297349460" sldId="2147483648"/>
            <pc:sldLayoutMk cId="3753787485" sldId="2147483675"/>
          </pc:sldLayoutMkLst>
        </pc:sldLayoutChg>
        <pc:sldLayoutChg chg="delSp mod">
          <pc:chgData name="Christian Rummey" userId="1616f22b-5705-4d11-a330-2855031cc605" providerId="ADAL" clId="{5F97B23C-B94D-4912-9497-32CCAC5D690D}" dt="2025-03-26T12:08:15.576" v="21" actId="478"/>
          <pc:sldLayoutMkLst>
            <pc:docMk/>
            <pc:sldMasterMk cId="1297349460" sldId="2147483648"/>
            <pc:sldLayoutMk cId="2951539814" sldId="2147483683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6T12:06:31.871" v="1"/>
          <pc:sldLayoutMkLst>
            <pc:docMk/>
            <pc:sldMasterMk cId="1297349460" sldId="2147483648"/>
            <pc:sldLayoutMk cId="2778995209" sldId="2147483684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41.348" v="49" actId="108"/>
          <pc:sldLayoutMkLst>
            <pc:docMk/>
            <pc:sldMasterMk cId="1297349460" sldId="2147483648"/>
            <pc:sldLayoutMk cId="3487979977" sldId="2147483685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44.999" v="50" actId="108"/>
          <pc:sldLayoutMkLst>
            <pc:docMk/>
            <pc:sldMasterMk cId="1297349460" sldId="2147483648"/>
            <pc:sldLayoutMk cId="1567917209" sldId="2147483686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37.870" v="48" actId="108"/>
          <pc:sldLayoutMkLst>
            <pc:docMk/>
            <pc:sldMasterMk cId="1297349460" sldId="2147483648"/>
            <pc:sldLayoutMk cId="3387880590" sldId="2147483694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17.355" v="45" actId="108"/>
          <pc:sldLayoutMkLst>
            <pc:docMk/>
            <pc:sldMasterMk cId="1297349460" sldId="2147483648"/>
            <pc:sldLayoutMk cId="84449021" sldId="2147483695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7T10:14:21.413" v="43"/>
          <pc:sldLayoutMkLst>
            <pc:docMk/>
            <pc:sldMasterMk cId="1297349460" sldId="2147483648"/>
            <pc:sldLayoutMk cId="775367414" sldId="2147483696"/>
          </pc:sldLayoutMkLst>
        </pc:sldLayoutChg>
      </pc:sldMasterChg>
    </pc:docChg>
  </pc:docChgLst>
  <pc:docChgLst>
    <pc:chgData name="Christian Rummey" userId="1616f22b-5705-4d11-a330-2855031cc605" providerId="ADAL" clId="{15F4C84D-1EF1-4114-9C4D-36D8254AFF84}"/>
    <pc:docChg chg="modMainMaster">
      <pc:chgData name="Christian Rummey" userId="1616f22b-5705-4d11-a330-2855031cc605" providerId="ADAL" clId="{15F4C84D-1EF1-4114-9C4D-36D8254AFF84}" dt="2025-04-14T10:50:14.983" v="3" actId="14100"/>
      <pc:docMkLst>
        <pc:docMk/>
      </pc:docMkLst>
      <pc:sldMasterChg chg="modSldLayout">
        <pc:chgData name="Christian Rummey" userId="1616f22b-5705-4d11-a330-2855031cc605" providerId="ADAL" clId="{15F4C84D-1EF1-4114-9C4D-36D8254AFF84}" dt="2025-04-14T10:50:14.983" v="3" actId="14100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15F4C84D-1EF1-4114-9C4D-36D8254AFF84}" dt="2025-04-14T10:50:14.983" v="3" actId="14100"/>
          <pc:sldLayoutMkLst>
            <pc:docMk/>
            <pc:sldMasterMk cId="1297349460" sldId="2147483648"/>
            <pc:sldLayoutMk cId="775367414" sldId="214748369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492B1-D0E8-4066-8DC1-F40744AE6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A53BC-9DD4-4B5D-A18C-F4610F5B99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B9F4C-C8D0-46E8-90C7-9F3ADA02B81A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AFA9-FC76-4083-9FF9-28E93E1BD9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C296C-2E56-4970-8FE6-DA808391A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8586-BA3B-4CFE-9E9B-579F1A69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03C9-0024-46CF-87BE-1939A334CBB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F714-9B13-41E9-A60E-D61BD25D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Created at 2025-08-11 15-40-30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643120"/>
            <a:ext cx="10515600" cy="1446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A4A4A"/>
                </a:solidFill>
                <a:latin typeface="Tenorite" panose="00000500000000000000" pitchFamily="2" charset="0"/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3120" y="4599431"/>
            <a:ext cx="10515600" cy="0"/>
          </a:xfrm>
          <a:prstGeom prst="line">
            <a:avLst/>
          </a:prstGeom>
          <a:ln w="38100">
            <a:solidFill>
              <a:srgbClr val="C02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  <a:lvl2pPr>
              <a:defRPr>
                <a:latin typeface="Tenorite" panose="00000500000000000000" pitchFamily="2" charset="0"/>
              </a:defRPr>
            </a:lvl2pPr>
            <a:lvl3pPr>
              <a:defRPr>
                <a:latin typeface="Tenorite" panose="00000500000000000000" pitchFamily="2" charset="0"/>
              </a:defRPr>
            </a:lvl3pPr>
            <a:lvl4pPr>
              <a:defRPr>
                <a:latin typeface="Tenorite" panose="00000500000000000000" pitchFamily="2" charset="0"/>
              </a:defRPr>
            </a:lvl4pPr>
            <a:lvl5pPr>
              <a:defRPr>
                <a:latin typeface="Tenorite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5403-9242-AA00-FE6E-B41EFCD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 anchor="ctr">
            <a:normAutofit/>
          </a:bodyPr>
          <a:lstStyle>
            <a:lvl1pPr>
              <a:defRPr lang="en-US" sz="1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79883"/>
            <a:ext cx="10515600" cy="305049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1852" y="3288312"/>
            <a:ext cx="10515600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CC9ECA-AF17-77AA-3FBA-9C2ADA4E93E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4547" y="3359464"/>
            <a:ext cx="10515600" cy="3041334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1173175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9450AF-5B3A-1BE3-45D6-60D0998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33CE-F5D7-114C-2E5F-0BB1D62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_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8666544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070C87E-DFA1-032D-5413-84B5C0EA696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74152" y="1143000"/>
            <a:ext cx="6079222" cy="316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11731752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5867400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8D01E8-C1E8-530B-2B36-96123687E1F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6000" y="1783830"/>
            <a:ext cx="586740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96B0EB-DC02-C3E4-27BE-B09618C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3035CB-67F1-9F4F-38E1-119BC05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7" y="142929"/>
            <a:ext cx="4814636" cy="1692275"/>
          </a:xfrm>
        </p:spPr>
        <p:txBody>
          <a:bodyPr anchor="ctr">
            <a:normAutofit/>
          </a:bodyPr>
          <a:lstStyle>
            <a:lvl1pPr>
              <a:defRPr lang="en-US" sz="32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929"/>
            <a:ext cx="6770187" cy="6606360"/>
          </a:xfrm>
          <a:prstGeom prst="rect">
            <a:avLst/>
          </a:prstGeom>
        </p:spPr>
        <p:txBody>
          <a:bodyPr/>
          <a:lstStyle>
            <a:lvl1pPr marL="274320">
              <a:defRPr sz="2400">
                <a:latin typeface="Tenorite" panose="00000500000000000000" pitchFamily="2" charset="0"/>
              </a:defRPr>
            </a:lvl1pPr>
            <a:lvl2pPr marL="548640">
              <a:buClr>
                <a:srgbClr val="D21145"/>
              </a:buClr>
              <a:defRPr sz="2000">
                <a:latin typeface="Tenorite" panose="00000500000000000000" pitchFamily="2" charset="0"/>
              </a:defRPr>
            </a:lvl2pPr>
            <a:lvl3pPr marL="822960">
              <a:buClr>
                <a:srgbClr val="003366"/>
              </a:buClr>
              <a:defRPr sz="1800">
                <a:latin typeface="Tenorite" panose="00000500000000000000" pitchFamily="2" charset="0"/>
              </a:defRPr>
            </a:lvl3pPr>
            <a:lvl4pPr marL="1097280">
              <a:buClr>
                <a:srgbClr val="D21145"/>
              </a:buClr>
              <a:defRPr sz="1600">
                <a:latin typeface="Tenorite" panose="00000500000000000000" pitchFamily="2" charset="0"/>
              </a:defRPr>
            </a:lvl4pPr>
            <a:lvl5pPr marL="1371600">
              <a:defRPr sz="16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73" y="6492876"/>
            <a:ext cx="3912268" cy="256413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2F4DEA-5591-BB7D-6249-5D291621BA1D}"/>
              </a:ext>
            </a:extLst>
          </p:cNvPr>
          <p:cNvCxnSpPr>
            <a:cxnSpLocks/>
          </p:cNvCxnSpPr>
          <p:nvPr userDrawn="1"/>
        </p:nvCxnSpPr>
        <p:spPr>
          <a:xfrm>
            <a:off x="1" y="1992643"/>
            <a:ext cx="5074023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8024D3-1A65-0428-57F2-93033CA6A4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1220" y="2150083"/>
            <a:ext cx="4804612" cy="4222141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Click to 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D894503-3C12-466A-60EE-312759D0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"/>
            <a:ext cx="11963400" cy="1033271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105FAD"/>
                </a:solidFill>
                <a:latin typeface="Tenorite" panose="00000500000000000000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333806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1pPr>
            <a:lvl2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2pPr>
            <a:lvl3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3pPr>
            <a:lvl4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4pPr>
            <a:lvl5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CB0027-CAAB-A460-8537-923E442A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626" y="6490446"/>
            <a:ext cx="3215774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9F14-29DC-E5C7-B871-EFAFD4E6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90446"/>
            <a:ext cx="3860800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B7E8-F4B2-F9B3-0EE7-B55EA21C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599" y="6490446"/>
            <a:ext cx="3215775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fld id="{C5EF2332-01BF-834F-8236-50238282D5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C1CB3-BE42-6AF9-C031-C43FC50879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808" y="1142999"/>
            <a:ext cx="8275567" cy="5257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norite" panose="00000500000000000000" pitchFamily="2" charset="0"/>
              </a:defRPr>
            </a:lvl1pPr>
            <a:lvl2pPr>
              <a:defRPr sz="2000">
                <a:latin typeface="Tenorite" panose="00000500000000000000" pitchFamily="2" charset="0"/>
              </a:defRPr>
            </a:lvl2pPr>
            <a:lvl3pPr>
              <a:defRPr sz="20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0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2577"/>
            <a:ext cx="2865265" cy="1692274"/>
          </a:xfrm>
        </p:spPr>
        <p:txBody>
          <a:bodyPr anchor="ctr"/>
          <a:lstStyle>
            <a:lvl1pPr>
              <a:defRPr sz="3200">
                <a:latin typeface="Tenorite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55" y="226437"/>
            <a:ext cx="8823919" cy="65228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enorite" panose="00000500000000000000" pitchFamily="2" charset="0"/>
              </a:defRPr>
            </a:lvl1pPr>
            <a:lvl2pPr>
              <a:defRPr sz="2800">
                <a:latin typeface="Tenorite" panose="00000500000000000000" pitchFamily="2" charset="0"/>
              </a:defRPr>
            </a:lvl2pPr>
            <a:lvl3pPr>
              <a:defRPr sz="24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627" y="2057399"/>
            <a:ext cx="2859298" cy="4307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enorite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69" y="6492874"/>
            <a:ext cx="2328252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626" y="226438"/>
            <a:ext cx="11724774" cy="909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0020" y="6760161"/>
            <a:ext cx="601980" cy="97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r>
              <a:rPr lang="en-US"/>
              <a:t>8/27/2020 1:52:14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968" y="6492874"/>
            <a:ext cx="10822406" cy="256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626" y="6492874"/>
            <a:ext cx="892342" cy="256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96" r:id="rId4"/>
    <p:sldLayoutId id="2147483697" r:id="rId5"/>
    <p:sldLayoutId id="2147483694" r:id="rId6"/>
    <p:sldLayoutId id="2147483695" r:id="rId7"/>
    <p:sldLayoutId id="2147483698" r:id="rId8"/>
    <p:sldLayoutId id="2147483675" r:id="rId9"/>
    <p:sldLayoutId id="214748366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2A3E75"/>
          </a:solidFill>
          <a:latin typeface="Tenorite" panose="00000500000000000000" pitchFamily="2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ontent Placeholder 2"/>
          <p:cNvGrpSpPr/>
          <p:nvPr/>
        </p:nvGrpSpPr>
        <p:grpSpPr>
          <a:xfrm>
            <a:off x="58358" y="546458"/>
            <a:ext cx="12032420" cy="6032126"/>
            <a:chOff x="58358" y="546458"/>
            <a:chExt cx="12032420" cy="6032126"/>
          </a:xfrm>
        </p:grpSpPr>
        <p:sp>
          <p:nvSpPr>
            <p:cNvPr id="4" name="pl4"/>
            <p:cNvSpPr/>
            <p:nvPr/>
          </p:nvSpPr>
          <p:spPr>
            <a:xfrm>
              <a:off x="702371" y="539794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702371" y="4299406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02371" y="3200872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02371" y="210233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34264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28422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22580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167384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02371" y="594720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02371" y="4848673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02371" y="3750139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02371" y="2651605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02371" y="155307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7185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81343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275501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3696594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060171" y="1553070"/>
              <a:ext cx="3201371" cy="4369311"/>
            </a:xfrm>
            <a:custGeom>
              <a:avLst/>
              <a:gdLst/>
              <a:ahLst/>
              <a:cxnLst/>
              <a:rect l="0" t="0" r="0" b="0"/>
              <a:pathLst>
                <a:path w="3201371" h="4369311">
                  <a:moveTo>
                    <a:pt x="0" y="4369311"/>
                  </a:moveTo>
                  <a:lnTo>
                    <a:pt x="282473" y="4344485"/>
                  </a:lnTo>
                  <a:lnTo>
                    <a:pt x="564947" y="4319659"/>
                  </a:lnTo>
                  <a:lnTo>
                    <a:pt x="659105" y="4270008"/>
                  </a:lnTo>
                  <a:lnTo>
                    <a:pt x="847421" y="4220357"/>
                  </a:lnTo>
                  <a:lnTo>
                    <a:pt x="910193" y="4195531"/>
                  </a:lnTo>
                  <a:lnTo>
                    <a:pt x="941579" y="4145880"/>
                  </a:lnTo>
                  <a:lnTo>
                    <a:pt x="1098509" y="4121054"/>
                  </a:lnTo>
                  <a:lnTo>
                    <a:pt x="1129895" y="4021752"/>
                  </a:lnTo>
                  <a:lnTo>
                    <a:pt x="1224053" y="3947275"/>
                  </a:lnTo>
                  <a:lnTo>
                    <a:pt x="1286825" y="3922449"/>
                  </a:lnTo>
                  <a:lnTo>
                    <a:pt x="1318211" y="3798321"/>
                  </a:lnTo>
                  <a:lnTo>
                    <a:pt x="1349597" y="3773496"/>
                  </a:lnTo>
                  <a:lnTo>
                    <a:pt x="1380983" y="3748670"/>
                  </a:lnTo>
                  <a:lnTo>
                    <a:pt x="1412369" y="3550065"/>
                  </a:lnTo>
                  <a:lnTo>
                    <a:pt x="1475141" y="3525239"/>
                  </a:lnTo>
                  <a:lnTo>
                    <a:pt x="1506527" y="3475588"/>
                  </a:lnTo>
                  <a:lnTo>
                    <a:pt x="1537913" y="3450762"/>
                  </a:lnTo>
                  <a:lnTo>
                    <a:pt x="1569299" y="3425937"/>
                  </a:lnTo>
                  <a:lnTo>
                    <a:pt x="1600685" y="3177680"/>
                  </a:lnTo>
                  <a:lnTo>
                    <a:pt x="1632071" y="3078378"/>
                  </a:lnTo>
                  <a:lnTo>
                    <a:pt x="1694843" y="2929424"/>
                  </a:lnTo>
                  <a:lnTo>
                    <a:pt x="1726229" y="2904598"/>
                  </a:lnTo>
                  <a:lnTo>
                    <a:pt x="1757615" y="2830122"/>
                  </a:lnTo>
                  <a:lnTo>
                    <a:pt x="1789001" y="2681168"/>
                  </a:lnTo>
                  <a:lnTo>
                    <a:pt x="1820387" y="2631516"/>
                  </a:lnTo>
                  <a:lnTo>
                    <a:pt x="1883159" y="2507388"/>
                  </a:lnTo>
                  <a:lnTo>
                    <a:pt x="1977317" y="2457737"/>
                  </a:lnTo>
                  <a:lnTo>
                    <a:pt x="2071475" y="2333609"/>
                  </a:lnTo>
                  <a:lnTo>
                    <a:pt x="2102861" y="2308783"/>
                  </a:lnTo>
                  <a:lnTo>
                    <a:pt x="2165633" y="2184655"/>
                  </a:lnTo>
                  <a:lnTo>
                    <a:pt x="2228405" y="2159829"/>
                  </a:lnTo>
                  <a:lnTo>
                    <a:pt x="2259791" y="2135004"/>
                  </a:lnTo>
                  <a:lnTo>
                    <a:pt x="2385335" y="2110178"/>
                  </a:lnTo>
                  <a:lnTo>
                    <a:pt x="2542265" y="2010876"/>
                  </a:lnTo>
                  <a:lnTo>
                    <a:pt x="2636423" y="1986050"/>
                  </a:lnTo>
                  <a:lnTo>
                    <a:pt x="2730581" y="1886748"/>
                  </a:lnTo>
                  <a:lnTo>
                    <a:pt x="2793353" y="1861922"/>
                  </a:lnTo>
                  <a:lnTo>
                    <a:pt x="2824739" y="1588840"/>
                  </a:lnTo>
                  <a:lnTo>
                    <a:pt x="2918897" y="1191630"/>
                  </a:lnTo>
                  <a:lnTo>
                    <a:pt x="3013055" y="570989"/>
                  </a:lnTo>
                  <a:lnTo>
                    <a:pt x="3107213" y="173779"/>
                  </a:lnTo>
                  <a:lnTo>
                    <a:pt x="3201371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66013" y="1553070"/>
              <a:ext cx="3013055" cy="4194403"/>
            </a:xfrm>
            <a:custGeom>
              <a:avLst/>
              <a:gdLst/>
              <a:ahLst/>
              <a:cxnLst/>
              <a:rect l="0" t="0" r="0" b="0"/>
              <a:pathLst>
                <a:path w="3013055" h="4194403">
                  <a:moveTo>
                    <a:pt x="0" y="4194403"/>
                  </a:moveTo>
                  <a:lnTo>
                    <a:pt x="31385" y="3994669"/>
                  </a:lnTo>
                  <a:lnTo>
                    <a:pt x="345245" y="3794936"/>
                  </a:lnTo>
                  <a:lnTo>
                    <a:pt x="1067123" y="3395469"/>
                  </a:lnTo>
                  <a:lnTo>
                    <a:pt x="1318211" y="2996002"/>
                  </a:lnTo>
                  <a:lnTo>
                    <a:pt x="1380983" y="2796268"/>
                  </a:lnTo>
                  <a:lnTo>
                    <a:pt x="1412369" y="2596535"/>
                  </a:lnTo>
                  <a:lnTo>
                    <a:pt x="1506527" y="2197068"/>
                  </a:lnTo>
                  <a:lnTo>
                    <a:pt x="1569299" y="1997334"/>
                  </a:lnTo>
                  <a:lnTo>
                    <a:pt x="1600685" y="1797601"/>
                  </a:lnTo>
                  <a:lnTo>
                    <a:pt x="1694843" y="1597867"/>
                  </a:lnTo>
                  <a:lnTo>
                    <a:pt x="1789001" y="1398134"/>
                  </a:lnTo>
                  <a:lnTo>
                    <a:pt x="1820387" y="1198400"/>
                  </a:lnTo>
                  <a:lnTo>
                    <a:pt x="1977317" y="998667"/>
                  </a:lnTo>
                  <a:lnTo>
                    <a:pt x="2259791" y="798933"/>
                  </a:lnTo>
                  <a:lnTo>
                    <a:pt x="2322563" y="599200"/>
                  </a:lnTo>
                  <a:lnTo>
                    <a:pt x="2605037" y="399466"/>
                  </a:lnTo>
                  <a:lnTo>
                    <a:pt x="2824739" y="199733"/>
                  </a:lnTo>
                  <a:lnTo>
                    <a:pt x="3013055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71855" y="1553070"/>
              <a:ext cx="3295529" cy="4091092"/>
            </a:xfrm>
            <a:custGeom>
              <a:avLst/>
              <a:gdLst/>
              <a:ahLst/>
              <a:cxnLst/>
              <a:rect l="0" t="0" r="0" b="0"/>
              <a:pathLst>
                <a:path w="3295529" h="4091092">
                  <a:moveTo>
                    <a:pt x="0" y="4091092"/>
                  </a:moveTo>
                  <a:lnTo>
                    <a:pt x="94157" y="3939570"/>
                  </a:lnTo>
                  <a:lnTo>
                    <a:pt x="125543" y="3788049"/>
                  </a:lnTo>
                  <a:lnTo>
                    <a:pt x="345245" y="3636527"/>
                  </a:lnTo>
                  <a:lnTo>
                    <a:pt x="439403" y="3485005"/>
                  </a:lnTo>
                  <a:lnTo>
                    <a:pt x="627719" y="3333483"/>
                  </a:lnTo>
                  <a:lnTo>
                    <a:pt x="659105" y="3181961"/>
                  </a:lnTo>
                  <a:lnTo>
                    <a:pt x="816035" y="3030439"/>
                  </a:lnTo>
                  <a:lnTo>
                    <a:pt x="847421" y="2878917"/>
                  </a:lnTo>
                  <a:lnTo>
                    <a:pt x="910193" y="2727395"/>
                  </a:lnTo>
                  <a:lnTo>
                    <a:pt x="1035737" y="2575873"/>
                  </a:lnTo>
                  <a:lnTo>
                    <a:pt x="1098509" y="2424351"/>
                  </a:lnTo>
                  <a:lnTo>
                    <a:pt x="1192667" y="2272829"/>
                  </a:lnTo>
                  <a:lnTo>
                    <a:pt x="1412369" y="2121307"/>
                  </a:lnTo>
                  <a:lnTo>
                    <a:pt x="1600685" y="1969785"/>
                  </a:lnTo>
                  <a:lnTo>
                    <a:pt x="1789001" y="1818263"/>
                  </a:lnTo>
                  <a:lnTo>
                    <a:pt x="1883159" y="1666741"/>
                  </a:lnTo>
                  <a:lnTo>
                    <a:pt x="2165633" y="1515219"/>
                  </a:lnTo>
                  <a:lnTo>
                    <a:pt x="2353949" y="1363697"/>
                  </a:lnTo>
                  <a:lnTo>
                    <a:pt x="2416721" y="1212175"/>
                  </a:lnTo>
                  <a:lnTo>
                    <a:pt x="2479493" y="1060653"/>
                  </a:lnTo>
                  <a:lnTo>
                    <a:pt x="2605037" y="909131"/>
                  </a:lnTo>
                  <a:lnTo>
                    <a:pt x="2636423" y="757609"/>
                  </a:lnTo>
                  <a:lnTo>
                    <a:pt x="2824739" y="606087"/>
                  </a:lnTo>
                  <a:lnTo>
                    <a:pt x="2918897" y="303043"/>
                  </a:lnTo>
                  <a:lnTo>
                    <a:pt x="3107213" y="151521"/>
                  </a:lnTo>
                  <a:lnTo>
                    <a:pt x="3295529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71855" y="1553070"/>
              <a:ext cx="3389687" cy="4214784"/>
            </a:xfrm>
            <a:custGeom>
              <a:avLst/>
              <a:gdLst/>
              <a:ahLst/>
              <a:cxnLst/>
              <a:rect l="0" t="0" r="0" b="0"/>
              <a:pathLst>
                <a:path w="3389687" h="4214784">
                  <a:moveTo>
                    <a:pt x="0" y="4214784"/>
                  </a:moveTo>
                  <a:lnTo>
                    <a:pt x="439403" y="4125108"/>
                  </a:lnTo>
                  <a:lnTo>
                    <a:pt x="564947" y="4035431"/>
                  </a:lnTo>
                  <a:lnTo>
                    <a:pt x="627719" y="3945755"/>
                  </a:lnTo>
                  <a:lnTo>
                    <a:pt x="753263" y="3856079"/>
                  </a:lnTo>
                  <a:lnTo>
                    <a:pt x="784649" y="3766403"/>
                  </a:lnTo>
                  <a:lnTo>
                    <a:pt x="1035737" y="3587050"/>
                  </a:lnTo>
                  <a:lnTo>
                    <a:pt x="1067123" y="3497374"/>
                  </a:lnTo>
                  <a:lnTo>
                    <a:pt x="1129895" y="3318021"/>
                  </a:lnTo>
                  <a:lnTo>
                    <a:pt x="1224053" y="3228345"/>
                  </a:lnTo>
                  <a:lnTo>
                    <a:pt x="1255439" y="3138669"/>
                  </a:lnTo>
                  <a:lnTo>
                    <a:pt x="1318211" y="2869640"/>
                  </a:lnTo>
                  <a:lnTo>
                    <a:pt x="1380983" y="2779964"/>
                  </a:lnTo>
                  <a:lnTo>
                    <a:pt x="1412369" y="2690287"/>
                  </a:lnTo>
                  <a:lnTo>
                    <a:pt x="1600685" y="2600611"/>
                  </a:lnTo>
                  <a:lnTo>
                    <a:pt x="1694843" y="2241906"/>
                  </a:lnTo>
                  <a:lnTo>
                    <a:pt x="1789001" y="2152230"/>
                  </a:lnTo>
                  <a:lnTo>
                    <a:pt x="1883159" y="2062554"/>
                  </a:lnTo>
                  <a:lnTo>
                    <a:pt x="1914545" y="1972877"/>
                  </a:lnTo>
                  <a:lnTo>
                    <a:pt x="1977317" y="1883201"/>
                  </a:lnTo>
                  <a:lnTo>
                    <a:pt x="2040089" y="1793525"/>
                  </a:lnTo>
                  <a:lnTo>
                    <a:pt x="2071475" y="1614172"/>
                  </a:lnTo>
                  <a:lnTo>
                    <a:pt x="2197019" y="1524496"/>
                  </a:lnTo>
                  <a:lnTo>
                    <a:pt x="2228405" y="1434820"/>
                  </a:lnTo>
                  <a:lnTo>
                    <a:pt x="2259791" y="1345143"/>
                  </a:lnTo>
                  <a:lnTo>
                    <a:pt x="2416721" y="1255467"/>
                  </a:lnTo>
                  <a:lnTo>
                    <a:pt x="2448107" y="1076115"/>
                  </a:lnTo>
                  <a:lnTo>
                    <a:pt x="2542265" y="896762"/>
                  </a:lnTo>
                  <a:lnTo>
                    <a:pt x="2636423" y="807086"/>
                  </a:lnTo>
                  <a:lnTo>
                    <a:pt x="2761967" y="717410"/>
                  </a:lnTo>
                  <a:lnTo>
                    <a:pt x="2981669" y="627733"/>
                  </a:lnTo>
                  <a:lnTo>
                    <a:pt x="3013055" y="358705"/>
                  </a:lnTo>
                  <a:lnTo>
                    <a:pt x="3107213" y="179352"/>
                  </a:lnTo>
                  <a:lnTo>
                    <a:pt x="3201371" y="89676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71855" y="1553070"/>
              <a:ext cx="3107213" cy="4314243"/>
            </a:xfrm>
            <a:custGeom>
              <a:avLst/>
              <a:gdLst/>
              <a:ahLst/>
              <a:cxnLst/>
              <a:rect l="0" t="0" r="0" b="0"/>
              <a:pathLst>
                <a:path w="3107213" h="4314243">
                  <a:moveTo>
                    <a:pt x="0" y="4314243"/>
                  </a:moveTo>
                  <a:lnTo>
                    <a:pt x="31385" y="4234350"/>
                  </a:lnTo>
                  <a:lnTo>
                    <a:pt x="156929" y="4154456"/>
                  </a:lnTo>
                  <a:lnTo>
                    <a:pt x="188315" y="3994669"/>
                  </a:lnTo>
                  <a:lnTo>
                    <a:pt x="251087" y="3914776"/>
                  </a:lnTo>
                  <a:lnTo>
                    <a:pt x="282473" y="3834883"/>
                  </a:lnTo>
                  <a:lnTo>
                    <a:pt x="345245" y="3754989"/>
                  </a:lnTo>
                  <a:lnTo>
                    <a:pt x="408017" y="3675096"/>
                  </a:lnTo>
                  <a:lnTo>
                    <a:pt x="502175" y="3595202"/>
                  </a:lnTo>
                  <a:lnTo>
                    <a:pt x="564947" y="3435416"/>
                  </a:lnTo>
                  <a:lnTo>
                    <a:pt x="627719" y="3355522"/>
                  </a:lnTo>
                  <a:lnTo>
                    <a:pt x="816035" y="3195735"/>
                  </a:lnTo>
                  <a:lnTo>
                    <a:pt x="847421" y="3115842"/>
                  </a:lnTo>
                  <a:lnTo>
                    <a:pt x="878807" y="3035949"/>
                  </a:lnTo>
                  <a:lnTo>
                    <a:pt x="910193" y="2956055"/>
                  </a:lnTo>
                  <a:lnTo>
                    <a:pt x="941579" y="2876162"/>
                  </a:lnTo>
                  <a:lnTo>
                    <a:pt x="1004351" y="2796268"/>
                  </a:lnTo>
                  <a:lnTo>
                    <a:pt x="1035737" y="2476695"/>
                  </a:lnTo>
                  <a:lnTo>
                    <a:pt x="1067123" y="2396801"/>
                  </a:lnTo>
                  <a:lnTo>
                    <a:pt x="1098509" y="2316908"/>
                  </a:lnTo>
                  <a:lnTo>
                    <a:pt x="1129895" y="1917441"/>
                  </a:lnTo>
                  <a:lnTo>
                    <a:pt x="1192667" y="1837548"/>
                  </a:lnTo>
                  <a:lnTo>
                    <a:pt x="1224053" y="1677761"/>
                  </a:lnTo>
                  <a:lnTo>
                    <a:pt x="1286825" y="1517974"/>
                  </a:lnTo>
                  <a:lnTo>
                    <a:pt x="1412369" y="1438081"/>
                  </a:lnTo>
                  <a:lnTo>
                    <a:pt x="1443755" y="1358187"/>
                  </a:lnTo>
                  <a:lnTo>
                    <a:pt x="1475141" y="1278294"/>
                  </a:lnTo>
                  <a:lnTo>
                    <a:pt x="1506527" y="1198400"/>
                  </a:lnTo>
                  <a:lnTo>
                    <a:pt x="1537913" y="1118507"/>
                  </a:lnTo>
                  <a:lnTo>
                    <a:pt x="1569299" y="1038614"/>
                  </a:lnTo>
                  <a:lnTo>
                    <a:pt x="1600685" y="878827"/>
                  </a:lnTo>
                  <a:lnTo>
                    <a:pt x="1632071" y="798933"/>
                  </a:lnTo>
                  <a:lnTo>
                    <a:pt x="1694843" y="719040"/>
                  </a:lnTo>
                  <a:lnTo>
                    <a:pt x="1789001" y="639147"/>
                  </a:lnTo>
                  <a:lnTo>
                    <a:pt x="1883159" y="559253"/>
                  </a:lnTo>
                  <a:lnTo>
                    <a:pt x="2008703" y="479360"/>
                  </a:lnTo>
                  <a:lnTo>
                    <a:pt x="2353949" y="399466"/>
                  </a:lnTo>
                  <a:lnTo>
                    <a:pt x="2448107" y="239680"/>
                  </a:lnTo>
                  <a:lnTo>
                    <a:pt x="3013055" y="79893"/>
                  </a:lnTo>
                  <a:lnTo>
                    <a:pt x="3107213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71855" y="1553070"/>
              <a:ext cx="3295529" cy="4085776"/>
            </a:xfrm>
            <a:custGeom>
              <a:avLst/>
              <a:gdLst/>
              <a:ahLst/>
              <a:cxnLst/>
              <a:rect l="0" t="0" r="0" b="0"/>
              <a:pathLst>
                <a:path w="3295529" h="4085776">
                  <a:moveTo>
                    <a:pt x="0" y="4085776"/>
                  </a:moveTo>
                  <a:lnTo>
                    <a:pt x="188315" y="4008686"/>
                  </a:lnTo>
                  <a:lnTo>
                    <a:pt x="219701" y="3931596"/>
                  </a:lnTo>
                  <a:lnTo>
                    <a:pt x="282473" y="3854506"/>
                  </a:lnTo>
                  <a:lnTo>
                    <a:pt x="313859" y="3777415"/>
                  </a:lnTo>
                  <a:lnTo>
                    <a:pt x="376631" y="3700325"/>
                  </a:lnTo>
                  <a:lnTo>
                    <a:pt x="502175" y="3623235"/>
                  </a:lnTo>
                  <a:lnTo>
                    <a:pt x="784649" y="3546145"/>
                  </a:lnTo>
                  <a:lnTo>
                    <a:pt x="847421" y="3469055"/>
                  </a:lnTo>
                  <a:lnTo>
                    <a:pt x="941579" y="3314875"/>
                  </a:lnTo>
                  <a:lnTo>
                    <a:pt x="972965" y="3237785"/>
                  </a:lnTo>
                  <a:lnTo>
                    <a:pt x="1035737" y="3160694"/>
                  </a:lnTo>
                  <a:lnTo>
                    <a:pt x="1129895" y="2852334"/>
                  </a:lnTo>
                  <a:lnTo>
                    <a:pt x="1224053" y="2775244"/>
                  </a:lnTo>
                  <a:lnTo>
                    <a:pt x="1380983" y="2698154"/>
                  </a:lnTo>
                  <a:lnTo>
                    <a:pt x="1412369" y="2466883"/>
                  </a:lnTo>
                  <a:lnTo>
                    <a:pt x="1506527" y="2235613"/>
                  </a:lnTo>
                  <a:lnTo>
                    <a:pt x="1537913" y="2158523"/>
                  </a:lnTo>
                  <a:lnTo>
                    <a:pt x="1600685" y="2081433"/>
                  </a:lnTo>
                  <a:lnTo>
                    <a:pt x="1694843" y="2004343"/>
                  </a:lnTo>
                  <a:lnTo>
                    <a:pt x="1726229" y="1927253"/>
                  </a:lnTo>
                  <a:lnTo>
                    <a:pt x="1820387" y="1850162"/>
                  </a:lnTo>
                  <a:lnTo>
                    <a:pt x="1883159" y="1695982"/>
                  </a:lnTo>
                  <a:lnTo>
                    <a:pt x="1977317" y="1618892"/>
                  </a:lnTo>
                  <a:lnTo>
                    <a:pt x="2165633" y="1464712"/>
                  </a:lnTo>
                  <a:lnTo>
                    <a:pt x="2259791" y="1310532"/>
                  </a:lnTo>
                  <a:lnTo>
                    <a:pt x="2353949" y="1233441"/>
                  </a:lnTo>
                  <a:lnTo>
                    <a:pt x="2448107" y="1156351"/>
                  </a:lnTo>
                  <a:lnTo>
                    <a:pt x="2479493" y="1079261"/>
                  </a:lnTo>
                  <a:lnTo>
                    <a:pt x="2605037" y="1002171"/>
                  </a:lnTo>
                  <a:lnTo>
                    <a:pt x="2636423" y="847991"/>
                  </a:lnTo>
                  <a:lnTo>
                    <a:pt x="2730581" y="770901"/>
                  </a:lnTo>
                  <a:lnTo>
                    <a:pt x="2918897" y="693811"/>
                  </a:lnTo>
                  <a:lnTo>
                    <a:pt x="2981669" y="616720"/>
                  </a:lnTo>
                  <a:lnTo>
                    <a:pt x="3013055" y="539630"/>
                  </a:lnTo>
                  <a:lnTo>
                    <a:pt x="3107213" y="308360"/>
                  </a:lnTo>
                  <a:lnTo>
                    <a:pt x="3201371" y="154180"/>
                  </a:lnTo>
                  <a:lnTo>
                    <a:pt x="3295529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71855" y="1553070"/>
              <a:ext cx="3013055" cy="4179788"/>
            </a:xfrm>
            <a:custGeom>
              <a:avLst/>
              <a:gdLst/>
              <a:ahLst/>
              <a:cxnLst/>
              <a:rect l="0" t="0" r="0" b="0"/>
              <a:pathLst>
                <a:path w="3013055" h="4179788">
                  <a:moveTo>
                    <a:pt x="0" y="4179788"/>
                  </a:moveTo>
                  <a:lnTo>
                    <a:pt x="94157" y="4072614"/>
                  </a:lnTo>
                  <a:lnTo>
                    <a:pt x="188315" y="3965440"/>
                  </a:lnTo>
                  <a:lnTo>
                    <a:pt x="376631" y="3751092"/>
                  </a:lnTo>
                  <a:lnTo>
                    <a:pt x="408017" y="3536744"/>
                  </a:lnTo>
                  <a:lnTo>
                    <a:pt x="659105" y="3429570"/>
                  </a:lnTo>
                  <a:lnTo>
                    <a:pt x="816035" y="3322396"/>
                  </a:lnTo>
                  <a:lnTo>
                    <a:pt x="847421" y="3108048"/>
                  </a:lnTo>
                  <a:lnTo>
                    <a:pt x="1035737" y="3000873"/>
                  </a:lnTo>
                  <a:lnTo>
                    <a:pt x="1129895" y="2572177"/>
                  </a:lnTo>
                  <a:lnTo>
                    <a:pt x="1224053" y="2465003"/>
                  </a:lnTo>
                  <a:lnTo>
                    <a:pt x="1318211" y="2250655"/>
                  </a:lnTo>
                  <a:lnTo>
                    <a:pt x="1412369" y="2143481"/>
                  </a:lnTo>
                  <a:lnTo>
                    <a:pt x="1475141" y="2036307"/>
                  </a:lnTo>
                  <a:lnTo>
                    <a:pt x="1506527" y="1929133"/>
                  </a:lnTo>
                  <a:lnTo>
                    <a:pt x="1663457" y="1821959"/>
                  </a:lnTo>
                  <a:lnTo>
                    <a:pt x="1694843" y="1607611"/>
                  </a:lnTo>
                  <a:lnTo>
                    <a:pt x="1726229" y="1500436"/>
                  </a:lnTo>
                  <a:lnTo>
                    <a:pt x="1820387" y="1393262"/>
                  </a:lnTo>
                  <a:lnTo>
                    <a:pt x="1851773" y="1286088"/>
                  </a:lnTo>
                  <a:lnTo>
                    <a:pt x="1977317" y="1071740"/>
                  </a:lnTo>
                  <a:lnTo>
                    <a:pt x="2134247" y="750218"/>
                  </a:lnTo>
                  <a:lnTo>
                    <a:pt x="2228405" y="643044"/>
                  </a:lnTo>
                  <a:lnTo>
                    <a:pt x="2793353" y="535870"/>
                  </a:lnTo>
                  <a:lnTo>
                    <a:pt x="2918897" y="428696"/>
                  </a:lnTo>
                  <a:lnTo>
                    <a:pt x="2981669" y="321522"/>
                  </a:lnTo>
                  <a:lnTo>
                    <a:pt x="3013055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4532247" y="539794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4532247" y="4299406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532247" y="3200872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4532247" y="210233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147743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039766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931789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823812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4532247" y="594720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4532247" y="4848673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4532247" y="3750139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532247" y="2651605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532247" y="155307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4701731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593754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485777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7377800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4746333" y="1553070"/>
              <a:ext cx="3345085" cy="4369311"/>
            </a:xfrm>
            <a:custGeom>
              <a:avLst/>
              <a:gdLst/>
              <a:ahLst/>
              <a:cxnLst/>
              <a:rect l="0" t="0" r="0" b="0"/>
              <a:pathLst>
                <a:path w="3345085" h="4369311">
                  <a:moveTo>
                    <a:pt x="0" y="4369311"/>
                  </a:moveTo>
                  <a:lnTo>
                    <a:pt x="89202" y="4319659"/>
                  </a:lnTo>
                  <a:lnTo>
                    <a:pt x="178404" y="4294834"/>
                  </a:lnTo>
                  <a:lnTo>
                    <a:pt x="312208" y="4245183"/>
                  </a:lnTo>
                  <a:lnTo>
                    <a:pt x="356809" y="4220357"/>
                  </a:lnTo>
                  <a:lnTo>
                    <a:pt x="446011" y="4170706"/>
                  </a:lnTo>
                  <a:lnTo>
                    <a:pt x="490612" y="4096229"/>
                  </a:lnTo>
                  <a:lnTo>
                    <a:pt x="535213" y="4021752"/>
                  </a:lnTo>
                  <a:lnTo>
                    <a:pt x="579814" y="3872798"/>
                  </a:lnTo>
                  <a:lnTo>
                    <a:pt x="624416" y="3748670"/>
                  </a:lnTo>
                  <a:lnTo>
                    <a:pt x="669017" y="3599716"/>
                  </a:lnTo>
                  <a:lnTo>
                    <a:pt x="713618" y="3475588"/>
                  </a:lnTo>
                  <a:lnTo>
                    <a:pt x="758219" y="3401111"/>
                  </a:lnTo>
                  <a:lnTo>
                    <a:pt x="802820" y="3252157"/>
                  </a:lnTo>
                  <a:lnTo>
                    <a:pt x="847421" y="3177680"/>
                  </a:lnTo>
                  <a:lnTo>
                    <a:pt x="892022" y="3053552"/>
                  </a:lnTo>
                  <a:lnTo>
                    <a:pt x="936624" y="3028727"/>
                  </a:lnTo>
                  <a:lnTo>
                    <a:pt x="981225" y="2979075"/>
                  </a:lnTo>
                  <a:lnTo>
                    <a:pt x="1025826" y="2805296"/>
                  </a:lnTo>
                  <a:lnTo>
                    <a:pt x="1070427" y="2730819"/>
                  </a:lnTo>
                  <a:lnTo>
                    <a:pt x="1115028" y="2631516"/>
                  </a:lnTo>
                  <a:lnTo>
                    <a:pt x="1159629" y="2581865"/>
                  </a:lnTo>
                  <a:lnTo>
                    <a:pt x="1204230" y="2507388"/>
                  </a:lnTo>
                  <a:lnTo>
                    <a:pt x="1248832" y="2383260"/>
                  </a:lnTo>
                  <a:lnTo>
                    <a:pt x="1293433" y="2283958"/>
                  </a:lnTo>
                  <a:lnTo>
                    <a:pt x="1338034" y="2209481"/>
                  </a:lnTo>
                  <a:lnTo>
                    <a:pt x="1382635" y="2110178"/>
                  </a:lnTo>
                  <a:lnTo>
                    <a:pt x="1516438" y="2060527"/>
                  </a:lnTo>
                  <a:lnTo>
                    <a:pt x="1605641" y="2035701"/>
                  </a:lnTo>
                  <a:lnTo>
                    <a:pt x="1650242" y="1961224"/>
                  </a:lnTo>
                  <a:lnTo>
                    <a:pt x="1694843" y="1936399"/>
                  </a:lnTo>
                  <a:lnTo>
                    <a:pt x="1739444" y="1911573"/>
                  </a:lnTo>
                  <a:lnTo>
                    <a:pt x="1784045" y="1886748"/>
                  </a:lnTo>
                  <a:lnTo>
                    <a:pt x="1828646" y="1812271"/>
                  </a:lnTo>
                  <a:lnTo>
                    <a:pt x="1873248" y="1762619"/>
                  </a:lnTo>
                  <a:lnTo>
                    <a:pt x="1917849" y="1737794"/>
                  </a:lnTo>
                  <a:lnTo>
                    <a:pt x="1962450" y="1688142"/>
                  </a:lnTo>
                  <a:lnTo>
                    <a:pt x="2007051" y="1663317"/>
                  </a:lnTo>
                  <a:lnTo>
                    <a:pt x="2051652" y="1638491"/>
                  </a:lnTo>
                  <a:lnTo>
                    <a:pt x="2140854" y="1588840"/>
                  </a:lnTo>
                  <a:lnTo>
                    <a:pt x="2185456" y="1539189"/>
                  </a:lnTo>
                  <a:lnTo>
                    <a:pt x="2274658" y="1415061"/>
                  </a:lnTo>
                  <a:lnTo>
                    <a:pt x="2319259" y="1365409"/>
                  </a:lnTo>
                  <a:lnTo>
                    <a:pt x="2363860" y="1315758"/>
                  </a:lnTo>
                  <a:lnTo>
                    <a:pt x="2408461" y="1266107"/>
                  </a:lnTo>
                  <a:lnTo>
                    <a:pt x="2453063" y="1092327"/>
                  </a:lnTo>
                  <a:lnTo>
                    <a:pt x="2497664" y="1017850"/>
                  </a:lnTo>
                  <a:lnTo>
                    <a:pt x="2542265" y="993025"/>
                  </a:lnTo>
                  <a:lnTo>
                    <a:pt x="2586866" y="943374"/>
                  </a:lnTo>
                  <a:lnTo>
                    <a:pt x="2631467" y="819245"/>
                  </a:lnTo>
                  <a:lnTo>
                    <a:pt x="2676068" y="744768"/>
                  </a:lnTo>
                  <a:lnTo>
                    <a:pt x="2765271" y="670292"/>
                  </a:lnTo>
                  <a:lnTo>
                    <a:pt x="2809872" y="546163"/>
                  </a:lnTo>
                  <a:lnTo>
                    <a:pt x="2854473" y="496512"/>
                  </a:lnTo>
                  <a:lnTo>
                    <a:pt x="2899074" y="347558"/>
                  </a:lnTo>
                  <a:lnTo>
                    <a:pt x="2943675" y="322733"/>
                  </a:lnTo>
                  <a:lnTo>
                    <a:pt x="2988276" y="173779"/>
                  </a:lnTo>
                  <a:lnTo>
                    <a:pt x="3032877" y="148953"/>
                  </a:lnTo>
                  <a:lnTo>
                    <a:pt x="3077479" y="124128"/>
                  </a:lnTo>
                  <a:lnTo>
                    <a:pt x="3166681" y="74476"/>
                  </a:lnTo>
                  <a:lnTo>
                    <a:pt x="3255883" y="49651"/>
                  </a:lnTo>
                  <a:lnTo>
                    <a:pt x="3345085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4790934" y="1553070"/>
              <a:ext cx="2631467" cy="4194403"/>
            </a:xfrm>
            <a:custGeom>
              <a:avLst/>
              <a:gdLst/>
              <a:ahLst/>
              <a:cxnLst/>
              <a:rect l="0" t="0" r="0" b="0"/>
              <a:pathLst>
                <a:path w="2631467" h="4194403">
                  <a:moveTo>
                    <a:pt x="0" y="4194403"/>
                  </a:moveTo>
                  <a:lnTo>
                    <a:pt x="89202" y="3994669"/>
                  </a:lnTo>
                  <a:lnTo>
                    <a:pt x="356809" y="3794936"/>
                  </a:lnTo>
                  <a:lnTo>
                    <a:pt x="401410" y="3595202"/>
                  </a:lnTo>
                  <a:lnTo>
                    <a:pt x="446011" y="3395469"/>
                  </a:lnTo>
                  <a:lnTo>
                    <a:pt x="579814" y="3195735"/>
                  </a:lnTo>
                  <a:lnTo>
                    <a:pt x="669017" y="2596535"/>
                  </a:lnTo>
                  <a:lnTo>
                    <a:pt x="802820" y="1997334"/>
                  </a:lnTo>
                  <a:lnTo>
                    <a:pt x="847421" y="1797601"/>
                  </a:lnTo>
                  <a:lnTo>
                    <a:pt x="892022" y="1597867"/>
                  </a:lnTo>
                  <a:lnTo>
                    <a:pt x="936624" y="1398134"/>
                  </a:lnTo>
                  <a:lnTo>
                    <a:pt x="981225" y="1198400"/>
                  </a:lnTo>
                  <a:lnTo>
                    <a:pt x="1204230" y="998667"/>
                  </a:lnTo>
                  <a:lnTo>
                    <a:pt x="1248832" y="798933"/>
                  </a:lnTo>
                  <a:lnTo>
                    <a:pt x="1338034" y="599200"/>
                  </a:lnTo>
                  <a:lnTo>
                    <a:pt x="1427236" y="399466"/>
                  </a:lnTo>
                  <a:lnTo>
                    <a:pt x="1962450" y="199733"/>
                  </a:lnTo>
                  <a:lnTo>
                    <a:pt x="2631467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4701731" y="1553070"/>
              <a:ext cx="2765271" cy="4242614"/>
            </a:xfrm>
            <a:custGeom>
              <a:avLst/>
              <a:gdLst/>
              <a:ahLst/>
              <a:cxnLst/>
              <a:rect l="0" t="0" r="0" b="0"/>
              <a:pathLst>
                <a:path w="2765271" h="4242614">
                  <a:moveTo>
                    <a:pt x="0" y="4242614"/>
                  </a:moveTo>
                  <a:lnTo>
                    <a:pt x="44601" y="4091092"/>
                  </a:lnTo>
                  <a:lnTo>
                    <a:pt x="89202" y="3636527"/>
                  </a:lnTo>
                  <a:lnTo>
                    <a:pt x="178404" y="3181961"/>
                  </a:lnTo>
                  <a:lnTo>
                    <a:pt x="401410" y="3030439"/>
                  </a:lnTo>
                  <a:lnTo>
                    <a:pt x="535213" y="2878917"/>
                  </a:lnTo>
                  <a:lnTo>
                    <a:pt x="624416" y="2727395"/>
                  </a:lnTo>
                  <a:lnTo>
                    <a:pt x="669017" y="2575873"/>
                  </a:lnTo>
                  <a:lnTo>
                    <a:pt x="802820" y="2272829"/>
                  </a:lnTo>
                  <a:lnTo>
                    <a:pt x="936624" y="2121307"/>
                  </a:lnTo>
                  <a:lnTo>
                    <a:pt x="981225" y="1969785"/>
                  </a:lnTo>
                  <a:lnTo>
                    <a:pt x="1070427" y="1666741"/>
                  </a:lnTo>
                  <a:lnTo>
                    <a:pt x="1382635" y="1363697"/>
                  </a:lnTo>
                  <a:lnTo>
                    <a:pt x="1427236" y="1212175"/>
                  </a:lnTo>
                  <a:lnTo>
                    <a:pt x="1516438" y="1060653"/>
                  </a:lnTo>
                  <a:lnTo>
                    <a:pt x="1561040" y="909131"/>
                  </a:lnTo>
                  <a:lnTo>
                    <a:pt x="1650242" y="757609"/>
                  </a:lnTo>
                  <a:lnTo>
                    <a:pt x="1739444" y="606087"/>
                  </a:lnTo>
                  <a:lnTo>
                    <a:pt x="1828646" y="454565"/>
                  </a:lnTo>
                  <a:lnTo>
                    <a:pt x="2140854" y="303043"/>
                  </a:lnTo>
                  <a:lnTo>
                    <a:pt x="2453063" y="151521"/>
                  </a:lnTo>
                  <a:lnTo>
                    <a:pt x="2765271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4835535" y="1553070"/>
              <a:ext cx="2720669" cy="4304460"/>
            </a:xfrm>
            <a:custGeom>
              <a:avLst/>
              <a:gdLst/>
              <a:ahLst/>
              <a:cxnLst/>
              <a:rect l="0" t="0" r="0" b="0"/>
              <a:pathLst>
                <a:path w="2720669" h="4304460">
                  <a:moveTo>
                    <a:pt x="0" y="4304460"/>
                  </a:moveTo>
                  <a:lnTo>
                    <a:pt x="89202" y="4214784"/>
                  </a:lnTo>
                  <a:lnTo>
                    <a:pt x="178404" y="4125108"/>
                  </a:lnTo>
                  <a:lnTo>
                    <a:pt x="267606" y="3945755"/>
                  </a:lnTo>
                  <a:lnTo>
                    <a:pt x="356809" y="3856079"/>
                  </a:lnTo>
                  <a:lnTo>
                    <a:pt x="401410" y="3676726"/>
                  </a:lnTo>
                  <a:lnTo>
                    <a:pt x="446011" y="3587050"/>
                  </a:lnTo>
                  <a:lnTo>
                    <a:pt x="535213" y="3497374"/>
                  </a:lnTo>
                  <a:lnTo>
                    <a:pt x="624416" y="3318021"/>
                  </a:lnTo>
                  <a:lnTo>
                    <a:pt x="758219" y="2959316"/>
                  </a:lnTo>
                  <a:lnTo>
                    <a:pt x="847421" y="2779964"/>
                  </a:lnTo>
                  <a:lnTo>
                    <a:pt x="892022" y="2690287"/>
                  </a:lnTo>
                  <a:lnTo>
                    <a:pt x="936624" y="2510935"/>
                  </a:lnTo>
                  <a:lnTo>
                    <a:pt x="981225" y="2421259"/>
                  </a:lnTo>
                  <a:lnTo>
                    <a:pt x="1025826" y="2241906"/>
                  </a:lnTo>
                  <a:lnTo>
                    <a:pt x="1115028" y="2152230"/>
                  </a:lnTo>
                  <a:lnTo>
                    <a:pt x="1159629" y="1883201"/>
                  </a:lnTo>
                  <a:lnTo>
                    <a:pt x="1204230" y="1703848"/>
                  </a:lnTo>
                  <a:lnTo>
                    <a:pt x="1248832" y="1614172"/>
                  </a:lnTo>
                  <a:lnTo>
                    <a:pt x="1293433" y="1434820"/>
                  </a:lnTo>
                  <a:lnTo>
                    <a:pt x="1427236" y="1345143"/>
                  </a:lnTo>
                  <a:lnTo>
                    <a:pt x="1516438" y="1255467"/>
                  </a:lnTo>
                  <a:lnTo>
                    <a:pt x="1561040" y="1076115"/>
                  </a:lnTo>
                  <a:lnTo>
                    <a:pt x="1605641" y="896762"/>
                  </a:lnTo>
                  <a:lnTo>
                    <a:pt x="1650242" y="807086"/>
                  </a:lnTo>
                  <a:lnTo>
                    <a:pt x="1917849" y="717410"/>
                  </a:lnTo>
                  <a:lnTo>
                    <a:pt x="2051652" y="627733"/>
                  </a:lnTo>
                  <a:lnTo>
                    <a:pt x="2096253" y="538057"/>
                  </a:lnTo>
                  <a:lnTo>
                    <a:pt x="2230057" y="448381"/>
                  </a:lnTo>
                  <a:lnTo>
                    <a:pt x="2274658" y="358705"/>
                  </a:lnTo>
                  <a:lnTo>
                    <a:pt x="2363860" y="179352"/>
                  </a:lnTo>
                  <a:lnTo>
                    <a:pt x="2453063" y="89676"/>
                  </a:lnTo>
                  <a:lnTo>
                    <a:pt x="2720669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4701731" y="1553070"/>
              <a:ext cx="2453063" cy="4154456"/>
            </a:xfrm>
            <a:custGeom>
              <a:avLst/>
              <a:gdLst/>
              <a:ahLst/>
              <a:cxnLst/>
              <a:rect l="0" t="0" r="0" b="0"/>
              <a:pathLst>
                <a:path w="2453063" h="4154456">
                  <a:moveTo>
                    <a:pt x="0" y="4154456"/>
                  </a:moveTo>
                  <a:lnTo>
                    <a:pt x="44601" y="4074563"/>
                  </a:lnTo>
                  <a:lnTo>
                    <a:pt x="89202" y="3914776"/>
                  </a:lnTo>
                  <a:lnTo>
                    <a:pt x="178404" y="3595202"/>
                  </a:lnTo>
                  <a:lnTo>
                    <a:pt x="223005" y="3275629"/>
                  </a:lnTo>
                  <a:lnTo>
                    <a:pt x="267606" y="3195735"/>
                  </a:lnTo>
                  <a:lnTo>
                    <a:pt x="312208" y="2956055"/>
                  </a:lnTo>
                  <a:lnTo>
                    <a:pt x="356809" y="2876162"/>
                  </a:lnTo>
                  <a:lnTo>
                    <a:pt x="401410" y="2636482"/>
                  </a:lnTo>
                  <a:lnTo>
                    <a:pt x="446011" y="2237015"/>
                  </a:lnTo>
                  <a:lnTo>
                    <a:pt x="490612" y="2077228"/>
                  </a:lnTo>
                  <a:lnTo>
                    <a:pt x="535213" y="1997334"/>
                  </a:lnTo>
                  <a:lnTo>
                    <a:pt x="579814" y="1837548"/>
                  </a:lnTo>
                  <a:lnTo>
                    <a:pt x="624416" y="1597867"/>
                  </a:lnTo>
                  <a:lnTo>
                    <a:pt x="669017" y="1278294"/>
                  </a:lnTo>
                  <a:lnTo>
                    <a:pt x="713618" y="1198400"/>
                  </a:lnTo>
                  <a:lnTo>
                    <a:pt x="758219" y="1118507"/>
                  </a:lnTo>
                  <a:lnTo>
                    <a:pt x="802820" y="878827"/>
                  </a:lnTo>
                  <a:lnTo>
                    <a:pt x="981225" y="639147"/>
                  </a:lnTo>
                  <a:lnTo>
                    <a:pt x="1070427" y="559253"/>
                  </a:lnTo>
                  <a:lnTo>
                    <a:pt x="1293433" y="479360"/>
                  </a:lnTo>
                  <a:lnTo>
                    <a:pt x="1427236" y="399466"/>
                  </a:lnTo>
                  <a:lnTo>
                    <a:pt x="1471837" y="319573"/>
                  </a:lnTo>
                  <a:lnTo>
                    <a:pt x="1605641" y="239680"/>
                  </a:lnTo>
                  <a:lnTo>
                    <a:pt x="1873248" y="159786"/>
                  </a:lnTo>
                  <a:lnTo>
                    <a:pt x="2185456" y="79893"/>
                  </a:lnTo>
                  <a:lnTo>
                    <a:pt x="2453063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4701731" y="1553070"/>
              <a:ext cx="2943675" cy="4162866"/>
            </a:xfrm>
            <a:custGeom>
              <a:avLst/>
              <a:gdLst/>
              <a:ahLst/>
              <a:cxnLst/>
              <a:rect l="0" t="0" r="0" b="0"/>
              <a:pathLst>
                <a:path w="2943675" h="4162866">
                  <a:moveTo>
                    <a:pt x="0" y="4162866"/>
                  </a:moveTo>
                  <a:lnTo>
                    <a:pt x="89202" y="4008686"/>
                  </a:lnTo>
                  <a:lnTo>
                    <a:pt x="133803" y="3931596"/>
                  </a:lnTo>
                  <a:lnTo>
                    <a:pt x="178404" y="3854506"/>
                  </a:lnTo>
                  <a:lnTo>
                    <a:pt x="267606" y="3777415"/>
                  </a:lnTo>
                  <a:lnTo>
                    <a:pt x="356809" y="3700325"/>
                  </a:lnTo>
                  <a:lnTo>
                    <a:pt x="401410" y="3546145"/>
                  </a:lnTo>
                  <a:lnTo>
                    <a:pt x="490612" y="3237785"/>
                  </a:lnTo>
                  <a:lnTo>
                    <a:pt x="535213" y="3160694"/>
                  </a:lnTo>
                  <a:lnTo>
                    <a:pt x="579814" y="3083604"/>
                  </a:lnTo>
                  <a:lnTo>
                    <a:pt x="624416" y="3006514"/>
                  </a:lnTo>
                  <a:lnTo>
                    <a:pt x="669017" y="2929424"/>
                  </a:lnTo>
                  <a:lnTo>
                    <a:pt x="758219" y="2852334"/>
                  </a:lnTo>
                  <a:lnTo>
                    <a:pt x="802820" y="2698154"/>
                  </a:lnTo>
                  <a:lnTo>
                    <a:pt x="847421" y="2621064"/>
                  </a:lnTo>
                  <a:lnTo>
                    <a:pt x="892022" y="2543973"/>
                  </a:lnTo>
                  <a:lnTo>
                    <a:pt x="936624" y="2466883"/>
                  </a:lnTo>
                  <a:lnTo>
                    <a:pt x="981225" y="2389793"/>
                  </a:lnTo>
                  <a:lnTo>
                    <a:pt x="1025826" y="2312703"/>
                  </a:lnTo>
                  <a:lnTo>
                    <a:pt x="1070427" y="2235613"/>
                  </a:lnTo>
                  <a:lnTo>
                    <a:pt x="1159629" y="2004343"/>
                  </a:lnTo>
                  <a:lnTo>
                    <a:pt x="1204230" y="1773072"/>
                  </a:lnTo>
                  <a:lnTo>
                    <a:pt x="1248832" y="1618892"/>
                  </a:lnTo>
                  <a:lnTo>
                    <a:pt x="1293433" y="1464712"/>
                  </a:lnTo>
                  <a:lnTo>
                    <a:pt x="1382635" y="1387622"/>
                  </a:lnTo>
                  <a:lnTo>
                    <a:pt x="1427236" y="1310532"/>
                  </a:lnTo>
                  <a:lnTo>
                    <a:pt x="1471837" y="1156351"/>
                  </a:lnTo>
                  <a:lnTo>
                    <a:pt x="1605641" y="1079261"/>
                  </a:lnTo>
                  <a:lnTo>
                    <a:pt x="1784045" y="925081"/>
                  </a:lnTo>
                  <a:lnTo>
                    <a:pt x="1873248" y="847991"/>
                  </a:lnTo>
                  <a:lnTo>
                    <a:pt x="2051652" y="693811"/>
                  </a:lnTo>
                  <a:lnTo>
                    <a:pt x="2140854" y="616720"/>
                  </a:lnTo>
                  <a:lnTo>
                    <a:pt x="2185456" y="539630"/>
                  </a:lnTo>
                  <a:lnTo>
                    <a:pt x="2319259" y="462540"/>
                  </a:lnTo>
                  <a:lnTo>
                    <a:pt x="2497664" y="385450"/>
                  </a:lnTo>
                  <a:lnTo>
                    <a:pt x="2631467" y="308360"/>
                  </a:lnTo>
                  <a:lnTo>
                    <a:pt x="2720669" y="231270"/>
                  </a:lnTo>
                  <a:lnTo>
                    <a:pt x="2765271" y="154180"/>
                  </a:lnTo>
                  <a:lnTo>
                    <a:pt x="2854473" y="77090"/>
                  </a:lnTo>
                  <a:lnTo>
                    <a:pt x="2943675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4701731" y="1553070"/>
              <a:ext cx="2363860" cy="4286962"/>
            </a:xfrm>
            <a:custGeom>
              <a:avLst/>
              <a:gdLst/>
              <a:ahLst/>
              <a:cxnLst/>
              <a:rect l="0" t="0" r="0" b="0"/>
              <a:pathLst>
                <a:path w="2363860" h="4286962">
                  <a:moveTo>
                    <a:pt x="0" y="4286962"/>
                  </a:moveTo>
                  <a:lnTo>
                    <a:pt x="89202" y="4072614"/>
                  </a:lnTo>
                  <a:lnTo>
                    <a:pt x="178404" y="3858266"/>
                  </a:lnTo>
                  <a:lnTo>
                    <a:pt x="223005" y="3751092"/>
                  </a:lnTo>
                  <a:lnTo>
                    <a:pt x="401410" y="3643918"/>
                  </a:lnTo>
                  <a:lnTo>
                    <a:pt x="446011" y="3429570"/>
                  </a:lnTo>
                  <a:lnTo>
                    <a:pt x="490612" y="3215222"/>
                  </a:lnTo>
                  <a:lnTo>
                    <a:pt x="579814" y="3108048"/>
                  </a:lnTo>
                  <a:lnTo>
                    <a:pt x="669017" y="2786525"/>
                  </a:lnTo>
                  <a:lnTo>
                    <a:pt x="713618" y="2679351"/>
                  </a:lnTo>
                  <a:lnTo>
                    <a:pt x="802820" y="2572177"/>
                  </a:lnTo>
                  <a:lnTo>
                    <a:pt x="847421" y="2465003"/>
                  </a:lnTo>
                  <a:lnTo>
                    <a:pt x="892022" y="2357829"/>
                  </a:lnTo>
                  <a:lnTo>
                    <a:pt x="936624" y="2143481"/>
                  </a:lnTo>
                  <a:lnTo>
                    <a:pt x="981225" y="2036307"/>
                  </a:lnTo>
                  <a:lnTo>
                    <a:pt x="1025826" y="1714785"/>
                  </a:lnTo>
                  <a:lnTo>
                    <a:pt x="1070427" y="1500436"/>
                  </a:lnTo>
                  <a:lnTo>
                    <a:pt x="1159629" y="1393262"/>
                  </a:lnTo>
                  <a:lnTo>
                    <a:pt x="1293433" y="1286088"/>
                  </a:lnTo>
                  <a:lnTo>
                    <a:pt x="1338034" y="1178914"/>
                  </a:lnTo>
                  <a:lnTo>
                    <a:pt x="1427236" y="1071740"/>
                  </a:lnTo>
                  <a:lnTo>
                    <a:pt x="1471837" y="964566"/>
                  </a:lnTo>
                  <a:lnTo>
                    <a:pt x="1516438" y="857392"/>
                  </a:lnTo>
                  <a:lnTo>
                    <a:pt x="1561040" y="750218"/>
                  </a:lnTo>
                  <a:lnTo>
                    <a:pt x="1605641" y="643044"/>
                  </a:lnTo>
                  <a:lnTo>
                    <a:pt x="1694843" y="535870"/>
                  </a:lnTo>
                  <a:lnTo>
                    <a:pt x="1784045" y="428696"/>
                  </a:lnTo>
                  <a:lnTo>
                    <a:pt x="1962450" y="321522"/>
                  </a:lnTo>
                  <a:lnTo>
                    <a:pt x="2185456" y="214348"/>
                  </a:lnTo>
                  <a:lnTo>
                    <a:pt x="2230057" y="107174"/>
                  </a:lnTo>
                  <a:lnTo>
                    <a:pt x="2363860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8362123" y="539794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8362123" y="4299406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8362123" y="3200872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8362123" y="210233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909655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10226451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11356347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8362123" y="5947207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8362123" y="4848673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8362123" y="3750139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8362123" y="2651605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8362123" y="1553070"/>
              <a:ext cx="3728655" cy="0"/>
            </a:xfrm>
            <a:custGeom>
              <a:avLst/>
              <a:gdLst/>
              <a:ahLst/>
              <a:cxnLst/>
              <a:rect l="0" t="0" r="0" b="0"/>
              <a:pathLst>
                <a:path w="3728655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8531608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9661503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10791399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11921295" y="1334605"/>
              <a:ext cx="0" cy="4806242"/>
            </a:xfrm>
            <a:custGeom>
              <a:avLst/>
              <a:gdLst/>
              <a:ahLst/>
              <a:cxnLst/>
              <a:rect l="0" t="0" r="0" b="0"/>
              <a:pathLst>
                <a:path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8531608" y="1553070"/>
              <a:ext cx="3389687" cy="4145880"/>
            </a:xfrm>
            <a:custGeom>
              <a:avLst/>
              <a:gdLst/>
              <a:ahLst/>
              <a:cxnLst/>
              <a:rect l="0" t="0" r="0" b="0"/>
              <a:pathLst>
                <a:path w="3389687" h="4145880">
                  <a:moveTo>
                    <a:pt x="0" y="4145880"/>
                  </a:moveTo>
                  <a:lnTo>
                    <a:pt x="225979" y="3723844"/>
                  </a:lnTo>
                  <a:lnTo>
                    <a:pt x="451958" y="3152855"/>
                  </a:lnTo>
                  <a:lnTo>
                    <a:pt x="677937" y="2557040"/>
                  </a:lnTo>
                  <a:lnTo>
                    <a:pt x="903916" y="2308783"/>
                  </a:lnTo>
                  <a:lnTo>
                    <a:pt x="1129895" y="2159829"/>
                  </a:lnTo>
                  <a:lnTo>
                    <a:pt x="1355874" y="2035701"/>
                  </a:lnTo>
                  <a:lnTo>
                    <a:pt x="1581853" y="1936399"/>
                  </a:lnTo>
                  <a:lnTo>
                    <a:pt x="1807833" y="1837096"/>
                  </a:lnTo>
                  <a:lnTo>
                    <a:pt x="2033812" y="1688142"/>
                  </a:lnTo>
                  <a:lnTo>
                    <a:pt x="2259791" y="1489537"/>
                  </a:lnTo>
                  <a:lnTo>
                    <a:pt x="2485770" y="1241281"/>
                  </a:lnTo>
                  <a:lnTo>
                    <a:pt x="2711749" y="1017850"/>
                  </a:lnTo>
                  <a:lnTo>
                    <a:pt x="2937728" y="645466"/>
                  </a:lnTo>
                  <a:lnTo>
                    <a:pt x="3163707" y="223430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8531608" y="1553070"/>
              <a:ext cx="2711749" cy="3994669"/>
            </a:xfrm>
            <a:custGeom>
              <a:avLst/>
              <a:gdLst/>
              <a:ahLst/>
              <a:cxnLst/>
              <a:rect l="0" t="0" r="0" b="0"/>
              <a:pathLst>
                <a:path w="2711749" h="3994669">
                  <a:moveTo>
                    <a:pt x="0" y="3994669"/>
                  </a:moveTo>
                  <a:lnTo>
                    <a:pt x="225979" y="3794936"/>
                  </a:lnTo>
                  <a:lnTo>
                    <a:pt x="451958" y="2596535"/>
                  </a:lnTo>
                  <a:lnTo>
                    <a:pt x="677937" y="1597867"/>
                  </a:lnTo>
                  <a:lnTo>
                    <a:pt x="903916" y="1198400"/>
                  </a:lnTo>
                  <a:lnTo>
                    <a:pt x="1129895" y="599200"/>
                  </a:lnTo>
                  <a:lnTo>
                    <a:pt x="1355874" y="399466"/>
                  </a:lnTo>
                  <a:lnTo>
                    <a:pt x="2259791" y="199733"/>
                  </a:lnTo>
                  <a:lnTo>
                    <a:pt x="2711749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8531608" y="1553070"/>
              <a:ext cx="2937728" cy="3333483"/>
            </a:xfrm>
            <a:custGeom>
              <a:avLst/>
              <a:gdLst/>
              <a:ahLst/>
              <a:cxnLst/>
              <a:rect l="0" t="0" r="0" b="0"/>
              <a:pathLst>
                <a:path w="2937728" h="3333483">
                  <a:moveTo>
                    <a:pt x="0" y="3333483"/>
                  </a:moveTo>
                  <a:lnTo>
                    <a:pt x="225979" y="3030439"/>
                  </a:lnTo>
                  <a:lnTo>
                    <a:pt x="451958" y="2575873"/>
                  </a:lnTo>
                  <a:lnTo>
                    <a:pt x="677937" y="2121307"/>
                  </a:lnTo>
                  <a:lnTo>
                    <a:pt x="903916" y="1818263"/>
                  </a:lnTo>
                  <a:lnTo>
                    <a:pt x="1129895" y="1515219"/>
                  </a:lnTo>
                  <a:lnTo>
                    <a:pt x="1355874" y="1212175"/>
                  </a:lnTo>
                  <a:lnTo>
                    <a:pt x="1581853" y="757609"/>
                  </a:lnTo>
                  <a:lnTo>
                    <a:pt x="2033812" y="454565"/>
                  </a:lnTo>
                  <a:lnTo>
                    <a:pt x="2259791" y="303043"/>
                  </a:lnTo>
                  <a:lnTo>
                    <a:pt x="2485770" y="151521"/>
                  </a:lnTo>
                  <a:lnTo>
                    <a:pt x="2937728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8531608" y="1553070"/>
              <a:ext cx="3163707" cy="3945755"/>
            </a:xfrm>
            <a:custGeom>
              <a:avLst/>
              <a:gdLst/>
              <a:ahLst/>
              <a:cxnLst/>
              <a:rect l="0" t="0" r="0" b="0"/>
              <a:pathLst>
                <a:path w="3163707" h="3945755">
                  <a:moveTo>
                    <a:pt x="0" y="3945755"/>
                  </a:moveTo>
                  <a:lnTo>
                    <a:pt x="225979" y="3676726"/>
                  </a:lnTo>
                  <a:lnTo>
                    <a:pt x="451958" y="3318021"/>
                  </a:lnTo>
                  <a:lnTo>
                    <a:pt x="677937" y="2510935"/>
                  </a:lnTo>
                  <a:lnTo>
                    <a:pt x="903916" y="2062554"/>
                  </a:lnTo>
                  <a:lnTo>
                    <a:pt x="1129895" y="1614172"/>
                  </a:lnTo>
                  <a:lnTo>
                    <a:pt x="1355874" y="1076115"/>
                  </a:lnTo>
                  <a:lnTo>
                    <a:pt x="1581853" y="896762"/>
                  </a:lnTo>
                  <a:lnTo>
                    <a:pt x="1807833" y="807086"/>
                  </a:lnTo>
                  <a:lnTo>
                    <a:pt x="2259791" y="717410"/>
                  </a:lnTo>
                  <a:lnTo>
                    <a:pt x="2485770" y="448381"/>
                  </a:lnTo>
                  <a:lnTo>
                    <a:pt x="2711749" y="89676"/>
                  </a:lnTo>
                  <a:lnTo>
                    <a:pt x="3163707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8531608" y="1553070"/>
              <a:ext cx="2485770" cy="3035949"/>
            </a:xfrm>
            <a:custGeom>
              <a:avLst/>
              <a:gdLst/>
              <a:ahLst/>
              <a:cxnLst/>
              <a:rect l="0" t="0" r="0" b="0"/>
              <a:pathLst>
                <a:path w="2485770" h="3035949">
                  <a:moveTo>
                    <a:pt x="0" y="3035949"/>
                  </a:moveTo>
                  <a:lnTo>
                    <a:pt x="225979" y="1757654"/>
                  </a:lnTo>
                  <a:lnTo>
                    <a:pt x="451958" y="1118507"/>
                  </a:lnTo>
                  <a:lnTo>
                    <a:pt x="677937" y="639147"/>
                  </a:lnTo>
                  <a:lnTo>
                    <a:pt x="903916" y="399466"/>
                  </a:lnTo>
                  <a:lnTo>
                    <a:pt x="1129895" y="319573"/>
                  </a:lnTo>
                  <a:lnTo>
                    <a:pt x="1355874" y="239680"/>
                  </a:lnTo>
                  <a:lnTo>
                    <a:pt x="2033812" y="159786"/>
                  </a:lnTo>
                  <a:lnTo>
                    <a:pt x="2259791" y="79893"/>
                  </a:lnTo>
                  <a:lnTo>
                    <a:pt x="2485770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8531608" y="1553070"/>
              <a:ext cx="3389687" cy="3546145"/>
            </a:xfrm>
            <a:custGeom>
              <a:avLst/>
              <a:gdLst/>
              <a:ahLst/>
              <a:cxnLst/>
              <a:rect l="0" t="0" r="0" b="0"/>
              <a:pathLst>
                <a:path w="3389687" h="3546145">
                  <a:moveTo>
                    <a:pt x="0" y="3546145"/>
                  </a:moveTo>
                  <a:lnTo>
                    <a:pt x="225979" y="3160694"/>
                  </a:lnTo>
                  <a:lnTo>
                    <a:pt x="451958" y="2929424"/>
                  </a:lnTo>
                  <a:lnTo>
                    <a:pt x="677937" y="2312703"/>
                  </a:lnTo>
                  <a:lnTo>
                    <a:pt x="903916" y="1927253"/>
                  </a:lnTo>
                  <a:lnTo>
                    <a:pt x="1129895" y="1310532"/>
                  </a:lnTo>
                  <a:lnTo>
                    <a:pt x="1355874" y="1156351"/>
                  </a:lnTo>
                  <a:lnTo>
                    <a:pt x="1807833" y="1002171"/>
                  </a:lnTo>
                  <a:lnTo>
                    <a:pt x="2033812" y="616720"/>
                  </a:lnTo>
                  <a:lnTo>
                    <a:pt x="2485770" y="539630"/>
                  </a:lnTo>
                  <a:lnTo>
                    <a:pt x="2711749" y="308360"/>
                  </a:lnTo>
                  <a:lnTo>
                    <a:pt x="2937728" y="231270"/>
                  </a:lnTo>
                  <a:lnTo>
                    <a:pt x="3163707" y="77090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8531608" y="1553070"/>
              <a:ext cx="2937728" cy="3643918"/>
            </a:xfrm>
            <a:custGeom>
              <a:avLst/>
              <a:gdLst/>
              <a:ahLst/>
              <a:cxnLst/>
              <a:rect l="0" t="0" r="0" b="0"/>
              <a:pathLst>
                <a:path w="2937728" h="3643918">
                  <a:moveTo>
                    <a:pt x="0" y="3643918"/>
                  </a:moveTo>
                  <a:lnTo>
                    <a:pt x="225979" y="3108048"/>
                  </a:lnTo>
                  <a:lnTo>
                    <a:pt x="451958" y="2572177"/>
                  </a:lnTo>
                  <a:lnTo>
                    <a:pt x="677937" y="1714785"/>
                  </a:lnTo>
                  <a:lnTo>
                    <a:pt x="903916" y="1178914"/>
                  </a:lnTo>
                  <a:lnTo>
                    <a:pt x="1129895" y="750218"/>
                  </a:lnTo>
                  <a:lnTo>
                    <a:pt x="1581853" y="643044"/>
                  </a:lnTo>
                  <a:lnTo>
                    <a:pt x="1807833" y="428696"/>
                  </a:lnTo>
                  <a:lnTo>
                    <a:pt x="2033812" y="321522"/>
                  </a:lnTo>
                  <a:lnTo>
                    <a:pt x="2259791" y="214348"/>
                  </a:lnTo>
                  <a:lnTo>
                    <a:pt x="2711749" y="107174"/>
                  </a:lnTo>
                  <a:lnTo>
                    <a:pt x="2937728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tx75"/>
            <p:cNvSpPr/>
            <p:nvPr/>
          </p:nvSpPr>
          <p:spPr>
            <a:xfrm>
              <a:off x="2399575" y="1116191"/>
              <a:ext cx="334248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175238" y="1116191"/>
              <a:ext cx="442674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SARA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982532" y="1116191"/>
              <a:ext cx="487838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fSARA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826651" y="6229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723027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664607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06186" y="6229405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656527" y="6229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503346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395369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287392" y="6229405"/>
              <a:ext cx="180816" cy="1189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486404" y="622948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616299" y="6231549"/>
              <a:ext cx="90408" cy="1167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0700991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1830887" y="6229485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20864" y="5886565"/>
              <a:ext cx="90408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30456" y="4788030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0456" y="3689496"/>
              <a:ext cx="180816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0456" y="2592946"/>
              <a:ext cx="180816" cy="11684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40048" y="1492428"/>
              <a:ext cx="271224" cy="118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210193" y="6430749"/>
              <a:ext cx="372764" cy="1478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aval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-1411766" y="3643567"/>
              <a:ext cx="3128565" cy="1883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Cumulative Proportions of Patients</a:t>
              </a:r>
            </a:p>
          </p:txBody>
        </p:sp>
        <p:sp>
          <p:nvSpPr>
            <p:cNvPr id="97" name="pl97"/>
            <p:cNvSpPr/>
            <p:nvPr/>
          </p:nvSpPr>
          <p:spPr>
            <a:xfrm>
              <a:off x="3397927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4262340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108734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955287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6801840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7847228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8693781" y="608688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3696658" y="550507"/>
              <a:ext cx="442515" cy="1163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FRDA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4561071" y="546538"/>
              <a:ext cx="424497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RFC1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5407465" y="546538"/>
              <a:ext cx="42465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254018" y="546538"/>
              <a:ext cx="42465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100571" y="546538"/>
              <a:ext cx="623490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SCA27B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8145959" y="546458"/>
              <a:ext cx="424656" cy="1204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SCA3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992512" y="546538"/>
              <a:ext cx="424656" cy="1203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SCA6</a:t>
              </a:r>
            </a:p>
          </p:txBody>
        </p:sp>
      </p:grpSp>
      <p:sp>
        <p:nvSpPr>
          <p:cNvPr id="111" name="Title 1"/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/>
          <a:lstStyle/>
          <a:p>
            <a:r>
              <a:t>ADL vs USS, SARA, f-SARA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Cambria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395BB3-1528-4302-A15C-E6A06E822975}" vid="{DF592CA2-00DC-4ACA-BF02-8EB1A2F15D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18749</TotalTime>
  <Words>43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Tenorite</vt:lpstr>
      <vt:lpstr>Calibri</vt:lpstr>
      <vt:lpstr>CR</vt:lpstr>
      <vt:lpstr>ADL vs USS, SARA, f-SARA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Christian Rummey</dc:creator>
  <cp:lastModifiedBy>Christian Rummey</cp:lastModifiedBy>
  <cp:revision>64</cp:revision>
  <dcterms:created xsi:type="dcterms:W3CDTF">2020-08-21T08:26:15Z</dcterms:created>
  <dcterms:modified xsi:type="dcterms:W3CDTF">2025-08-11T13:41:05Z</dcterms:modified>
</cp:coreProperties>
</file>