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14"/>
  </p:sldIdLst>
  <p:sldSz cx="12192000" cy="6858000"/>
  <p:notesSz cx="6858000" cy="9144000"/>
  <p:embeddedFontLst>
    <p:embeddedFont>
      <p:font typeface="Tenorite" panose="00000500000000000000" pitchFamily="2" charset="0"/>
      <p:regular r:id="rId4"/>
      <p:bold r:id="rId5"/>
      <p:italic r:id="rId6"/>
      <p:boldItalic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FFFFFF"/>
    <a:srgbClr val="D21145"/>
    <a:srgbClr val="CCCCCC"/>
    <a:srgbClr val="F4A582"/>
    <a:srgbClr val="4A4A4A"/>
    <a:srgbClr val="FFA07A"/>
    <a:srgbClr val="A3B18A"/>
    <a:srgbClr val="FFCC99"/>
    <a:srgbClr val="66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4D9793-A2DD-4368-83B7-2992B2F3B1BA}" v="5" dt="2025-06-10T15:20:23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90" autoAdjust="0"/>
    <p:restoredTop sz="95861" autoAdjust="0"/>
  </p:normalViewPr>
  <p:slideViewPr>
    <p:cSldViewPr snapToGrid="0" snapToObjects="1">
      <p:cViewPr varScale="1">
        <p:scale>
          <a:sx n="96" d="100"/>
          <a:sy n="96" d="100"/>
        </p:scale>
        <p:origin x="64" y="64"/>
      </p:cViewPr>
      <p:guideLst/>
    </p:cSldViewPr>
  </p:slideViewPr>
  <p:outlineViewPr>
    <p:cViewPr>
      <p:scale>
        <a:sx n="33" d="100"/>
        <a:sy n="33" d="100"/>
      </p:scale>
      <p:origin x="0" y="-262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09" d="100"/>
          <a:sy n="109" d="100"/>
        </p:scale>
        <p:origin x="3144" y="84"/>
      </p:cViewPr>
      <p:guideLst/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presProps" Target="presProps.xml"/>
<Relationship Id="rId13" Type="http://schemas.microsoft.com/office/2015/10/relationships/revisionInfo" Target="revisionInfo.xml"/>
<Relationship Id="rId3" Type="http://schemas.openxmlformats.org/officeDocument/2006/relationships/handoutMaster" Target="handoutMasters/handoutMaster1.xml"/>
<Relationship Id="rId7" Type="http://schemas.openxmlformats.org/officeDocument/2006/relationships/font" Target="fonts/font4.fntdata"/>
<Relationship Id="rId12" Type="http://schemas.microsoft.com/office/2016/11/relationships/changesInfo" Target="changesInfos/changesInfo1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font" Target="fonts/font3.fntdata"/>
<Relationship Id="rId11" Type="http://schemas.openxmlformats.org/officeDocument/2006/relationships/tableStyles" Target="tableStyles.xml"/>
<Relationship Id="rId5" Type="http://schemas.openxmlformats.org/officeDocument/2006/relationships/font" Target="fonts/font2.fntdata"/>
<Relationship Id="rId10" Type="http://schemas.openxmlformats.org/officeDocument/2006/relationships/theme" Target="theme/theme1.xml"/>
<Relationship Id="rId4" Type="http://schemas.openxmlformats.org/officeDocument/2006/relationships/font" Target="fonts/font1.fntdata"/>
<Relationship Id="rId9" Type="http://schemas.openxmlformats.org/officeDocument/2006/relationships/viewProps" Target="viewProps.xml"/>
<Relationship Id="rId14" Type="http://schemas.openxmlformats.org/officeDocument/2006/relationships/slide" Target="slides/slide1.xml"/>
</Relationships>
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Rummey" userId="1616f22b-5705-4d11-a330-2855031cc605" providerId="ADAL" clId="{A14D9793-A2DD-4368-83B7-2992B2F3B1BA}"/>
    <pc:docChg chg="undo custSel addSld delSld modMainMaster">
      <pc:chgData name="Christian Rummey" userId="1616f22b-5705-4d11-a330-2855031cc605" providerId="ADAL" clId="{A14D9793-A2DD-4368-83B7-2992B2F3B1BA}" dt="2025-06-10T15:20:23.221" v="9" actId="255"/>
      <pc:docMkLst>
        <pc:docMk/>
      </pc:docMkLst>
      <pc:sldChg chg="new del">
        <pc:chgData name="Christian Rummey" userId="1616f22b-5705-4d11-a330-2855031cc605" providerId="ADAL" clId="{A14D9793-A2DD-4368-83B7-2992B2F3B1BA}" dt="2025-06-09T17:30:43.180" v="6" actId="47"/>
        <pc:sldMkLst>
          <pc:docMk/>
          <pc:sldMk cId="1725867823" sldId="256"/>
        </pc:sldMkLst>
      </pc:sldChg>
      <pc:sldMasterChg chg="modSldLayout">
        <pc:chgData name="Christian Rummey" userId="1616f22b-5705-4d11-a330-2855031cc605" providerId="ADAL" clId="{A14D9793-A2DD-4368-83B7-2992B2F3B1BA}" dt="2025-06-10T15:20:23.221" v="9" actId="255"/>
        <pc:sldMasterMkLst>
          <pc:docMk/>
          <pc:sldMasterMk cId="1297349460" sldId="2147483648"/>
        </pc:sldMasterMkLst>
        <pc:sldLayoutChg chg="modSp mod">
          <pc:chgData name="Christian Rummey" userId="1616f22b-5705-4d11-a330-2855031cc605" providerId="ADAL" clId="{A14D9793-A2DD-4368-83B7-2992B2F3B1BA}" dt="2025-06-10T15:20:23.221" v="9" actId="255"/>
          <pc:sldLayoutMkLst>
            <pc:docMk/>
            <pc:sldMasterMk cId="1297349460" sldId="2147483648"/>
            <pc:sldLayoutMk cId="4256017067" sldId="2147483698"/>
          </pc:sldLayoutMkLst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2" creationId="{F0CB0027-CAAB-A460-8537-923E442AB26E}"/>
            </ac:spMkLst>
          </pc:spChg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4" creationId="{83D3389A-D1B1-8045-AF5C-E936D5011CEE}"/>
            </ac:spMkLst>
          </pc:spChg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5" creationId="{4B129F14-29DC-E5C7-B871-EFAFD4E6F8C4}"/>
            </ac:spMkLst>
          </pc:spChg>
          <pc:spChg chg="mod">
            <ac:chgData name="Christian Rummey" userId="1616f22b-5705-4d11-a330-2855031cc605" providerId="ADAL" clId="{A14D9793-A2DD-4368-83B7-2992B2F3B1BA}" dt="2025-06-10T15:20:09.826" v="7" actId="2711"/>
            <ac:spMkLst>
              <pc:docMk/>
              <pc:sldMasterMk cId="1297349460" sldId="2147483648"/>
              <pc:sldLayoutMk cId="4256017067" sldId="2147483698"/>
              <ac:spMk id="6" creationId="{2CAEB7E8-F4B2-F9B3-0EE7-B55EA21C5378}"/>
            </ac:spMkLst>
          </pc:spChg>
          <pc:spChg chg="mod">
            <ac:chgData name="Christian Rummey" userId="1616f22b-5705-4d11-a330-2855031cc605" providerId="ADAL" clId="{A14D9793-A2DD-4368-83B7-2992B2F3B1BA}" dt="2025-06-10T15:20:19.508" v="8" actId="255"/>
            <ac:spMkLst>
              <pc:docMk/>
              <pc:sldMasterMk cId="1297349460" sldId="2147483648"/>
              <pc:sldLayoutMk cId="4256017067" sldId="2147483698"/>
              <ac:spMk id="7" creationId="{9C0C1CB3-BE42-6AF9-C031-C43FC50879AF}"/>
            </ac:spMkLst>
          </pc:spChg>
          <pc:spChg chg="mod">
            <ac:chgData name="Christian Rummey" userId="1616f22b-5705-4d11-a330-2855031cc605" providerId="ADAL" clId="{A14D9793-A2DD-4368-83B7-2992B2F3B1BA}" dt="2025-06-10T15:20:23.221" v="9" actId="255"/>
            <ac:spMkLst>
              <pc:docMk/>
              <pc:sldMasterMk cId="1297349460" sldId="2147483648"/>
              <pc:sldLayoutMk cId="4256017067" sldId="2147483698"/>
              <ac:spMk id="11" creationId="{2F3A1677-D5FD-6F4F-982B-D234B3676989}"/>
            </ac:spMkLst>
          </pc:spChg>
          <pc:cxnChg chg="mod">
            <ac:chgData name="Christian Rummey" userId="1616f22b-5705-4d11-a330-2855031cc605" providerId="ADAL" clId="{A14D9793-A2DD-4368-83B7-2992B2F3B1BA}" dt="2025-06-10T15:20:09.826" v="7" actId="2711"/>
            <ac:cxnSpMkLst>
              <pc:docMk/>
              <pc:sldMasterMk cId="1297349460" sldId="2147483648"/>
              <pc:sldLayoutMk cId="4256017067" sldId="2147483698"/>
              <ac:cxnSpMk id="3" creationId="{220A93F4-9361-BE4A-BDFF-57F61D61B18D}"/>
            </ac:cxnSpMkLst>
          </pc:cxnChg>
        </pc:sldLayoutChg>
      </pc:sldMasterChg>
    </pc:docChg>
  </pc:docChgLst>
  <pc:docChgLst>
    <pc:chgData name="Christian Rummey" userId="1616f22b-5705-4d11-a330-2855031cc605" providerId="ADAL" clId="{BA4FE7E3-BE8F-4020-926C-39CDD45D1D87}"/>
    <pc:docChg chg="undo custSel modMainMaster">
      <pc:chgData name="Christian Rummey" userId="1616f22b-5705-4d11-a330-2855031cc605" providerId="ADAL" clId="{BA4FE7E3-BE8F-4020-926C-39CDD45D1D87}" dt="2025-04-22T11:05:18.004" v="6" actId="1076"/>
      <pc:docMkLst>
        <pc:docMk/>
      </pc:docMkLst>
      <pc:sldMasterChg chg="modSldLayout">
        <pc:chgData name="Christian Rummey" userId="1616f22b-5705-4d11-a330-2855031cc605" providerId="ADAL" clId="{BA4FE7E3-BE8F-4020-926C-39CDD45D1D87}" dt="2025-04-22T11:05:18.004" v="6" actId="1076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BA4FE7E3-BE8F-4020-926C-39CDD45D1D87}" dt="2025-04-22T11:05:18.004" v="6" actId="1076"/>
          <pc:sldLayoutMkLst>
            <pc:docMk/>
            <pc:sldMasterMk cId="1297349460" sldId="2147483648"/>
            <pc:sldLayoutMk cId="1779765834" sldId="2147483662"/>
          </pc:sldLayoutMkLst>
          <pc:spChg chg="add mod">
            <ac:chgData name="Christian Rummey" userId="1616f22b-5705-4d11-a330-2855031cc605" providerId="ADAL" clId="{BA4FE7E3-BE8F-4020-926C-39CDD45D1D87}" dt="2025-04-22T11:05:18.004" v="6" actId="1076"/>
            <ac:spMkLst>
              <pc:docMk/>
              <pc:sldMasterMk cId="1297349460" sldId="2147483648"/>
              <pc:sldLayoutMk cId="1779765834" sldId="2147483662"/>
              <ac:spMk id="2" creationId="{EBBB5403-9242-AA00-FE6E-B41EFCD3044B}"/>
            </ac:spMkLst>
          </pc:spChg>
          <pc:spChg chg="mod">
            <ac:chgData name="Christian Rummey" userId="1616f22b-5705-4d11-a330-2855031cc605" providerId="ADAL" clId="{BA4FE7E3-BE8F-4020-926C-39CDD45D1D87}" dt="2025-04-22T11:05:11.857" v="5" actId="1076"/>
            <ac:spMkLst>
              <pc:docMk/>
              <pc:sldMasterMk cId="1297349460" sldId="2147483648"/>
              <pc:sldLayoutMk cId="1779765834" sldId="2147483662"/>
              <ac:spMk id="4" creationId="{00000000-0000-0000-0000-000000000000}"/>
            </ac:spMkLst>
          </pc:spChg>
        </pc:sldLayoutChg>
      </pc:sldMasterChg>
    </pc:docChg>
  </pc:docChgLst>
  <pc:docChgLst>
    <pc:chgData name="Christian Rummey" userId="1616f22b-5705-4d11-a330-2855031cc605" providerId="ADAL" clId="{5F97B23C-B94D-4912-9497-32CCAC5D690D}"/>
    <pc:docChg chg="undo custSel modMainMaster">
      <pc:chgData name="Christian Rummey" userId="1616f22b-5705-4d11-a330-2855031cc605" providerId="ADAL" clId="{5F97B23C-B94D-4912-9497-32CCAC5D690D}" dt="2025-03-28T11:37:44.999" v="50" actId="108"/>
      <pc:docMkLst>
        <pc:docMk/>
      </pc:docMkLst>
      <pc:sldMasterChg chg="modSldLayout">
        <pc:chgData name="Christian Rummey" userId="1616f22b-5705-4d11-a330-2855031cc605" providerId="ADAL" clId="{5F97B23C-B94D-4912-9497-32CCAC5D690D}" dt="2025-03-28T11:37:44.999" v="50" actId="108"/>
        <pc:sldMasterMkLst>
          <pc:docMk/>
          <pc:sldMasterMk cId="1297349460" sldId="2147483648"/>
        </pc:sldMasterMkLst>
        <pc:sldLayoutChg chg="addSp delSp modSp mod">
          <pc:chgData name="Christian Rummey" userId="1616f22b-5705-4d11-a330-2855031cc605" providerId="ADAL" clId="{5F97B23C-B94D-4912-9497-32CCAC5D690D}" dt="2025-03-26T12:09:58.584" v="33"/>
          <pc:sldLayoutMkLst>
            <pc:docMk/>
            <pc:sldMasterMk cId="1297349460" sldId="2147483648"/>
            <pc:sldLayoutMk cId="1779765834" sldId="2147483662"/>
          </pc:sldLayoutMkLst>
          <pc:spChg chg="add mod">
            <ac:chgData name="Christian Rummey" userId="1616f22b-5705-4d11-a330-2855031cc605" providerId="ADAL" clId="{5F97B23C-B94D-4912-9497-32CCAC5D690D}" dt="2025-03-26T12:09:58.584" v="33"/>
            <ac:spMkLst>
              <pc:docMk/>
              <pc:sldMasterMk cId="1297349460" sldId="2147483648"/>
              <pc:sldLayoutMk cId="1779765834" sldId="2147483662"/>
              <ac:spMk id="4" creationId="{00000000-0000-0000-0000-000000000000}"/>
            </ac:spMkLst>
          </pc:spChg>
        </pc:sldLayoutChg>
        <pc:sldLayoutChg chg="modSp">
          <pc:chgData name="Christian Rummey" userId="1616f22b-5705-4d11-a330-2855031cc605" providerId="ADAL" clId="{5F97B23C-B94D-4912-9497-32CCAC5D690D}" dt="2025-03-28T11:37:21.372" v="46" actId="108"/>
          <pc:sldLayoutMkLst>
            <pc:docMk/>
            <pc:sldMasterMk cId="1297349460" sldId="2147483648"/>
            <pc:sldLayoutMk cId="3753787485" sldId="2147483675"/>
          </pc:sldLayoutMkLst>
          <pc:spChg chg="mod">
            <ac:chgData name="Christian Rummey" userId="1616f22b-5705-4d11-a330-2855031cc605" providerId="ADAL" clId="{5F97B23C-B94D-4912-9497-32CCAC5D690D}" dt="2025-03-28T11:37:21.372" v="46" actId="108"/>
            <ac:spMkLst>
              <pc:docMk/>
              <pc:sldMasterMk cId="1297349460" sldId="2147483648"/>
              <pc:sldLayoutMk cId="3753787485" sldId="2147483675"/>
              <ac:spMk id="4" creationId="{00000000-0000-0000-0000-000000000000}"/>
            </ac:spMkLst>
          </pc:spChg>
        </pc:sldLayoutChg>
        <pc:sldLayoutChg chg="delSp mod">
          <pc:chgData name="Christian Rummey" userId="1616f22b-5705-4d11-a330-2855031cc605" providerId="ADAL" clId="{5F97B23C-B94D-4912-9497-32CCAC5D690D}" dt="2025-03-26T12:08:15.576" v="21" actId="478"/>
          <pc:sldLayoutMkLst>
            <pc:docMk/>
            <pc:sldMasterMk cId="1297349460" sldId="2147483648"/>
            <pc:sldLayoutMk cId="2951539814" sldId="2147483683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6T12:06:31.871" v="1"/>
          <pc:sldLayoutMkLst>
            <pc:docMk/>
            <pc:sldMasterMk cId="1297349460" sldId="2147483648"/>
            <pc:sldLayoutMk cId="2778995209" sldId="2147483684"/>
          </pc:sldLayoutMkLst>
        </pc:sldLayoutChg>
        <pc:sldLayoutChg chg="addSp delSp modSp mod">
          <pc:chgData name="Christian Rummey" userId="1616f22b-5705-4d11-a330-2855031cc605" providerId="ADAL" clId="{5F97B23C-B94D-4912-9497-32CCAC5D690D}" dt="2025-03-28T11:37:41.348" v="49" actId="108"/>
          <pc:sldLayoutMkLst>
            <pc:docMk/>
            <pc:sldMasterMk cId="1297349460" sldId="2147483648"/>
            <pc:sldLayoutMk cId="3487979977" sldId="2147483685"/>
          </pc:sldLayoutMkLst>
          <pc:spChg chg="add mod">
            <ac:chgData name="Christian Rummey" userId="1616f22b-5705-4d11-a330-2855031cc605" providerId="ADAL" clId="{5F97B23C-B94D-4912-9497-32CCAC5D690D}" dt="2025-03-26T12:09:23.783" v="24"/>
            <ac:spMkLst>
              <pc:docMk/>
              <pc:sldMasterMk cId="1297349460" sldId="2147483648"/>
              <pc:sldLayoutMk cId="3487979977" sldId="2147483685"/>
              <ac:spMk id="2" creationId="{189450AF-5B3A-1BE3-45D6-60D099856B54}"/>
            </ac:spMkLst>
          </pc:spChg>
          <pc:spChg chg="add mod">
            <ac:chgData name="Christian Rummey" userId="1616f22b-5705-4d11-a330-2855031cc605" providerId="ADAL" clId="{5F97B23C-B94D-4912-9497-32CCAC5D690D}" dt="2025-03-26T12:09:23.783" v="24"/>
            <ac:spMkLst>
              <pc:docMk/>
              <pc:sldMasterMk cId="1297349460" sldId="2147483648"/>
              <pc:sldLayoutMk cId="3487979977" sldId="2147483685"/>
              <ac:spMk id="5" creationId="{F1CC33CE-F5D7-114C-2E5F-0BB1D6208940}"/>
            </ac:spMkLst>
          </pc:spChg>
          <pc:spChg chg="mod">
            <ac:chgData name="Christian Rummey" userId="1616f22b-5705-4d11-a330-2855031cc605" providerId="ADAL" clId="{5F97B23C-B94D-4912-9497-32CCAC5D690D}" dt="2025-03-28T11:37:41.348" v="49" actId="108"/>
            <ac:spMkLst>
              <pc:docMk/>
              <pc:sldMasterMk cId="1297349460" sldId="2147483648"/>
              <pc:sldLayoutMk cId="3487979977" sldId="2147483685"/>
              <ac:spMk id="11" creationId="{2F3A1677-D5FD-6F4F-982B-D234B3676989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8T11:37:44.999" v="50" actId="108"/>
          <pc:sldLayoutMkLst>
            <pc:docMk/>
            <pc:sldMasterMk cId="1297349460" sldId="2147483648"/>
            <pc:sldLayoutMk cId="1567917209" sldId="2147483686"/>
          </pc:sldLayoutMkLst>
          <pc:spChg chg="add mod">
            <ac:chgData name="Christian Rummey" userId="1616f22b-5705-4d11-a330-2855031cc605" providerId="ADAL" clId="{5F97B23C-B94D-4912-9497-32CCAC5D690D}" dt="2025-03-28T11:37:44.999" v="50" actId="108"/>
            <ac:spMkLst>
              <pc:docMk/>
              <pc:sldMasterMk cId="1297349460" sldId="2147483648"/>
              <pc:sldLayoutMk cId="1567917209" sldId="2147483686"/>
              <ac:spMk id="9" creationId="{5CCC9ECA-AF17-77AA-3FBA-9C2ADA4E93EB}"/>
            </ac:spMkLst>
          </pc:spChg>
          <pc:spChg chg="add mod">
            <ac:chgData name="Christian Rummey" userId="1616f22b-5705-4d11-a330-2855031cc605" providerId="ADAL" clId="{5F97B23C-B94D-4912-9497-32CCAC5D690D}" dt="2025-03-26T12:08:06.003" v="20"/>
            <ac:spMkLst>
              <pc:docMk/>
              <pc:sldMasterMk cId="1297349460" sldId="2147483648"/>
              <pc:sldLayoutMk cId="1567917209" sldId="2147483686"/>
              <ac:spMk id="10" creationId="{00000000-0000-0000-0000-000000000000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8T11:37:37.870" v="48" actId="108"/>
          <pc:sldLayoutMkLst>
            <pc:docMk/>
            <pc:sldMasterMk cId="1297349460" sldId="2147483648"/>
            <pc:sldLayoutMk cId="3387880590" sldId="2147483694"/>
          </pc:sldLayoutMkLst>
          <pc:spChg chg="add mod">
            <ac:chgData name="Christian Rummey" userId="1616f22b-5705-4d11-a330-2855031cc605" providerId="ADAL" clId="{5F97B23C-B94D-4912-9497-32CCAC5D690D}" dt="2025-03-26T12:09:28.790" v="26"/>
            <ac:spMkLst>
              <pc:docMk/>
              <pc:sldMasterMk cId="1297349460" sldId="2147483648"/>
              <pc:sldLayoutMk cId="3387880590" sldId="2147483694"/>
              <ac:spMk id="2" creationId="{3C96B0EB-DC02-C3E4-27BE-B09618C53392}"/>
            </ac:spMkLst>
          </pc:spChg>
          <pc:spChg chg="mod">
            <ac:chgData name="Christian Rummey" userId="1616f22b-5705-4d11-a330-2855031cc605" providerId="ADAL" clId="{5F97B23C-B94D-4912-9497-32CCAC5D690D}" dt="2025-03-28T11:37:37.870" v="48" actId="108"/>
            <ac:spMkLst>
              <pc:docMk/>
              <pc:sldMasterMk cId="1297349460" sldId="2147483648"/>
              <pc:sldLayoutMk cId="3387880590" sldId="2147483694"/>
              <ac:spMk id="5" creationId="{F78D01E8-C1E8-530B-2B36-96123687E1F0}"/>
            </ac:spMkLst>
          </pc:spChg>
          <pc:spChg chg="add mod">
            <ac:chgData name="Christian Rummey" userId="1616f22b-5705-4d11-a330-2855031cc605" providerId="ADAL" clId="{5F97B23C-B94D-4912-9497-32CCAC5D690D}" dt="2025-03-26T12:09:28.790" v="26"/>
            <ac:spMkLst>
              <pc:docMk/>
              <pc:sldMasterMk cId="1297349460" sldId="2147483648"/>
              <pc:sldLayoutMk cId="3387880590" sldId="2147483694"/>
              <ac:spMk id="6" creationId="{353035CB-67F1-9F4F-38E1-119BC05B992D}"/>
            </ac:spMkLst>
          </pc:spChg>
          <pc:spChg chg="mod">
            <ac:chgData name="Christian Rummey" userId="1616f22b-5705-4d11-a330-2855031cc605" providerId="ADAL" clId="{5F97B23C-B94D-4912-9497-32CCAC5D690D}" dt="2025-03-28T11:37:35.668" v="47" actId="108"/>
            <ac:spMkLst>
              <pc:docMk/>
              <pc:sldMasterMk cId="1297349460" sldId="2147483648"/>
              <pc:sldLayoutMk cId="3387880590" sldId="2147483694"/>
              <ac:spMk id="11" creationId="{2F3A1677-D5FD-6F4F-982B-D234B3676989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8T11:37:17.355" v="45" actId="108"/>
          <pc:sldLayoutMkLst>
            <pc:docMk/>
            <pc:sldMasterMk cId="1297349460" sldId="2147483648"/>
            <pc:sldLayoutMk cId="84449021" sldId="2147483695"/>
          </pc:sldLayoutMkLst>
          <pc:spChg chg="mod">
            <ac:chgData name="Christian Rummey" userId="1616f22b-5705-4d11-a330-2855031cc605" providerId="ADAL" clId="{5F97B23C-B94D-4912-9497-32CCAC5D690D}" dt="2025-03-26T12:08:53.659" v="22" actId="207"/>
            <ac:spMkLst>
              <pc:docMk/>
              <pc:sldMasterMk cId="1297349460" sldId="2147483648"/>
              <pc:sldLayoutMk cId="84449021" sldId="2147483695"/>
              <ac:spMk id="2" creationId="{00000000-0000-0000-0000-000000000000}"/>
            </ac:spMkLst>
          </pc:spChg>
          <pc:spChg chg="mod">
            <ac:chgData name="Christian Rummey" userId="1616f22b-5705-4d11-a330-2855031cc605" providerId="ADAL" clId="{5F97B23C-B94D-4912-9497-32CCAC5D690D}" dt="2025-03-26T12:06:49.789" v="4" actId="404"/>
            <ac:spMkLst>
              <pc:docMk/>
              <pc:sldMasterMk cId="1297349460" sldId="2147483648"/>
              <pc:sldLayoutMk cId="84449021" sldId="2147483695"/>
              <ac:spMk id="3" creationId="{00000000-0000-0000-0000-000000000000}"/>
            </ac:spMkLst>
          </pc:spChg>
          <pc:spChg chg="mod">
            <ac:chgData name="Christian Rummey" userId="1616f22b-5705-4d11-a330-2855031cc605" providerId="ADAL" clId="{5F97B23C-B94D-4912-9497-32CCAC5D690D}" dt="2025-03-28T11:37:17.355" v="45" actId="108"/>
            <ac:spMkLst>
              <pc:docMk/>
              <pc:sldMasterMk cId="1297349460" sldId="2147483648"/>
              <pc:sldLayoutMk cId="84449021" sldId="2147483695"/>
              <ac:spMk id="9" creationId="{2F8024D3-1A65-0428-57F2-93033CA6A491}"/>
            </ac:spMkLst>
          </pc:spChg>
          <pc:spChg chg="add mod">
            <ac:chgData name="Christian Rummey" userId="1616f22b-5705-4d11-a330-2855031cc605" providerId="ADAL" clId="{5F97B23C-B94D-4912-9497-32CCAC5D690D}" dt="2025-03-26T12:09:45.755" v="30"/>
            <ac:spMkLst>
              <pc:docMk/>
              <pc:sldMasterMk cId="1297349460" sldId="2147483648"/>
              <pc:sldLayoutMk cId="84449021" sldId="2147483695"/>
              <ac:spMk id="11" creationId="{FD894503-3C12-466A-60EE-312759D093FB}"/>
            </ac:spMkLst>
          </pc:spChg>
        </pc:sldLayoutChg>
        <pc:sldLayoutChg chg="addSp delSp modSp mod">
          <pc:chgData name="Christian Rummey" userId="1616f22b-5705-4d11-a330-2855031cc605" providerId="ADAL" clId="{5F97B23C-B94D-4912-9497-32CCAC5D690D}" dt="2025-03-27T10:14:21.413" v="43"/>
          <pc:sldLayoutMkLst>
            <pc:docMk/>
            <pc:sldMasterMk cId="1297349460" sldId="2147483648"/>
            <pc:sldLayoutMk cId="775367414" sldId="2147483696"/>
          </pc:sldLayoutMkLst>
          <pc:spChg chg="add mod">
            <ac:chgData name="Christian Rummey" userId="1616f22b-5705-4d11-a330-2855031cc605" providerId="ADAL" clId="{5F97B23C-B94D-4912-9497-32CCAC5D690D}" dt="2025-03-27T10:13:50.012" v="38"/>
            <ac:spMkLst>
              <pc:docMk/>
              <pc:sldMasterMk cId="1297349460" sldId="2147483648"/>
              <pc:sldLayoutMk cId="775367414" sldId="2147483696"/>
              <ac:spMk id="8" creationId="{0A197C6F-4D88-488A-50DD-5D7BF6013154}"/>
            </ac:spMkLst>
          </pc:spChg>
          <pc:spChg chg="add mod">
            <ac:chgData name="Christian Rummey" userId="1616f22b-5705-4d11-a330-2855031cc605" providerId="ADAL" clId="{5F97B23C-B94D-4912-9497-32CCAC5D690D}" dt="2025-03-27T10:13:59.609" v="41" actId="14100"/>
            <ac:spMkLst>
              <pc:docMk/>
              <pc:sldMasterMk cId="1297349460" sldId="2147483648"/>
              <pc:sldLayoutMk cId="775367414" sldId="2147483696"/>
              <ac:spMk id="9" creationId="{A3D7ED22-F98E-C2C8-4338-C3DCEAFE0DD6}"/>
            </ac:spMkLst>
          </pc:spChg>
          <pc:spChg chg="add mod">
            <ac:chgData name="Christian Rummey" userId="1616f22b-5705-4d11-a330-2855031cc605" providerId="ADAL" clId="{5F97B23C-B94D-4912-9497-32CCAC5D690D}" dt="2025-03-27T10:14:21.413" v="43"/>
            <ac:spMkLst>
              <pc:docMk/>
              <pc:sldMasterMk cId="1297349460" sldId="2147483648"/>
              <pc:sldLayoutMk cId="775367414" sldId="2147483696"/>
              <ac:spMk id="10" creationId="{0813FBF2-EE6A-7F21-DA43-BEB4A4204A34}"/>
            </ac:spMkLst>
          </pc:spChg>
          <pc:spChg chg="add mod">
            <ac:chgData name="Christian Rummey" userId="1616f22b-5705-4d11-a330-2855031cc605" providerId="ADAL" clId="{5F97B23C-B94D-4912-9497-32CCAC5D690D}" dt="2025-03-27T10:14:21.413" v="43"/>
            <ac:spMkLst>
              <pc:docMk/>
              <pc:sldMasterMk cId="1297349460" sldId="2147483648"/>
              <pc:sldLayoutMk cId="775367414" sldId="2147483696"/>
              <ac:spMk id="12" creationId="{EAF21E59-6130-9132-479A-6011AFDD62FE}"/>
            </ac:spMkLst>
          </pc:spChg>
        </pc:sldLayoutChg>
      </pc:sldMasterChg>
    </pc:docChg>
  </pc:docChgLst>
  <pc:docChgLst>
    <pc:chgData name="Christian Rummey" userId="1616f22b-5705-4d11-a330-2855031cc605" providerId="ADAL" clId="{15F4C84D-1EF1-4114-9C4D-36D8254AFF84}"/>
    <pc:docChg chg="modMainMaster">
      <pc:chgData name="Christian Rummey" userId="1616f22b-5705-4d11-a330-2855031cc605" providerId="ADAL" clId="{15F4C84D-1EF1-4114-9C4D-36D8254AFF84}" dt="2025-04-14T10:50:14.983" v="3" actId="14100"/>
      <pc:docMkLst>
        <pc:docMk/>
      </pc:docMkLst>
      <pc:sldMasterChg chg="modSldLayout">
        <pc:chgData name="Christian Rummey" userId="1616f22b-5705-4d11-a330-2855031cc605" providerId="ADAL" clId="{15F4C84D-1EF1-4114-9C4D-36D8254AFF84}" dt="2025-04-14T10:50:14.983" v="3" actId="14100"/>
        <pc:sldMasterMkLst>
          <pc:docMk/>
          <pc:sldMasterMk cId="1297349460" sldId="2147483648"/>
        </pc:sldMasterMkLst>
        <pc:sldLayoutChg chg="addSp modSp mod">
          <pc:chgData name="Christian Rummey" userId="1616f22b-5705-4d11-a330-2855031cc605" providerId="ADAL" clId="{15F4C84D-1EF1-4114-9C4D-36D8254AFF84}" dt="2025-04-14T10:50:14.983" v="3" actId="14100"/>
          <pc:sldLayoutMkLst>
            <pc:docMk/>
            <pc:sldMasterMk cId="1297349460" sldId="2147483648"/>
            <pc:sldLayoutMk cId="775367414" sldId="2147483696"/>
          </pc:sldLayoutMkLst>
          <pc:spChg chg="add mod">
            <ac:chgData name="Christian Rummey" userId="1616f22b-5705-4d11-a330-2855031cc605" providerId="ADAL" clId="{15F4C84D-1EF1-4114-9C4D-36D8254AFF84}" dt="2025-04-14T10:50:14.983" v="3" actId="14100"/>
            <ac:spMkLst>
              <pc:docMk/>
              <pc:sldMasterMk cId="1297349460" sldId="2147483648"/>
              <pc:sldLayoutMk cId="775367414" sldId="2147483696"/>
              <ac:spMk id="2" creationId="{4070C87E-DFA1-032D-5413-84B5C0EA6962}"/>
            </ac:spMkLst>
          </pc:spChg>
          <pc:spChg chg="mod">
            <ac:chgData name="Christian Rummey" userId="1616f22b-5705-4d11-a330-2855031cc605" providerId="ADAL" clId="{15F4C84D-1EF1-4114-9C4D-36D8254AFF84}" dt="2025-04-14T10:50:04.056" v="0" actId="14100"/>
            <ac:spMkLst>
              <pc:docMk/>
              <pc:sldMasterMk cId="1297349460" sldId="2147483648"/>
              <pc:sldLayoutMk cId="775367414" sldId="2147483696"/>
              <ac:spMk id="8" creationId="{0A197C6F-4D88-488A-50DD-5D7BF6013154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A492B1-D0E8-4066-8DC1-F40744AE62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2A53BC-9DD4-4B5D-A18C-F4610F5B99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B9F4C-C8D0-46E8-90C7-9F3ADA02B81A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8AFA9-FC76-4083-9FF9-28E93E1BD9F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EC296C-2E56-4970-8FE6-DA808391A25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FC8586-BA3B-4CFE-9E9B-579F1A69CC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32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603C9-0024-46CF-87BE-1939A334CBB0}" type="datetimeFigureOut">
              <a:rPr lang="en-US" smtClean="0"/>
              <a:t>2025-06-10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0F714-9B13-41E9-A60E-D61BD25D56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3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1" Type="http://schemas.openxmlformats.org/officeDocument/2006/relationships/notesMaster" Target="../notesMasters/notesMaster1.xml"/>
<Relationship Id="rId2" Type="http://schemas.openxmlformats.org/officeDocument/2006/relationships/slide" Target="../slides/slide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Created at 2025-08-11 15-45-01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3" y="4643120"/>
            <a:ext cx="10515600" cy="14465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4A4A4A"/>
                </a:solidFill>
                <a:latin typeface="Tenorite" panose="00000500000000000000" pitchFamily="2" charset="0"/>
              </a:defRPr>
            </a:lvl1pPr>
            <a:lvl2pPr marL="45721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3120" y="4599431"/>
            <a:ext cx="10515600" cy="0"/>
          </a:xfrm>
          <a:prstGeom prst="line">
            <a:avLst/>
          </a:prstGeom>
          <a:ln w="38100">
            <a:solidFill>
              <a:srgbClr val="C02F1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1539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  <a:lvl2pPr>
              <a:defRPr>
                <a:latin typeface="Tenorite" panose="00000500000000000000" pitchFamily="2" charset="0"/>
              </a:defRPr>
            </a:lvl2pPr>
            <a:lvl3pPr>
              <a:defRPr>
                <a:latin typeface="Tenorite" panose="00000500000000000000" pitchFamily="2" charset="0"/>
              </a:defRPr>
            </a:lvl3pPr>
            <a:lvl4pPr>
              <a:defRPr>
                <a:latin typeface="Tenorite" panose="00000500000000000000" pitchFamily="2" charset="0"/>
              </a:defRPr>
            </a:lvl4pPr>
            <a:lvl5pPr>
              <a:defRPr>
                <a:latin typeface="Tenorite" panose="00000500000000000000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BB5403-9242-AA00-FE6E-B41EFCD3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5371" y="6560763"/>
            <a:ext cx="790097" cy="120634"/>
          </a:xfrm>
        </p:spPr>
        <p:txBody>
          <a:bodyPr anchor="ctr">
            <a:normAutofit/>
          </a:bodyPr>
          <a:lstStyle>
            <a:lvl1pPr>
              <a:defRPr lang="en-US" sz="1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79765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20" y="179883"/>
            <a:ext cx="10515600" cy="3050497"/>
          </a:xfrm>
        </p:spPr>
        <p:txBody>
          <a:bodyPr anchor="b">
            <a:normAutofit/>
          </a:bodyPr>
          <a:lstStyle>
            <a:lvl1pPr algn="l">
              <a:defRPr lang="en-US" sz="5400" b="1" kern="1200" dirty="0">
                <a:solidFill>
                  <a:srgbClr val="2A3E75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0AF3CD5-52C6-EFDB-39AA-9D2EC2448291}"/>
              </a:ext>
            </a:extLst>
          </p:cNvPr>
          <p:cNvCxnSpPr>
            <a:cxnSpLocks/>
          </p:cNvCxnSpPr>
          <p:nvPr userDrawn="1"/>
        </p:nvCxnSpPr>
        <p:spPr>
          <a:xfrm>
            <a:off x="831852" y="3288312"/>
            <a:ext cx="10515600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5CCC9ECA-AF17-77AA-3FBA-9C2ADA4E93EB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44547" y="3359464"/>
            <a:ext cx="10515600" cy="3041334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17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1173175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89450AF-5B3A-1BE3-45D6-60D099856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CC33CE-F5D7-114C-2E5F-0BB1D6208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979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_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8666544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4070C87E-DFA1-032D-5413-84B5C0EA6962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874152" y="1143000"/>
            <a:ext cx="6079222" cy="316278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536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A197C6F-4D88-488A-50DD-5D7BF6013154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228600" y="1143000"/>
            <a:ext cx="11731752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4572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1pPr>
            <a:lvl2pPr marL="9144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2pPr>
            <a:lvl3pPr marL="13716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3pPr>
            <a:lvl4pPr marL="18288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4pPr>
            <a:lvl5pPr marL="2286000" indent="-228600" algn="l" defTabSz="914400" rtl="0" eaLnBrk="1" latinLnBrk="0" hangingPunct="1">
              <a:lnSpc>
                <a:spcPct val="114000"/>
              </a:lnSpc>
              <a:spcBef>
                <a:spcPts val="0"/>
              </a:spcBef>
              <a:buClr>
                <a:srgbClr val="2A3E75"/>
              </a:buClr>
              <a:buFont typeface="Arial" panose="020B0604020202020204" pitchFamily="34" charset="0"/>
              <a:buChar char="•"/>
              <a:defRPr lang="en-US" sz="2800" kern="1200" dirty="0">
                <a:solidFill>
                  <a:srgbClr val="4A4A4A"/>
                </a:solidFill>
                <a:latin typeface="Tenorite" panose="00000500000000000000" pitchFamily="2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A3D7ED22-F98E-C2C8-4338-C3DCEAFE0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1"/>
            <a:ext cx="11731752" cy="80507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0813FBF2-EE6A-7F21-DA43-BEB4A4204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AF21E59-6130-9132-479A-6011AFDD6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09330"/>
            <a:ext cx="11731752" cy="1359705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625383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28600" y="1783830"/>
            <a:ext cx="5867400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78D01E8-C1E8-530B-2B36-96123687E1F0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6096000" y="1783830"/>
            <a:ext cx="5867402" cy="4616970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96B0EB-DC02-C3E4-27BE-B09618C53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3035CB-67F1-9F4F-38E1-119BC05B9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30968" y="6492874"/>
            <a:ext cx="10822406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880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97" y="142929"/>
            <a:ext cx="4814636" cy="1692275"/>
          </a:xfrm>
        </p:spPr>
        <p:txBody>
          <a:bodyPr anchor="ctr">
            <a:normAutofit/>
          </a:bodyPr>
          <a:lstStyle>
            <a:lvl1pPr>
              <a:defRPr lang="en-US" sz="3200" b="1" kern="1200" dirty="0">
                <a:solidFill>
                  <a:srgbClr val="003366"/>
                </a:solidFill>
                <a:latin typeface="Tenorite" panose="00000500000000000000" pitchFamily="2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42929"/>
            <a:ext cx="6770187" cy="6606360"/>
          </a:xfrm>
          <a:prstGeom prst="rect">
            <a:avLst/>
          </a:prstGeom>
        </p:spPr>
        <p:txBody>
          <a:bodyPr/>
          <a:lstStyle>
            <a:lvl1pPr marL="274320">
              <a:defRPr sz="2400">
                <a:latin typeface="Tenorite" panose="00000500000000000000" pitchFamily="2" charset="0"/>
              </a:defRPr>
            </a:lvl1pPr>
            <a:lvl2pPr marL="548640">
              <a:buClr>
                <a:srgbClr val="D21145"/>
              </a:buClr>
              <a:defRPr sz="2000">
                <a:latin typeface="Tenorite" panose="00000500000000000000" pitchFamily="2" charset="0"/>
              </a:defRPr>
            </a:lvl2pPr>
            <a:lvl3pPr marL="822960">
              <a:buClr>
                <a:srgbClr val="003366"/>
              </a:buClr>
              <a:defRPr sz="1800">
                <a:latin typeface="Tenorite" panose="00000500000000000000" pitchFamily="2" charset="0"/>
              </a:defRPr>
            </a:lvl3pPr>
            <a:lvl4pPr marL="1097280">
              <a:buClr>
                <a:srgbClr val="D21145"/>
              </a:buClr>
              <a:defRPr sz="1600">
                <a:latin typeface="Tenorite" panose="00000500000000000000" pitchFamily="2" charset="0"/>
              </a:defRPr>
            </a:lvl4pPr>
            <a:lvl5pPr marL="1371600">
              <a:defRPr sz="16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73" y="6492876"/>
            <a:ext cx="3912268" cy="256413"/>
          </a:xfrm>
          <a:prstGeom prst="rect">
            <a:avLst/>
          </a:prstGeo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2F4DEA-5591-BB7D-6249-5D291621BA1D}"/>
              </a:ext>
            </a:extLst>
          </p:cNvPr>
          <p:cNvCxnSpPr>
            <a:cxnSpLocks/>
          </p:cNvCxnSpPr>
          <p:nvPr userDrawn="1"/>
        </p:nvCxnSpPr>
        <p:spPr>
          <a:xfrm>
            <a:off x="1" y="1992643"/>
            <a:ext cx="5074023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8024D3-1A65-0428-57F2-93033CA6A49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1220" y="2150083"/>
            <a:ext cx="4804612" cy="4222141"/>
          </a:xfrm>
          <a:prstGeom prst="rect">
            <a:avLst/>
          </a:prstGeom>
        </p:spPr>
        <p:txBody>
          <a:bodyPr/>
          <a:lstStyle>
            <a:lvl1pPr>
              <a:defRPr lang="en-US" sz="2400" dirty="0">
                <a:latin typeface="Tenorite" panose="00000500000000000000" pitchFamily="2" charset="0"/>
              </a:defRPr>
            </a:lvl1pPr>
            <a:lvl2pPr>
              <a:defRPr lang="en-US" sz="2000" dirty="0">
                <a:latin typeface="Tenorite" panose="00000500000000000000" pitchFamily="2" charset="0"/>
              </a:defRPr>
            </a:lvl2pPr>
            <a:lvl3pPr>
              <a:defRPr lang="en-US" sz="1800" dirty="0">
                <a:latin typeface="Tenorite" panose="00000500000000000000" pitchFamily="2" charset="0"/>
              </a:defRPr>
            </a:lvl3pPr>
            <a:lvl4pPr>
              <a:defRPr lang="en-US" sz="1600" dirty="0">
                <a:latin typeface="Tenorite" panose="00000500000000000000" pitchFamily="2" charset="0"/>
              </a:defRPr>
            </a:lvl4pPr>
            <a:lvl5pPr>
              <a:defRPr lang="en-US" sz="1600" dirty="0">
                <a:latin typeface="Tenorite" panose="00000500000000000000" pitchFamily="2" charset="0"/>
              </a:defRPr>
            </a:lvl5pPr>
          </a:lstStyle>
          <a:p>
            <a:pPr marL="274320" lvl="0"/>
            <a:r>
              <a:rPr lang="en-US" dirty="0"/>
              <a:t>Click to edit Master text styles</a:t>
            </a:r>
          </a:p>
          <a:p>
            <a:pPr marL="548640" lvl="1">
              <a:buClr>
                <a:srgbClr val="D21145"/>
              </a:buClr>
            </a:pPr>
            <a:r>
              <a:rPr lang="en-US" dirty="0"/>
              <a:t>Second level</a:t>
            </a:r>
          </a:p>
          <a:p>
            <a:pPr marL="822960" lvl="2">
              <a:buClr>
                <a:srgbClr val="003366"/>
              </a:buClr>
            </a:pPr>
            <a:r>
              <a:rPr lang="en-US" dirty="0"/>
              <a:t>Third level</a:t>
            </a:r>
          </a:p>
          <a:p>
            <a:pPr marL="1097280" lvl="3">
              <a:buClr>
                <a:srgbClr val="D21145"/>
              </a:buClr>
            </a:pPr>
            <a:r>
              <a:rPr lang="en-US" dirty="0"/>
              <a:t>Fourth level</a:t>
            </a:r>
          </a:p>
          <a:p>
            <a:pPr marL="1371600" lvl="4"/>
            <a:r>
              <a:rPr lang="en-US" dirty="0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D894503-3C12-466A-60EE-312759D0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38626" y="6492874"/>
            <a:ext cx="892342" cy="256414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9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3389A-D1B1-8045-AF5C-E936D5011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"/>
            <a:ext cx="11963400" cy="1033271"/>
          </a:xfrm>
          <a:prstGeom prst="rect">
            <a:avLst/>
          </a:prstGeom>
        </p:spPr>
        <p:txBody>
          <a:bodyPr anchor="ctr"/>
          <a:lstStyle>
            <a:lvl1pPr>
              <a:defRPr sz="3200">
                <a:solidFill>
                  <a:srgbClr val="105FAD"/>
                </a:solidFill>
                <a:latin typeface="Tenorite" panose="00000500000000000000" pitchFamily="2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0A93F4-9361-BE4A-BDFF-57F61D61B18D}"/>
              </a:ext>
            </a:extLst>
          </p:cNvPr>
          <p:cNvCxnSpPr>
            <a:cxnSpLocks/>
          </p:cNvCxnSpPr>
          <p:nvPr userDrawn="1"/>
        </p:nvCxnSpPr>
        <p:spPr>
          <a:xfrm>
            <a:off x="0" y="1033271"/>
            <a:ext cx="12188952" cy="0"/>
          </a:xfrm>
          <a:prstGeom prst="line">
            <a:avLst/>
          </a:prstGeom>
          <a:ln w="38100">
            <a:solidFill>
              <a:srgbClr val="D211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F3A1677-D5FD-6F4F-982B-D234B3676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3338065" cy="5257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1pPr>
            <a:lvl2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2pPr>
            <a:lvl3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3pPr>
            <a:lvl4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4pPr>
            <a:lvl5pPr>
              <a:buClr>
                <a:srgbClr val="105FAD"/>
              </a:buClr>
              <a:defRPr sz="2000">
                <a:latin typeface="Tenorite" panose="00000500000000000000" pitchFamily="2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F0CB0027-CAAB-A460-8537-923E442AB2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626" y="6490446"/>
            <a:ext cx="3215774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29F14-29DC-E5C7-B871-EFAFD4E6F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490446"/>
            <a:ext cx="3860800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EB7E8-F4B2-F9B3-0EE7-B55EA21C5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599" y="6490446"/>
            <a:ext cx="3215775" cy="2937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pPr defTabSz="609585"/>
            <a:fld id="{C5EF2332-01BF-834F-8236-50238282D53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58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C0C1CB3-BE42-6AF9-C031-C43FC50879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677808" y="1142999"/>
            <a:ext cx="8275567" cy="5257801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enorite" panose="00000500000000000000" pitchFamily="2" charset="0"/>
              </a:defRPr>
            </a:lvl1pPr>
            <a:lvl2pPr>
              <a:defRPr sz="2000">
                <a:latin typeface="Tenorite" panose="00000500000000000000" pitchFamily="2" charset="0"/>
              </a:defRPr>
            </a:lvl2pPr>
            <a:lvl3pPr>
              <a:defRPr sz="20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6017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T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32577"/>
            <a:ext cx="2865265" cy="1692274"/>
          </a:xfrm>
        </p:spPr>
        <p:txBody>
          <a:bodyPr anchor="ctr"/>
          <a:lstStyle>
            <a:lvl1pPr>
              <a:defRPr sz="3200">
                <a:latin typeface="Tenorite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29455" y="226437"/>
            <a:ext cx="8823919" cy="6522849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enorite" panose="00000500000000000000" pitchFamily="2" charset="0"/>
              </a:defRPr>
            </a:lvl1pPr>
            <a:lvl2pPr>
              <a:defRPr sz="2800">
                <a:latin typeface="Tenorite" panose="00000500000000000000" pitchFamily="2" charset="0"/>
              </a:defRPr>
            </a:lvl2pPr>
            <a:lvl3pPr>
              <a:defRPr sz="2400">
                <a:latin typeface="Tenorite" panose="00000500000000000000" pitchFamily="2" charset="0"/>
              </a:defRPr>
            </a:lvl3pPr>
            <a:lvl4pPr>
              <a:defRPr sz="2000">
                <a:latin typeface="Tenorite" panose="00000500000000000000" pitchFamily="2" charset="0"/>
              </a:defRPr>
            </a:lvl4pPr>
            <a:lvl5pPr>
              <a:defRPr sz="2000">
                <a:latin typeface="Tenorite" panose="00000500000000000000" pitchFamily="2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627" y="2057399"/>
            <a:ext cx="2859298" cy="43073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Tenorite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0969" y="6492874"/>
            <a:ext cx="2328252" cy="256413"/>
          </a:xfrm>
        </p:spPr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787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8626" y="226438"/>
            <a:ext cx="11724774" cy="909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90020" y="6760161"/>
            <a:ext cx="601980" cy="978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r>
              <a:rPr lang="en-US"/>
              <a:t>8/27/2020 1:52:14 PM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968" y="6492874"/>
            <a:ext cx="10822406" cy="2564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8626" y="6492874"/>
            <a:ext cx="892342" cy="2564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Tenorite" panose="00000500000000000000" pitchFamily="2" charset="0"/>
              </a:defRPr>
            </a:lvl1pPr>
          </a:lstStyle>
          <a:p>
            <a:fld id="{C6F12CB2-7F2C-47B9-AE70-22A94B49F23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34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6" r:id="rId2"/>
    <p:sldLayoutId id="2147483685" r:id="rId3"/>
    <p:sldLayoutId id="2147483696" r:id="rId4"/>
    <p:sldLayoutId id="2147483697" r:id="rId5"/>
    <p:sldLayoutId id="2147483694" r:id="rId6"/>
    <p:sldLayoutId id="2147483695" r:id="rId7"/>
    <p:sldLayoutId id="2147483698" r:id="rId8"/>
    <p:sldLayoutId id="2147483675" r:id="rId9"/>
    <p:sldLayoutId id="2147483662" r:id="rId10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rgbClr val="2A3E75"/>
          </a:solidFill>
          <a:latin typeface="Tenorite" panose="00000500000000000000" pitchFamily="2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notesSlide" Target="../notesSlides/notesSlide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5183188" y="142929"/>
            <a:ext cx="6770187" cy="6606360"/>
            <a:chOff x="5183188" y="142929"/>
            <a:chExt cx="6770187" cy="6606360"/>
          </a:xfrm>
        </p:grpSpPr>
        <p:sp>
          <p:nvSpPr>
            <p:cNvPr id="3" name="rc3"/>
            <p:cNvSpPr/>
            <p:nvPr/>
          </p:nvSpPr>
          <p:spPr>
            <a:xfrm>
              <a:off x="5183187" y="142929"/>
              <a:ext cx="6770187" cy="66063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5885559" y="5340476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5885559" y="4295929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885559" y="3251382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85559" y="2206835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229764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743503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57243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770982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885559" y="5862750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885559" y="4818203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885559" y="3773656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885559" y="2729108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885559" y="1684561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972895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486634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000373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514112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075642" y="1684561"/>
              <a:ext cx="1643965" cy="4140547"/>
            </a:xfrm>
            <a:custGeom>
              <a:avLst/>
              <a:pathLst>
                <a:path w="1643965" h="4140547">
                  <a:moveTo>
                    <a:pt x="0" y="4140547"/>
                  </a:moveTo>
                  <a:lnTo>
                    <a:pt x="154121" y="4102906"/>
                  </a:lnTo>
                  <a:lnTo>
                    <a:pt x="308243" y="4065264"/>
                  </a:lnTo>
                  <a:lnTo>
                    <a:pt x="359617" y="3989982"/>
                  </a:lnTo>
                  <a:lnTo>
                    <a:pt x="462365" y="3914699"/>
                  </a:lnTo>
                  <a:lnTo>
                    <a:pt x="496614" y="3877058"/>
                  </a:lnTo>
                  <a:lnTo>
                    <a:pt x="513739" y="3801775"/>
                  </a:lnTo>
                  <a:lnTo>
                    <a:pt x="599362" y="3764134"/>
                  </a:lnTo>
                  <a:lnTo>
                    <a:pt x="616487" y="3613568"/>
                  </a:lnTo>
                  <a:lnTo>
                    <a:pt x="667861" y="3500644"/>
                  </a:lnTo>
                  <a:lnTo>
                    <a:pt x="702110" y="3463003"/>
                  </a:lnTo>
                  <a:lnTo>
                    <a:pt x="719234" y="3274796"/>
                  </a:lnTo>
                  <a:lnTo>
                    <a:pt x="736359" y="3237155"/>
                  </a:lnTo>
                  <a:lnTo>
                    <a:pt x="753484" y="3199514"/>
                  </a:lnTo>
                  <a:lnTo>
                    <a:pt x="770608" y="2898383"/>
                  </a:lnTo>
                  <a:lnTo>
                    <a:pt x="804858" y="2860741"/>
                  </a:lnTo>
                  <a:lnTo>
                    <a:pt x="821982" y="2785459"/>
                  </a:lnTo>
                  <a:lnTo>
                    <a:pt x="839107" y="2747817"/>
                  </a:lnTo>
                  <a:lnTo>
                    <a:pt x="856232" y="2710176"/>
                  </a:lnTo>
                  <a:lnTo>
                    <a:pt x="873356" y="2333763"/>
                  </a:lnTo>
                  <a:lnTo>
                    <a:pt x="890481" y="2183197"/>
                  </a:lnTo>
                  <a:lnTo>
                    <a:pt x="924730" y="1957349"/>
                  </a:lnTo>
                  <a:lnTo>
                    <a:pt x="941855" y="1919708"/>
                  </a:lnTo>
                  <a:lnTo>
                    <a:pt x="958979" y="1806784"/>
                  </a:lnTo>
                  <a:lnTo>
                    <a:pt x="976104" y="1580936"/>
                  </a:lnTo>
                  <a:lnTo>
                    <a:pt x="993229" y="1505653"/>
                  </a:lnTo>
                  <a:lnTo>
                    <a:pt x="1027478" y="1317446"/>
                  </a:lnTo>
                  <a:lnTo>
                    <a:pt x="1078852" y="1242164"/>
                  </a:lnTo>
                  <a:lnTo>
                    <a:pt x="1130226" y="1053957"/>
                  </a:lnTo>
                  <a:lnTo>
                    <a:pt x="1147350" y="1016316"/>
                  </a:lnTo>
                  <a:lnTo>
                    <a:pt x="1181600" y="828109"/>
                  </a:lnTo>
                  <a:lnTo>
                    <a:pt x="1215849" y="790468"/>
                  </a:lnTo>
                  <a:lnTo>
                    <a:pt x="1232974" y="715185"/>
                  </a:lnTo>
                  <a:lnTo>
                    <a:pt x="1301472" y="677544"/>
                  </a:lnTo>
                  <a:lnTo>
                    <a:pt x="1387095" y="602261"/>
                  </a:lnTo>
                  <a:lnTo>
                    <a:pt x="1489843" y="451696"/>
                  </a:lnTo>
                  <a:lnTo>
                    <a:pt x="1524093" y="414054"/>
                  </a:lnTo>
                  <a:lnTo>
                    <a:pt x="1541217" y="75282"/>
                  </a:lnTo>
                  <a:lnTo>
                    <a:pt x="1592591" y="37641"/>
                  </a:lnTo>
                  <a:lnTo>
                    <a:pt x="1643965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024268" y="1684561"/>
              <a:ext cx="1541217" cy="3969279"/>
            </a:xfrm>
            <a:custGeom>
              <a:avLst/>
              <a:pathLst>
                <a:path w="1541217" h="3969279">
                  <a:moveTo>
                    <a:pt x="0" y="3969279"/>
                  </a:moveTo>
                  <a:lnTo>
                    <a:pt x="17124" y="3760370"/>
                  </a:lnTo>
                  <a:lnTo>
                    <a:pt x="188371" y="3551460"/>
                  </a:lnTo>
                  <a:lnTo>
                    <a:pt x="582237" y="3133641"/>
                  </a:lnTo>
                  <a:lnTo>
                    <a:pt x="719234" y="2715822"/>
                  </a:lnTo>
                  <a:lnTo>
                    <a:pt x="753484" y="2506913"/>
                  </a:lnTo>
                  <a:lnTo>
                    <a:pt x="770608" y="2298003"/>
                  </a:lnTo>
                  <a:lnTo>
                    <a:pt x="821982" y="1880185"/>
                  </a:lnTo>
                  <a:lnTo>
                    <a:pt x="856232" y="1671275"/>
                  </a:lnTo>
                  <a:lnTo>
                    <a:pt x="873356" y="1462366"/>
                  </a:lnTo>
                  <a:lnTo>
                    <a:pt x="924730" y="1253456"/>
                  </a:lnTo>
                  <a:lnTo>
                    <a:pt x="976104" y="1044547"/>
                  </a:lnTo>
                  <a:lnTo>
                    <a:pt x="993229" y="835637"/>
                  </a:lnTo>
                  <a:lnTo>
                    <a:pt x="1078852" y="626728"/>
                  </a:lnTo>
                  <a:lnTo>
                    <a:pt x="1267223" y="417818"/>
                  </a:lnTo>
                  <a:lnTo>
                    <a:pt x="1421345" y="208909"/>
                  </a:lnTo>
                  <a:lnTo>
                    <a:pt x="1541217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72895" y="1684561"/>
              <a:ext cx="1592591" cy="3868693"/>
            </a:xfrm>
            <a:custGeom>
              <a:avLst/>
              <a:pathLst>
                <a:path w="1592591" h="3868693">
                  <a:moveTo>
                    <a:pt x="0" y="3868693"/>
                  </a:moveTo>
                  <a:lnTo>
                    <a:pt x="51373" y="3713945"/>
                  </a:lnTo>
                  <a:lnTo>
                    <a:pt x="68498" y="3559197"/>
                  </a:lnTo>
                  <a:lnTo>
                    <a:pt x="188371" y="3404450"/>
                  </a:lnTo>
                  <a:lnTo>
                    <a:pt x="239744" y="3249702"/>
                  </a:lnTo>
                  <a:lnTo>
                    <a:pt x="342492" y="3094954"/>
                  </a:lnTo>
                  <a:lnTo>
                    <a:pt x="359617" y="2940207"/>
                  </a:lnTo>
                  <a:lnTo>
                    <a:pt x="445240" y="2785459"/>
                  </a:lnTo>
                  <a:lnTo>
                    <a:pt x="462365" y="2630711"/>
                  </a:lnTo>
                  <a:lnTo>
                    <a:pt x="496614" y="2475963"/>
                  </a:lnTo>
                  <a:lnTo>
                    <a:pt x="565113" y="2321216"/>
                  </a:lnTo>
                  <a:lnTo>
                    <a:pt x="599362" y="2166468"/>
                  </a:lnTo>
                  <a:lnTo>
                    <a:pt x="650736" y="2011720"/>
                  </a:lnTo>
                  <a:lnTo>
                    <a:pt x="770608" y="1856972"/>
                  </a:lnTo>
                  <a:lnTo>
                    <a:pt x="873356" y="1702225"/>
                  </a:lnTo>
                  <a:lnTo>
                    <a:pt x="976104" y="1547477"/>
                  </a:lnTo>
                  <a:lnTo>
                    <a:pt x="1027478" y="1392729"/>
                  </a:lnTo>
                  <a:lnTo>
                    <a:pt x="1181600" y="1237981"/>
                  </a:lnTo>
                  <a:lnTo>
                    <a:pt x="1284348" y="1083234"/>
                  </a:lnTo>
                  <a:lnTo>
                    <a:pt x="1318597" y="928486"/>
                  </a:lnTo>
                  <a:lnTo>
                    <a:pt x="1352846" y="773738"/>
                  </a:lnTo>
                  <a:lnTo>
                    <a:pt x="1421345" y="618990"/>
                  </a:lnTo>
                  <a:lnTo>
                    <a:pt x="1438469" y="464243"/>
                  </a:lnTo>
                  <a:lnTo>
                    <a:pt x="1541217" y="309495"/>
                  </a:lnTo>
                  <a:lnTo>
                    <a:pt x="1592591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72895" y="1684561"/>
              <a:ext cx="1746713" cy="4000393"/>
            </a:xfrm>
            <a:custGeom>
              <a:avLst/>
              <a:pathLst>
                <a:path w="1746713" h="4000393">
                  <a:moveTo>
                    <a:pt x="0" y="4000393"/>
                  </a:moveTo>
                  <a:lnTo>
                    <a:pt x="239744" y="3911496"/>
                  </a:lnTo>
                  <a:lnTo>
                    <a:pt x="308243" y="3822598"/>
                  </a:lnTo>
                  <a:lnTo>
                    <a:pt x="342492" y="3733700"/>
                  </a:lnTo>
                  <a:lnTo>
                    <a:pt x="410991" y="3644803"/>
                  </a:lnTo>
                  <a:lnTo>
                    <a:pt x="428116" y="3555905"/>
                  </a:lnTo>
                  <a:lnTo>
                    <a:pt x="565113" y="3378110"/>
                  </a:lnTo>
                  <a:lnTo>
                    <a:pt x="582237" y="3289212"/>
                  </a:lnTo>
                  <a:lnTo>
                    <a:pt x="616487" y="3111417"/>
                  </a:lnTo>
                  <a:lnTo>
                    <a:pt x="667861" y="3022519"/>
                  </a:lnTo>
                  <a:lnTo>
                    <a:pt x="684985" y="2933622"/>
                  </a:lnTo>
                  <a:lnTo>
                    <a:pt x="719234" y="2666929"/>
                  </a:lnTo>
                  <a:lnTo>
                    <a:pt x="753484" y="2578031"/>
                  </a:lnTo>
                  <a:lnTo>
                    <a:pt x="770608" y="2489133"/>
                  </a:lnTo>
                  <a:lnTo>
                    <a:pt x="873356" y="2400236"/>
                  </a:lnTo>
                  <a:lnTo>
                    <a:pt x="924730" y="2044645"/>
                  </a:lnTo>
                  <a:lnTo>
                    <a:pt x="976104" y="1955748"/>
                  </a:lnTo>
                  <a:lnTo>
                    <a:pt x="1027478" y="1866850"/>
                  </a:lnTo>
                  <a:lnTo>
                    <a:pt x="1044603" y="1777952"/>
                  </a:lnTo>
                  <a:lnTo>
                    <a:pt x="1078852" y="1689055"/>
                  </a:lnTo>
                  <a:lnTo>
                    <a:pt x="1113101" y="1600157"/>
                  </a:lnTo>
                  <a:lnTo>
                    <a:pt x="1130226" y="1422362"/>
                  </a:lnTo>
                  <a:lnTo>
                    <a:pt x="1198724" y="1333464"/>
                  </a:lnTo>
                  <a:lnTo>
                    <a:pt x="1215849" y="1244566"/>
                  </a:lnTo>
                  <a:lnTo>
                    <a:pt x="1232974" y="1155669"/>
                  </a:lnTo>
                  <a:lnTo>
                    <a:pt x="1318597" y="1066771"/>
                  </a:lnTo>
                  <a:lnTo>
                    <a:pt x="1335722" y="977874"/>
                  </a:lnTo>
                  <a:lnTo>
                    <a:pt x="1387095" y="800078"/>
                  </a:lnTo>
                  <a:lnTo>
                    <a:pt x="1438469" y="711181"/>
                  </a:lnTo>
                  <a:lnTo>
                    <a:pt x="1506968" y="622283"/>
                  </a:lnTo>
                  <a:lnTo>
                    <a:pt x="1626840" y="533385"/>
                  </a:lnTo>
                  <a:lnTo>
                    <a:pt x="1643965" y="266692"/>
                  </a:lnTo>
                  <a:lnTo>
                    <a:pt x="1695339" y="88897"/>
                  </a:lnTo>
                  <a:lnTo>
                    <a:pt x="1746713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72895" y="1684561"/>
              <a:ext cx="1643965" cy="4099355"/>
            </a:xfrm>
            <a:custGeom>
              <a:avLst/>
              <a:pathLst>
                <a:path w="1643965" h="4099355">
                  <a:moveTo>
                    <a:pt x="0" y="4099355"/>
                  </a:moveTo>
                  <a:lnTo>
                    <a:pt x="17124" y="4020521"/>
                  </a:lnTo>
                  <a:lnTo>
                    <a:pt x="85623" y="3941687"/>
                  </a:lnTo>
                  <a:lnTo>
                    <a:pt x="102747" y="3784020"/>
                  </a:lnTo>
                  <a:lnTo>
                    <a:pt x="136997" y="3705186"/>
                  </a:lnTo>
                  <a:lnTo>
                    <a:pt x="154121" y="3626352"/>
                  </a:lnTo>
                  <a:lnTo>
                    <a:pt x="188371" y="3547518"/>
                  </a:lnTo>
                  <a:lnTo>
                    <a:pt x="222620" y="3468685"/>
                  </a:lnTo>
                  <a:lnTo>
                    <a:pt x="273994" y="3389851"/>
                  </a:lnTo>
                  <a:lnTo>
                    <a:pt x="308243" y="3232183"/>
                  </a:lnTo>
                  <a:lnTo>
                    <a:pt x="342492" y="3153350"/>
                  </a:lnTo>
                  <a:lnTo>
                    <a:pt x="445240" y="2995682"/>
                  </a:lnTo>
                  <a:lnTo>
                    <a:pt x="462365" y="2916848"/>
                  </a:lnTo>
                  <a:lnTo>
                    <a:pt x="479489" y="2838015"/>
                  </a:lnTo>
                  <a:lnTo>
                    <a:pt x="496614" y="2759181"/>
                  </a:lnTo>
                  <a:lnTo>
                    <a:pt x="513739" y="2680347"/>
                  </a:lnTo>
                  <a:lnTo>
                    <a:pt x="547988" y="2601513"/>
                  </a:lnTo>
                  <a:lnTo>
                    <a:pt x="565113" y="2286178"/>
                  </a:lnTo>
                  <a:lnTo>
                    <a:pt x="582237" y="2207345"/>
                  </a:lnTo>
                  <a:lnTo>
                    <a:pt x="599362" y="2128511"/>
                  </a:lnTo>
                  <a:lnTo>
                    <a:pt x="616487" y="1734342"/>
                  </a:lnTo>
                  <a:lnTo>
                    <a:pt x="650736" y="1655508"/>
                  </a:lnTo>
                  <a:lnTo>
                    <a:pt x="667861" y="1497841"/>
                  </a:lnTo>
                  <a:lnTo>
                    <a:pt x="702110" y="1340173"/>
                  </a:lnTo>
                  <a:lnTo>
                    <a:pt x="770608" y="1261340"/>
                  </a:lnTo>
                  <a:lnTo>
                    <a:pt x="787733" y="1182506"/>
                  </a:lnTo>
                  <a:lnTo>
                    <a:pt x="804858" y="1103672"/>
                  </a:lnTo>
                  <a:lnTo>
                    <a:pt x="821982" y="1024838"/>
                  </a:lnTo>
                  <a:lnTo>
                    <a:pt x="839107" y="946005"/>
                  </a:lnTo>
                  <a:lnTo>
                    <a:pt x="856232" y="867171"/>
                  </a:lnTo>
                  <a:lnTo>
                    <a:pt x="873356" y="709503"/>
                  </a:lnTo>
                  <a:lnTo>
                    <a:pt x="890481" y="630670"/>
                  </a:lnTo>
                  <a:lnTo>
                    <a:pt x="924730" y="551836"/>
                  </a:lnTo>
                  <a:lnTo>
                    <a:pt x="976104" y="473002"/>
                  </a:lnTo>
                  <a:lnTo>
                    <a:pt x="1027478" y="394168"/>
                  </a:lnTo>
                  <a:lnTo>
                    <a:pt x="1095977" y="315335"/>
                  </a:lnTo>
                  <a:lnTo>
                    <a:pt x="1284348" y="236501"/>
                  </a:lnTo>
                  <a:lnTo>
                    <a:pt x="1335722" y="78833"/>
                  </a:lnTo>
                  <a:lnTo>
                    <a:pt x="1643965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972895" y="1684561"/>
              <a:ext cx="1695339" cy="3850487"/>
            </a:xfrm>
            <a:custGeom>
              <a:avLst/>
              <a:pathLst>
                <a:path w="1695339" h="3850487">
                  <a:moveTo>
                    <a:pt x="0" y="3850487"/>
                  </a:moveTo>
                  <a:lnTo>
                    <a:pt x="102747" y="3768562"/>
                  </a:lnTo>
                  <a:lnTo>
                    <a:pt x="119872" y="3686637"/>
                  </a:lnTo>
                  <a:lnTo>
                    <a:pt x="154121" y="3604712"/>
                  </a:lnTo>
                  <a:lnTo>
                    <a:pt x="171246" y="3522786"/>
                  </a:lnTo>
                  <a:lnTo>
                    <a:pt x="205495" y="3440861"/>
                  </a:lnTo>
                  <a:lnTo>
                    <a:pt x="273994" y="3358936"/>
                  </a:lnTo>
                  <a:lnTo>
                    <a:pt x="428116" y="3277010"/>
                  </a:lnTo>
                  <a:lnTo>
                    <a:pt x="462365" y="3195085"/>
                  </a:lnTo>
                  <a:lnTo>
                    <a:pt x="513739" y="3031235"/>
                  </a:lnTo>
                  <a:lnTo>
                    <a:pt x="530863" y="2949309"/>
                  </a:lnTo>
                  <a:lnTo>
                    <a:pt x="565113" y="2867384"/>
                  </a:lnTo>
                  <a:lnTo>
                    <a:pt x="616487" y="2539683"/>
                  </a:lnTo>
                  <a:lnTo>
                    <a:pt x="667861" y="2457758"/>
                  </a:lnTo>
                  <a:lnTo>
                    <a:pt x="753484" y="2375832"/>
                  </a:lnTo>
                  <a:lnTo>
                    <a:pt x="770608" y="2130057"/>
                  </a:lnTo>
                  <a:lnTo>
                    <a:pt x="821982" y="1884281"/>
                  </a:lnTo>
                  <a:lnTo>
                    <a:pt x="839107" y="1802356"/>
                  </a:lnTo>
                  <a:lnTo>
                    <a:pt x="873356" y="1720430"/>
                  </a:lnTo>
                  <a:lnTo>
                    <a:pt x="924730" y="1638505"/>
                  </a:lnTo>
                  <a:lnTo>
                    <a:pt x="941855" y="1556580"/>
                  </a:lnTo>
                  <a:lnTo>
                    <a:pt x="993229" y="1474654"/>
                  </a:lnTo>
                  <a:lnTo>
                    <a:pt x="1027478" y="1310804"/>
                  </a:lnTo>
                  <a:lnTo>
                    <a:pt x="1078852" y="1228879"/>
                  </a:lnTo>
                  <a:lnTo>
                    <a:pt x="1181600" y="1065028"/>
                  </a:lnTo>
                  <a:lnTo>
                    <a:pt x="1232974" y="901178"/>
                  </a:lnTo>
                  <a:lnTo>
                    <a:pt x="1284348" y="819252"/>
                  </a:lnTo>
                  <a:lnTo>
                    <a:pt x="1335722" y="737327"/>
                  </a:lnTo>
                  <a:lnTo>
                    <a:pt x="1352846" y="655402"/>
                  </a:lnTo>
                  <a:lnTo>
                    <a:pt x="1421345" y="573476"/>
                  </a:lnTo>
                  <a:lnTo>
                    <a:pt x="1438469" y="409626"/>
                  </a:lnTo>
                  <a:lnTo>
                    <a:pt x="1489843" y="327701"/>
                  </a:lnTo>
                  <a:lnTo>
                    <a:pt x="1592591" y="245775"/>
                  </a:lnTo>
                  <a:lnTo>
                    <a:pt x="1626840" y="163850"/>
                  </a:lnTo>
                  <a:lnTo>
                    <a:pt x="1643965" y="81925"/>
                  </a:lnTo>
                  <a:lnTo>
                    <a:pt x="1695339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972895" y="1684561"/>
              <a:ext cx="1643965" cy="3974374"/>
            </a:xfrm>
            <a:custGeom>
              <a:avLst/>
              <a:pathLst>
                <a:path w="1643965" h="3974374">
                  <a:moveTo>
                    <a:pt x="0" y="3974374"/>
                  </a:moveTo>
                  <a:lnTo>
                    <a:pt x="51373" y="3872467"/>
                  </a:lnTo>
                  <a:lnTo>
                    <a:pt x="102747" y="3770560"/>
                  </a:lnTo>
                  <a:lnTo>
                    <a:pt x="205495" y="3566746"/>
                  </a:lnTo>
                  <a:lnTo>
                    <a:pt x="222620" y="3362932"/>
                  </a:lnTo>
                  <a:lnTo>
                    <a:pt x="359617" y="3261025"/>
                  </a:lnTo>
                  <a:lnTo>
                    <a:pt x="445240" y="3159118"/>
                  </a:lnTo>
                  <a:lnTo>
                    <a:pt x="462365" y="2955304"/>
                  </a:lnTo>
                  <a:lnTo>
                    <a:pt x="565113" y="2853397"/>
                  </a:lnTo>
                  <a:lnTo>
                    <a:pt x="616487" y="2445769"/>
                  </a:lnTo>
                  <a:lnTo>
                    <a:pt x="667861" y="2343862"/>
                  </a:lnTo>
                  <a:lnTo>
                    <a:pt x="719234" y="2140047"/>
                  </a:lnTo>
                  <a:lnTo>
                    <a:pt x="770608" y="2038140"/>
                  </a:lnTo>
                  <a:lnTo>
                    <a:pt x="804858" y="1936233"/>
                  </a:lnTo>
                  <a:lnTo>
                    <a:pt x="821982" y="1834326"/>
                  </a:lnTo>
                  <a:lnTo>
                    <a:pt x="907606" y="1732419"/>
                  </a:lnTo>
                  <a:lnTo>
                    <a:pt x="924730" y="1528605"/>
                  </a:lnTo>
                  <a:lnTo>
                    <a:pt x="941855" y="1426698"/>
                  </a:lnTo>
                  <a:lnTo>
                    <a:pt x="993229" y="1324791"/>
                  </a:lnTo>
                  <a:lnTo>
                    <a:pt x="1010353" y="1222884"/>
                  </a:lnTo>
                  <a:lnTo>
                    <a:pt x="1078852" y="1019070"/>
                  </a:lnTo>
                  <a:lnTo>
                    <a:pt x="1164475" y="713349"/>
                  </a:lnTo>
                  <a:lnTo>
                    <a:pt x="1215849" y="611442"/>
                  </a:lnTo>
                  <a:lnTo>
                    <a:pt x="1524093" y="509535"/>
                  </a:lnTo>
                  <a:lnTo>
                    <a:pt x="1592591" y="407628"/>
                  </a:lnTo>
                  <a:lnTo>
                    <a:pt x="1626840" y="305721"/>
                  </a:lnTo>
                  <a:lnTo>
                    <a:pt x="1643965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908164" y="5340476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908164" y="4295929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908164" y="3251382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908164" y="2206835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260153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789460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318768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7908164" y="5862750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7908164" y="4818203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7908164" y="3773656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7908164" y="2729108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908164" y="1684561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7995500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8524807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54114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583421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021965" y="1684561"/>
              <a:ext cx="1720248" cy="4140547"/>
            </a:xfrm>
            <a:custGeom>
              <a:avLst/>
              <a:pathLst>
                <a:path w="1720248" h="4140547">
                  <a:moveTo>
                    <a:pt x="0" y="4140547"/>
                  </a:moveTo>
                  <a:lnTo>
                    <a:pt x="52930" y="4065264"/>
                  </a:lnTo>
                  <a:lnTo>
                    <a:pt x="105861" y="4027623"/>
                  </a:lnTo>
                  <a:lnTo>
                    <a:pt x="185257" y="3952340"/>
                  </a:lnTo>
                  <a:lnTo>
                    <a:pt x="211722" y="3914699"/>
                  </a:lnTo>
                  <a:lnTo>
                    <a:pt x="264653" y="3839416"/>
                  </a:lnTo>
                  <a:lnTo>
                    <a:pt x="291118" y="3726492"/>
                  </a:lnTo>
                  <a:lnTo>
                    <a:pt x="317584" y="3613568"/>
                  </a:lnTo>
                  <a:lnTo>
                    <a:pt x="344049" y="3387720"/>
                  </a:lnTo>
                  <a:lnTo>
                    <a:pt x="370514" y="3199514"/>
                  </a:lnTo>
                  <a:lnTo>
                    <a:pt x="396980" y="2973666"/>
                  </a:lnTo>
                  <a:lnTo>
                    <a:pt x="423445" y="2785459"/>
                  </a:lnTo>
                  <a:lnTo>
                    <a:pt x="449911" y="2672535"/>
                  </a:lnTo>
                  <a:lnTo>
                    <a:pt x="476376" y="2446687"/>
                  </a:lnTo>
                  <a:lnTo>
                    <a:pt x="502841" y="2333763"/>
                  </a:lnTo>
                  <a:lnTo>
                    <a:pt x="529307" y="2145556"/>
                  </a:lnTo>
                  <a:lnTo>
                    <a:pt x="555772" y="2107915"/>
                  </a:lnTo>
                  <a:lnTo>
                    <a:pt x="582237" y="2032632"/>
                  </a:lnTo>
                  <a:lnTo>
                    <a:pt x="608703" y="1769143"/>
                  </a:lnTo>
                  <a:lnTo>
                    <a:pt x="635168" y="1656219"/>
                  </a:lnTo>
                  <a:lnTo>
                    <a:pt x="661633" y="1505653"/>
                  </a:lnTo>
                  <a:lnTo>
                    <a:pt x="688099" y="1430370"/>
                  </a:lnTo>
                  <a:lnTo>
                    <a:pt x="714564" y="1317446"/>
                  </a:lnTo>
                  <a:lnTo>
                    <a:pt x="741029" y="1129240"/>
                  </a:lnTo>
                  <a:lnTo>
                    <a:pt x="767495" y="978674"/>
                  </a:lnTo>
                  <a:lnTo>
                    <a:pt x="793960" y="865750"/>
                  </a:lnTo>
                  <a:lnTo>
                    <a:pt x="820426" y="715185"/>
                  </a:lnTo>
                  <a:lnTo>
                    <a:pt x="846891" y="677544"/>
                  </a:lnTo>
                  <a:lnTo>
                    <a:pt x="899822" y="639902"/>
                  </a:lnTo>
                  <a:lnTo>
                    <a:pt x="952752" y="602261"/>
                  </a:lnTo>
                  <a:lnTo>
                    <a:pt x="979218" y="526978"/>
                  </a:lnTo>
                  <a:lnTo>
                    <a:pt x="1005683" y="489337"/>
                  </a:lnTo>
                  <a:lnTo>
                    <a:pt x="1032148" y="451696"/>
                  </a:lnTo>
                  <a:lnTo>
                    <a:pt x="1058614" y="414054"/>
                  </a:lnTo>
                  <a:lnTo>
                    <a:pt x="1085079" y="376413"/>
                  </a:lnTo>
                  <a:lnTo>
                    <a:pt x="1111544" y="338772"/>
                  </a:lnTo>
                  <a:lnTo>
                    <a:pt x="1138010" y="301130"/>
                  </a:lnTo>
                  <a:lnTo>
                    <a:pt x="1164475" y="263489"/>
                  </a:lnTo>
                  <a:lnTo>
                    <a:pt x="1190940" y="225848"/>
                  </a:lnTo>
                  <a:lnTo>
                    <a:pt x="1217406" y="188206"/>
                  </a:lnTo>
                  <a:lnTo>
                    <a:pt x="1270337" y="150565"/>
                  </a:lnTo>
                  <a:lnTo>
                    <a:pt x="1323267" y="112924"/>
                  </a:lnTo>
                  <a:lnTo>
                    <a:pt x="1349733" y="75282"/>
                  </a:lnTo>
                  <a:lnTo>
                    <a:pt x="1482059" y="37641"/>
                  </a:lnTo>
                  <a:lnTo>
                    <a:pt x="1720248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8048430" y="1684561"/>
              <a:ext cx="1164475" cy="3969279"/>
            </a:xfrm>
            <a:custGeom>
              <a:avLst/>
              <a:pathLst>
                <a:path w="1164475" h="3969279">
                  <a:moveTo>
                    <a:pt x="0" y="3969279"/>
                  </a:moveTo>
                  <a:lnTo>
                    <a:pt x="52930" y="3760370"/>
                  </a:lnTo>
                  <a:lnTo>
                    <a:pt x="211722" y="3551460"/>
                  </a:lnTo>
                  <a:lnTo>
                    <a:pt x="238188" y="3342551"/>
                  </a:lnTo>
                  <a:lnTo>
                    <a:pt x="264653" y="3133641"/>
                  </a:lnTo>
                  <a:lnTo>
                    <a:pt x="344049" y="2924732"/>
                  </a:lnTo>
                  <a:lnTo>
                    <a:pt x="396980" y="2298003"/>
                  </a:lnTo>
                  <a:lnTo>
                    <a:pt x="476376" y="1671275"/>
                  </a:lnTo>
                  <a:lnTo>
                    <a:pt x="502841" y="1462366"/>
                  </a:lnTo>
                  <a:lnTo>
                    <a:pt x="529307" y="1253456"/>
                  </a:lnTo>
                  <a:lnTo>
                    <a:pt x="555772" y="1044547"/>
                  </a:lnTo>
                  <a:lnTo>
                    <a:pt x="582237" y="835637"/>
                  </a:lnTo>
                  <a:lnTo>
                    <a:pt x="714564" y="626728"/>
                  </a:lnTo>
                  <a:lnTo>
                    <a:pt x="741029" y="417818"/>
                  </a:lnTo>
                  <a:lnTo>
                    <a:pt x="846891" y="208909"/>
                  </a:lnTo>
                  <a:lnTo>
                    <a:pt x="1164475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7995500" y="1684561"/>
              <a:ext cx="1270337" cy="4023441"/>
            </a:xfrm>
            <a:custGeom>
              <a:avLst/>
              <a:pathLst>
                <a:path w="1270337" h="4023441">
                  <a:moveTo>
                    <a:pt x="0" y="4023441"/>
                  </a:moveTo>
                  <a:lnTo>
                    <a:pt x="26465" y="3868693"/>
                  </a:lnTo>
                  <a:lnTo>
                    <a:pt x="52930" y="3404450"/>
                  </a:lnTo>
                  <a:lnTo>
                    <a:pt x="105861" y="2940207"/>
                  </a:lnTo>
                  <a:lnTo>
                    <a:pt x="238188" y="2785459"/>
                  </a:lnTo>
                  <a:lnTo>
                    <a:pt x="317584" y="2630711"/>
                  </a:lnTo>
                  <a:lnTo>
                    <a:pt x="370514" y="2475963"/>
                  </a:lnTo>
                  <a:lnTo>
                    <a:pt x="396980" y="2321216"/>
                  </a:lnTo>
                  <a:lnTo>
                    <a:pt x="476376" y="2011720"/>
                  </a:lnTo>
                  <a:lnTo>
                    <a:pt x="555772" y="1856972"/>
                  </a:lnTo>
                  <a:lnTo>
                    <a:pt x="582237" y="1702225"/>
                  </a:lnTo>
                  <a:lnTo>
                    <a:pt x="635168" y="1392729"/>
                  </a:lnTo>
                  <a:lnTo>
                    <a:pt x="820426" y="1083234"/>
                  </a:lnTo>
                  <a:lnTo>
                    <a:pt x="846891" y="928486"/>
                  </a:lnTo>
                  <a:lnTo>
                    <a:pt x="899822" y="773738"/>
                  </a:lnTo>
                  <a:lnTo>
                    <a:pt x="926287" y="618990"/>
                  </a:lnTo>
                  <a:lnTo>
                    <a:pt x="979218" y="464243"/>
                  </a:lnTo>
                  <a:lnTo>
                    <a:pt x="1032148" y="309495"/>
                  </a:lnTo>
                  <a:lnTo>
                    <a:pt x="1085079" y="154747"/>
                  </a:lnTo>
                  <a:lnTo>
                    <a:pt x="1270337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8074896" y="1684561"/>
              <a:ext cx="1614386" cy="4089291"/>
            </a:xfrm>
            <a:custGeom>
              <a:avLst/>
              <a:pathLst>
                <a:path w="1614386" h="4089291">
                  <a:moveTo>
                    <a:pt x="0" y="4089291"/>
                  </a:moveTo>
                  <a:lnTo>
                    <a:pt x="52930" y="4000393"/>
                  </a:lnTo>
                  <a:lnTo>
                    <a:pt x="105861" y="3911496"/>
                  </a:lnTo>
                  <a:lnTo>
                    <a:pt x="158792" y="3733700"/>
                  </a:lnTo>
                  <a:lnTo>
                    <a:pt x="211722" y="3644803"/>
                  </a:lnTo>
                  <a:lnTo>
                    <a:pt x="238188" y="3467007"/>
                  </a:lnTo>
                  <a:lnTo>
                    <a:pt x="264653" y="3378110"/>
                  </a:lnTo>
                  <a:lnTo>
                    <a:pt x="317584" y="3289212"/>
                  </a:lnTo>
                  <a:lnTo>
                    <a:pt x="370514" y="3111417"/>
                  </a:lnTo>
                  <a:lnTo>
                    <a:pt x="449911" y="2755826"/>
                  </a:lnTo>
                  <a:lnTo>
                    <a:pt x="502841" y="2578031"/>
                  </a:lnTo>
                  <a:lnTo>
                    <a:pt x="529307" y="2489133"/>
                  </a:lnTo>
                  <a:lnTo>
                    <a:pt x="555772" y="2311338"/>
                  </a:lnTo>
                  <a:lnTo>
                    <a:pt x="582237" y="2222440"/>
                  </a:lnTo>
                  <a:lnTo>
                    <a:pt x="608703" y="2044645"/>
                  </a:lnTo>
                  <a:lnTo>
                    <a:pt x="661633" y="1955748"/>
                  </a:lnTo>
                  <a:lnTo>
                    <a:pt x="688099" y="1777952"/>
                  </a:lnTo>
                  <a:lnTo>
                    <a:pt x="714564" y="1600157"/>
                  </a:lnTo>
                  <a:lnTo>
                    <a:pt x="741029" y="1511259"/>
                  </a:lnTo>
                  <a:lnTo>
                    <a:pt x="767495" y="1333464"/>
                  </a:lnTo>
                  <a:lnTo>
                    <a:pt x="846891" y="1244566"/>
                  </a:lnTo>
                  <a:lnTo>
                    <a:pt x="899822" y="1155669"/>
                  </a:lnTo>
                  <a:lnTo>
                    <a:pt x="926287" y="977874"/>
                  </a:lnTo>
                  <a:lnTo>
                    <a:pt x="952752" y="800078"/>
                  </a:lnTo>
                  <a:lnTo>
                    <a:pt x="979218" y="711181"/>
                  </a:lnTo>
                  <a:lnTo>
                    <a:pt x="1138010" y="622283"/>
                  </a:lnTo>
                  <a:lnTo>
                    <a:pt x="1217406" y="533385"/>
                  </a:lnTo>
                  <a:lnTo>
                    <a:pt x="1243871" y="444488"/>
                  </a:lnTo>
                  <a:lnTo>
                    <a:pt x="1323267" y="355590"/>
                  </a:lnTo>
                  <a:lnTo>
                    <a:pt x="1349733" y="266692"/>
                  </a:lnTo>
                  <a:lnTo>
                    <a:pt x="1402663" y="88897"/>
                  </a:lnTo>
                  <a:lnTo>
                    <a:pt x="1614386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7995500" y="1684561"/>
              <a:ext cx="1296802" cy="3941687"/>
            </a:xfrm>
            <a:custGeom>
              <a:avLst/>
              <a:pathLst>
                <a:path w="1296802" h="3941687">
                  <a:moveTo>
                    <a:pt x="0" y="3941687"/>
                  </a:moveTo>
                  <a:lnTo>
                    <a:pt x="26465" y="3862853"/>
                  </a:lnTo>
                  <a:lnTo>
                    <a:pt x="52930" y="3705186"/>
                  </a:lnTo>
                  <a:lnTo>
                    <a:pt x="105861" y="3389851"/>
                  </a:lnTo>
                  <a:lnTo>
                    <a:pt x="132326" y="3074516"/>
                  </a:lnTo>
                  <a:lnTo>
                    <a:pt x="158792" y="2995682"/>
                  </a:lnTo>
                  <a:lnTo>
                    <a:pt x="185257" y="2759181"/>
                  </a:lnTo>
                  <a:lnTo>
                    <a:pt x="211722" y="2680347"/>
                  </a:lnTo>
                  <a:lnTo>
                    <a:pt x="238188" y="2443846"/>
                  </a:lnTo>
                  <a:lnTo>
                    <a:pt x="264653" y="2049677"/>
                  </a:lnTo>
                  <a:lnTo>
                    <a:pt x="291118" y="1892010"/>
                  </a:lnTo>
                  <a:lnTo>
                    <a:pt x="317584" y="1813176"/>
                  </a:lnTo>
                  <a:lnTo>
                    <a:pt x="344049" y="1655508"/>
                  </a:lnTo>
                  <a:lnTo>
                    <a:pt x="370514" y="1419007"/>
                  </a:lnTo>
                  <a:lnTo>
                    <a:pt x="396980" y="1103672"/>
                  </a:lnTo>
                  <a:lnTo>
                    <a:pt x="423445" y="1024838"/>
                  </a:lnTo>
                  <a:lnTo>
                    <a:pt x="449911" y="946005"/>
                  </a:lnTo>
                  <a:lnTo>
                    <a:pt x="476376" y="709503"/>
                  </a:lnTo>
                  <a:lnTo>
                    <a:pt x="582237" y="473002"/>
                  </a:lnTo>
                  <a:lnTo>
                    <a:pt x="635168" y="394168"/>
                  </a:lnTo>
                  <a:lnTo>
                    <a:pt x="767495" y="315335"/>
                  </a:lnTo>
                  <a:lnTo>
                    <a:pt x="846891" y="236501"/>
                  </a:lnTo>
                  <a:lnTo>
                    <a:pt x="873356" y="157667"/>
                  </a:lnTo>
                  <a:lnTo>
                    <a:pt x="952752" y="78833"/>
                  </a:lnTo>
                  <a:lnTo>
                    <a:pt x="1296802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7995500" y="1684561"/>
              <a:ext cx="1561455" cy="3932413"/>
            </a:xfrm>
            <a:custGeom>
              <a:avLst/>
              <a:pathLst>
                <a:path w="1561455" h="3932413">
                  <a:moveTo>
                    <a:pt x="0" y="3932413"/>
                  </a:moveTo>
                  <a:lnTo>
                    <a:pt x="52930" y="3768562"/>
                  </a:lnTo>
                  <a:lnTo>
                    <a:pt x="79396" y="3686637"/>
                  </a:lnTo>
                  <a:lnTo>
                    <a:pt x="105861" y="3604712"/>
                  </a:lnTo>
                  <a:lnTo>
                    <a:pt x="158792" y="3522786"/>
                  </a:lnTo>
                  <a:lnTo>
                    <a:pt x="211722" y="3440861"/>
                  </a:lnTo>
                  <a:lnTo>
                    <a:pt x="238188" y="3277010"/>
                  </a:lnTo>
                  <a:lnTo>
                    <a:pt x="291118" y="2949309"/>
                  </a:lnTo>
                  <a:lnTo>
                    <a:pt x="317584" y="2867384"/>
                  </a:lnTo>
                  <a:lnTo>
                    <a:pt x="344049" y="2785459"/>
                  </a:lnTo>
                  <a:lnTo>
                    <a:pt x="370514" y="2703534"/>
                  </a:lnTo>
                  <a:lnTo>
                    <a:pt x="396980" y="2621608"/>
                  </a:lnTo>
                  <a:lnTo>
                    <a:pt x="449911" y="2539683"/>
                  </a:lnTo>
                  <a:lnTo>
                    <a:pt x="476376" y="2375832"/>
                  </a:lnTo>
                  <a:lnTo>
                    <a:pt x="502841" y="2293907"/>
                  </a:lnTo>
                  <a:lnTo>
                    <a:pt x="529307" y="2211982"/>
                  </a:lnTo>
                  <a:lnTo>
                    <a:pt x="555772" y="2130057"/>
                  </a:lnTo>
                  <a:lnTo>
                    <a:pt x="582237" y="2048131"/>
                  </a:lnTo>
                  <a:lnTo>
                    <a:pt x="608703" y="1966206"/>
                  </a:lnTo>
                  <a:lnTo>
                    <a:pt x="635168" y="1884281"/>
                  </a:lnTo>
                  <a:lnTo>
                    <a:pt x="688099" y="1638505"/>
                  </a:lnTo>
                  <a:lnTo>
                    <a:pt x="714564" y="1392729"/>
                  </a:lnTo>
                  <a:lnTo>
                    <a:pt x="741029" y="1228879"/>
                  </a:lnTo>
                  <a:lnTo>
                    <a:pt x="767495" y="1065028"/>
                  </a:lnTo>
                  <a:lnTo>
                    <a:pt x="820426" y="983103"/>
                  </a:lnTo>
                  <a:lnTo>
                    <a:pt x="846891" y="901178"/>
                  </a:lnTo>
                  <a:lnTo>
                    <a:pt x="873356" y="737327"/>
                  </a:lnTo>
                  <a:lnTo>
                    <a:pt x="952752" y="655402"/>
                  </a:lnTo>
                  <a:lnTo>
                    <a:pt x="1058614" y="491551"/>
                  </a:lnTo>
                  <a:lnTo>
                    <a:pt x="1111544" y="409626"/>
                  </a:lnTo>
                  <a:lnTo>
                    <a:pt x="1217406" y="245775"/>
                  </a:lnTo>
                  <a:lnTo>
                    <a:pt x="1270337" y="163850"/>
                  </a:lnTo>
                  <a:lnTo>
                    <a:pt x="1296802" y="81925"/>
                  </a:lnTo>
                  <a:lnTo>
                    <a:pt x="1561455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7995500" y="1684561"/>
              <a:ext cx="1402663" cy="4076281"/>
            </a:xfrm>
            <a:custGeom>
              <a:avLst/>
              <a:pathLst>
                <a:path w="1402663" h="4076281">
                  <a:moveTo>
                    <a:pt x="0" y="4076281"/>
                  </a:moveTo>
                  <a:lnTo>
                    <a:pt x="52930" y="3872467"/>
                  </a:lnTo>
                  <a:lnTo>
                    <a:pt x="105861" y="3668653"/>
                  </a:lnTo>
                  <a:lnTo>
                    <a:pt x="132326" y="3566746"/>
                  </a:lnTo>
                  <a:lnTo>
                    <a:pt x="238188" y="3464839"/>
                  </a:lnTo>
                  <a:lnTo>
                    <a:pt x="264653" y="3261025"/>
                  </a:lnTo>
                  <a:lnTo>
                    <a:pt x="291118" y="3057211"/>
                  </a:lnTo>
                  <a:lnTo>
                    <a:pt x="344049" y="2955304"/>
                  </a:lnTo>
                  <a:lnTo>
                    <a:pt x="396980" y="2649583"/>
                  </a:lnTo>
                  <a:lnTo>
                    <a:pt x="423445" y="2547676"/>
                  </a:lnTo>
                  <a:lnTo>
                    <a:pt x="476376" y="2445769"/>
                  </a:lnTo>
                  <a:lnTo>
                    <a:pt x="502841" y="2343862"/>
                  </a:lnTo>
                  <a:lnTo>
                    <a:pt x="529307" y="2241955"/>
                  </a:lnTo>
                  <a:lnTo>
                    <a:pt x="555772" y="2038140"/>
                  </a:lnTo>
                  <a:lnTo>
                    <a:pt x="582237" y="1936233"/>
                  </a:lnTo>
                  <a:lnTo>
                    <a:pt x="608703" y="1630512"/>
                  </a:lnTo>
                  <a:lnTo>
                    <a:pt x="635168" y="1426698"/>
                  </a:lnTo>
                  <a:lnTo>
                    <a:pt x="688099" y="1324791"/>
                  </a:lnTo>
                  <a:lnTo>
                    <a:pt x="767495" y="1222884"/>
                  </a:lnTo>
                  <a:lnTo>
                    <a:pt x="793960" y="1120977"/>
                  </a:lnTo>
                  <a:lnTo>
                    <a:pt x="846891" y="1019070"/>
                  </a:lnTo>
                  <a:lnTo>
                    <a:pt x="873356" y="917163"/>
                  </a:lnTo>
                  <a:lnTo>
                    <a:pt x="899822" y="815256"/>
                  </a:lnTo>
                  <a:lnTo>
                    <a:pt x="926287" y="713349"/>
                  </a:lnTo>
                  <a:lnTo>
                    <a:pt x="952752" y="611442"/>
                  </a:lnTo>
                  <a:lnTo>
                    <a:pt x="1005683" y="509535"/>
                  </a:lnTo>
                  <a:lnTo>
                    <a:pt x="1058614" y="407628"/>
                  </a:lnTo>
                  <a:lnTo>
                    <a:pt x="1164475" y="305721"/>
                  </a:lnTo>
                  <a:lnTo>
                    <a:pt x="1296802" y="203814"/>
                  </a:lnTo>
                  <a:lnTo>
                    <a:pt x="1323267" y="101907"/>
                  </a:lnTo>
                  <a:lnTo>
                    <a:pt x="1402663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9930769" y="5340476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9930769" y="4295929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9930769" y="3251382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9930769" y="2206835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10330018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953844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11577671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985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9930769" y="5862750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9930769" y="4818203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9930769" y="3773656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9930769" y="2729108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9930769" y="1684561"/>
              <a:ext cx="1921384" cy="0"/>
            </a:xfrm>
            <a:custGeom>
              <a:avLst/>
              <a:pathLst>
                <a:path w="1921384" h="0">
                  <a:moveTo>
                    <a:pt x="0" y="0"/>
                  </a:moveTo>
                  <a:lnTo>
                    <a:pt x="1921384" y="0"/>
                  </a:lnTo>
                  <a:lnTo>
                    <a:pt x="1921384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10018105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10641931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11265757" y="1477534"/>
              <a:ext cx="0" cy="4554602"/>
            </a:xfrm>
            <a:custGeom>
              <a:avLst/>
              <a:pathLst>
                <a:path w="0" h="4554602">
                  <a:moveTo>
                    <a:pt x="0" y="455460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10018105" y="1684561"/>
              <a:ext cx="1746713" cy="3801775"/>
            </a:xfrm>
            <a:custGeom>
              <a:avLst/>
              <a:pathLst>
                <a:path w="1746713" h="3801775">
                  <a:moveTo>
                    <a:pt x="0" y="3801775"/>
                  </a:moveTo>
                  <a:lnTo>
                    <a:pt x="124765" y="3161872"/>
                  </a:lnTo>
                  <a:lnTo>
                    <a:pt x="249530" y="2296121"/>
                  </a:lnTo>
                  <a:lnTo>
                    <a:pt x="374295" y="1392729"/>
                  </a:lnTo>
                  <a:lnTo>
                    <a:pt x="499060" y="1016316"/>
                  </a:lnTo>
                  <a:lnTo>
                    <a:pt x="623826" y="790468"/>
                  </a:lnTo>
                  <a:lnTo>
                    <a:pt x="748591" y="602261"/>
                  </a:lnTo>
                  <a:lnTo>
                    <a:pt x="873356" y="451696"/>
                  </a:lnTo>
                  <a:lnTo>
                    <a:pt x="998121" y="376413"/>
                  </a:lnTo>
                  <a:lnTo>
                    <a:pt x="1122887" y="338772"/>
                  </a:lnTo>
                  <a:lnTo>
                    <a:pt x="1247652" y="150565"/>
                  </a:lnTo>
                  <a:lnTo>
                    <a:pt x="1372417" y="75282"/>
                  </a:lnTo>
                  <a:lnTo>
                    <a:pt x="1621948" y="37641"/>
                  </a:lnTo>
                  <a:lnTo>
                    <a:pt x="1746713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10018105" y="1684561"/>
              <a:ext cx="1247652" cy="3760370"/>
            </a:xfrm>
            <a:custGeom>
              <a:avLst/>
              <a:pathLst>
                <a:path w="1247652" h="3760370">
                  <a:moveTo>
                    <a:pt x="0" y="3760370"/>
                  </a:moveTo>
                  <a:lnTo>
                    <a:pt x="124765" y="3551460"/>
                  </a:lnTo>
                  <a:lnTo>
                    <a:pt x="249530" y="2298003"/>
                  </a:lnTo>
                  <a:lnTo>
                    <a:pt x="374295" y="1253456"/>
                  </a:lnTo>
                  <a:lnTo>
                    <a:pt x="499060" y="835637"/>
                  </a:lnTo>
                  <a:lnTo>
                    <a:pt x="623826" y="417818"/>
                  </a:lnTo>
                  <a:lnTo>
                    <a:pt x="748591" y="208909"/>
                  </a:lnTo>
                  <a:lnTo>
                    <a:pt x="1247652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10018105" y="1684561"/>
              <a:ext cx="1247652" cy="3094954"/>
            </a:xfrm>
            <a:custGeom>
              <a:avLst/>
              <a:pathLst>
                <a:path w="1247652" h="3094954">
                  <a:moveTo>
                    <a:pt x="0" y="3094954"/>
                  </a:moveTo>
                  <a:lnTo>
                    <a:pt x="124765" y="2785459"/>
                  </a:lnTo>
                  <a:lnTo>
                    <a:pt x="249530" y="2321216"/>
                  </a:lnTo>
                  <a:lnTo>
                    <a:pt x="374295" y="1856972"/>
                  </a:lnTo>
                  <a:lnTo>
                    <a:pt x="499060" y="1547477"/>
                  </a:lnTo>
                  <a:lnTo>
                    <a:pt x="623826" y="1237981"/>
                  </a:lnTo>
                  <a:lnTo>
                    <a:pt x="748591" y="928486"/>
                  </a:lnTo>
                  <a:lnTo>
                    <a:pt x="873356" y="464243"/>
                  </a:lnTo>
                  <a:lnTo>
                    <a:pt x="1122887" y="154747"/>
                  </a:lnTo>
                  <a:lnTo>
                    <a:pt x="1247652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10018105" y="1684561"/>
              <a:ext cx="1746713" cy="3733700"/>
            </a:xfrm>
            <a:custGeom>
              <a:avLst/>
              <a:pathLst>
                <a:path w="1746713" h="3733700">
                  <a:moveTo>
                    <a:pt x="0" y="3733700"/>
                  </a:moveTo>
                  <a:lnTo>
                    <a:pt x="124765" y="3467007"/>
                  </a:lnTo>
                  <a:lnTo>
                    <a:pt x="249530" y="3111417"/>
                  </a:lnTo>
                  <a:lnTo>
                    <a:pt x="374295" y="2311338"/>
                  </a:lnTo>
                  <a:lnTo>
                    <a:pt x="499060" y="1866850"/>
                  </a:lnTo>
                  <a:lnTo>
                    <a:pt x="623826" y="1422362"/>
                  </a:lnTo>
                  <a:lnTo>
                    <a:pt x="748591" y="977874"/>
                  </a:lnTo>
                  <a:lnTo>
                    <a:pt x="873356" y="800078"/>
                  </a:lnTo>
                  <a:lnTo>
                    <a:pt x="998121" y="711181"/>
                  </a:lnTo>
                  <a:lnTo>
                    <a:pt x="1247652" y="622283"/>
                  </a:lnTo>
                  <a:lnTo>
                    <a:pt x="1372417" y="355590"/>
                  </a:lnTo>
                  <a:lnTo>
                    <a:pt x="1497182" y="88897"/>
                  </a:lnTo>
                  <a:lnTo>
                    <a:pt x="1746713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10018105" y="1684561"/>
              <a:ext cx="1247652" cy="2838015"/>
            </a:xfrm>
            <a:custGeom>
              <a:avLst/>
              <a:pathLst>
                <a:path w="1247652" h="2838015">
                  <a:moveTo>
                    <a:pt x="0" y="2838015"/>
                  </a:moveTo>
                  <a:lnTo>
                    <a:pt x="124765" y="1576675"/>
                  </a:lnTo>
                  <a:lnTo>
                    <a:pt x="249530" y="946005"/>
                  </a:lnTo>
                  <a:lnTo>
                    <a:pt x="374295" y="473002"/>
                  </a:lnTo>
                  <a:lnTo>
                    <a:pt x="499060" y="236501"/>
                  </a:lnTo>
                  <a:lnTo>
                    <a:pt x="623826" y="157667"/>
                  </a:lnTo>
                  <a:lnTo>
                    <a:pt x="748591" y="78833"/>
                  </a:lnTo>
                  <a:lnTo>
                    <a:pt x="1247652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10018105" y="1684561"/>
              <a:ext cx="1497182" cy="3277010"/>
            </a:xfrm>
            <a:custGeom>
              <a:avLst/>
              <a:pathLst>
                <a:path w="1497182" h="3277010">
                  <a:moveTo>
                    <a:pt x="0" y="3277010"/>
                  </a:moveTo>
                  <a:lnTo>
                    <a:pt x="124765" y="2867384"/>
                  </a:lnTo>
                  <a:lnTo>
                    <a:pt x="249530" y="2621608"/>
                  </a:lnTo>
                  <a:lnTo>
                    <a:pt x="374295" y="1966206"/>
                  </a:lnTo>
                  <a:lnTo>
                    <a:pt x="499060" y="1556580"/>
                  </a:lnTo>
                  <a:lnTo>
                    <a:pt x="623826" y="901178"/>
                  </a:lnTo>
                  <a:lnTo>
                    <a:pt x="748591" y="737327"/>
                  </a:lnTo>
                  <a:lnTo>
                    <a:pt x="998121" y="573476"/>
                  </a:lnTo>
                  <a:lnTo>
                    <a:pt x="1122887" y="163850"/>
                  </a:lnTo>
                  <a:lnTo>
                    <a:pt x="1372417" y="81925"/>
                  </a:lnTo>
                  <a:lnTo>
                    <a:pt x="1497182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10018105" y="1684561"/>
              <a:ext cx="1621948" cy="3464839"/>
            </a:xfrm>
            <a:custGeom>
              <a:avLst/>
              <a:pathLst>
                <a:path w="1621948" h="3464839">
                  <a:moveTo>
                    <a:pt x="0" y="3464839"/>
                  </a:moveTo>
                  <a:lnTo>
                    <a:pt x="124765" y="2955304"/>
                  </a:lnTo>
                  <a:lnTo>
                    <a:pt x="249530" y="2445769"/>
                  </a:lnTo>
                  <a:lnTo>
                    <a:pt x="374295" y="1630512"/>
                  </a:lnTo>
                  <a:lnTo>
                    <a:pt x="499060" y="1120977"/>
                  </a:lnTo>
                  <a:lnTo>
                    <a:pt x="623826" y="713349"/>
                  </a:lnTo>
                  <a:lnTo>
                    <a:pt x="873356" y="611442"/>
                  </a:lnTo>
                  <a:lnTo>
                    <a:pt x="998121" y="407628"/>
                  </a:lnTo>
                  <a:lnTo>
                    <a:pt x="1122887" y="305721"/>
                  </a:lnTo>
                  <a:lnTo>
                    <a:pt x="1247652" y="203814"/>
                  </a:lnTo>
                  <a:lnTo>
                    <a:pt x="1497182" y="101907"/>
                  </a:lnTo>
                  <a:lnTo>
                    <a:pt x="1621948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3"/>
            <p:cNvSpPr/>
            <p:nvPr/>
          </p:nvSpPr>
          <p:spPr>
            <a:xfrm>
              <a:off x="6679127" y="1259120"/>
              <a:ext cx="334248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USS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647519" y="1259120"/>
              <a:ext cx="442674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SARA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0647542" y="1259120"/>
              <a:ext cx="487838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fSARA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927690" y="6120774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6396226" y="6120774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909965" y="6120774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423704" y="6120694"/>
              <a:ext cx="180816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7950296" y="6120774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8434399" y="6120774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8963706" y="6120774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9493013" y="6120694"/>
              <a:ext cx="180816" cy="118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9972901" y="6120774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0596727" y="6122838"/>
              <a:ext cx="90408" cy="1167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1175349" y="6120774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704052" y="5802108"/>
              <a:ext cx="90408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613644" y="4757560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5613644" y="3713013"/>
              <a:ext cx="180816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613644" y="2670450"/>
              <a:ext cx="180816" cy="1168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75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523236" y="1623919"/>
              <a:ext cx="271224" cy="118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603446" y="6319458"/>
              <a:ext cx="530820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Score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3771421" y="3660676"/>
              <a:ext cx="3128565" cy="1883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Cumulative Proportions of Patients</a:t>
              </a:r>
            </a:p>
          </p:txBody>
        </p:sp>
        <p:sp>
          <p:nvSpPr>
            <p:cNvPr id="94" name="pl94"/>
            <p:cNvSpPr/>
            <p:nvPr/>
          </p:nvSpPr>
          <p:spPr>
            <a:xfrm>
              <a:off x="5870209" y="7516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6734621" y="7516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49A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7581016" y="7516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53B4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8427569" y="7516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9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9274122" y="7516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6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10319509" y="7516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A58A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11166063" y="75161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B61D7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1"/>
            <p:cNvSpPr/>
            <p:nvPr/>
          </p:nvSpPr>
          <p:spPr>
            <a:xfrm>
              <a:off x="6168940" y="693436"/>
              <a:ext cx="442515" cy="1163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FRDA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7033352" y="689467"/>
              <a:ext cx="424497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RFC1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7879747" y="689467"/>
              <a:ext cx="424656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SCA1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8726300" y="689467"/>
              <a:ext cx="424656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SCA2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9572853" y="689467"/>
              <a:ext cx="623490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SCA27B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0618240" y="689387"/>
              <a:ext cx="424656" cy="1204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SCA3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1464793" y="689467"/>
              <a:ext cx="424656" cy="1203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SCA6</a:t>
              </a:r>
            </a:p>
          </p:txBody>
        </p:sp>
      </p:grpSp>
      <p:sp>
        <p:nvSpPr>
          <p:cNvPr id="108" name="Title 1"/>
          <p:cNvSpPr>
            <a:spLocks noGrp="1"/>
          </p:cNvSpPr>
          <p:nvPr>
            <p:ph type="title"/>
          </p:nvPr>
        </p:nvSpPr>
        <p:spPr>
          <a:xfrm>
            <a:off x="151197" y="142929"/>
            <a:ext cx="4814636" cy="1692275"/>
          </a:xfrm>
        </p:spPr>
        <p:txBody>
          <a:bodyPr/>
          <a:lstStyle/>
          <a:p>
            <a:r>
              <a:rPr/>
              <a:t>title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Cambria">
      <a:majorFont>
        <a:latin typeface="Calibri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5395BB3-1528-4302-A15C-E6A06E822975}" vid="{DF592CA2-00DC-4ACA-BF02-8EB1A2F15D8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18749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Tenorite</vt:lpstr>
      <vt:lpstr>Arial</vt:lpstr>
      <vt:lpstr>Calibri</vt:lpstr>
      <vt:lpstr>CR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Presentation Title</dc:title>
  <dc:creator>Christian Rummey</dc:creator>
  <cp:lastModifiedBy/>
  <cp:revision>64</cp:revision>
  <dcterms:created xsi:type="dcterms:W3CDTF">2020-08-21T08:26:15Z</dcterms:created>
  <dcterms:modified xsi:type="dcterms:W3CDTF">2025-08-11T15:45:01Z</dcterms:modified>
</cp:coreProperties>
</file>