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14"/>
  </p:sldIdLst>
  <p:sldSz cx="12192000" cy="6858000"/>
  <p:notesSz cx="6858000" cy="9144000"/>
  <p:embeddedFontLst>
    <p:embeddedFont>
      <p:font typeface="Tenorite" panose="00000500000000000000" pitchFamily="2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FFFFFF"/>
    <a:srgbClr val="D21145"/>
    <a:srgbClr val="CCCCCC"/>
    <a:srgbClr val="F4A582"/>
    <a:srgbClr val="4A4A4A"/>
    <a:srgbClr val="FFA07A"/>
    <a:srgbClr val="A3B18A"/>
    <a:srgbClr val="FFCC99"/>
    <a:srgbClr val="66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4D9793-A2DD-4368-83B7-2992B2F3B1BA}" v="5" dt="2025-06-10T15:20:23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90" autoAdjust="0"/>
    <p:restoredTop sz="95861" autoAdjust="0"/>
  </p:normalViewPr>
  <p:slideViewPr>
    <p:cSldViewPr snapToGrid="0" snapToObjects="1">
      <p:cViewPr varScale="1">
        <p:scale>
          <a:sx n="96" d="100"/>
          <a:sy n="96" d="100"/>
        </p:scale>
        <p:origin x="64" y="64"/>
      </p:cViewPr>
      <p:guideLst/>
    </p:cSldViewPr>
  </p:slideViewPr>
  <p:outlineViewPr>
    <p:cViewPr>
      <p:scale>
        <a:sx n="33" d="100"/>
        <a:sy n="33" d="100"/>
      </p:scale>
      <p:origin x="0" y="-262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9" d="100"/>
          <a:sy n="109" d="100"/>
        </p:scale>
        <p:origin x="3144" y="84"/>
      </p:cViewPr>
      <p:guideLst/>
    </p:cSldViewPr>
  </p:notes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presProps" Target="presProps.xml"/>
<Relationship Id="rId13" Type="http://schemas.microsoft.com/office/2015/10/relationships/revisionInfo" Target="revisionInfo.xml"/>
<Relationship Id="rId3" Type="http://schemas.openxmlformats.org/officeDocument/2006/relationships/handoutMaster" Target="handoutMasters/handoutMaster1.xml"/>
<Relationship Id="rId7" Type="http://schemas.openxmlformats.org/officeDocument/2006/relationships/font" Target="fonts/font4.fntdata"/>
<Relationship Id="rId12" Type="http://schemas.microsoft.com/office/2016/11/relationships/changesInfo" Target="changesInfos/changesInfo1.xml"/>
<Relationship Id="rId2" Type="http://schemas.openxmlformats.org/officeDocument/2006/relationships/notesMaster" Target="notesMasters/notesMaster1.xml"/>
<Relationship Id="rId1" Type="http://schemas.openxmlformats.org/officeDocument/2006/relationships/slideMaster" Target="slideMasters/slideMaster1.xml"/>
<Relationship Id="rId6" Type="http://schemas.openxmlformats.org/officeDocument/2006/relationships/font" Target="fonts/font3.fntdata"/>
<Relationship Id="rId11" Type="http://schemas.openxmlformats.org/officeDocument/2006/relationships/tableStyles" Target="tableStyles.xml"/>
<Relationship Id="rId5" Type="http://schemas.openxmlformats.org/officeDocument/2006/relationships/font" Target="fonts/font2.fntdata"/>
<Relationship Id="rId10" Type="http://schemas.openxmlformats.org/officeDocument/2006/relationships/theme" Target="theme/theme1.xml"/>
<Relationship Id="rId4" Type="http://schemas.openxmlformats.org/officeDocument/2006/relationships/font" Target="fonts/font1.fntdata"/>
<Relationship Id="rId9" Type="http://schemas.openxmlformats.org/officeDocument/2006/relationships/viewProps" Target="viewProps.xml"/>
<Relationship Id="rId14" Type="http://schemas.openxmlformats.org/officeDocument/2006/relationships/slide" Target="slides/slide1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Rummey" userId="1616f22b-5705-4d11-a330-2855031cc605" providerId="ADAL" clId="{A14D9793-A2DD-4368-83B7-2992B2F3B1BA}"/>
    <pc:docChg chg="undo custSel addSld delSld modMainMaster">
      <pc:chgData name="Christian Rummey" userId="1616f22b-5705-4d11-a330-2855031cc605" providerId="ADAL" clId="{A14D9793-A2DD-4368-83B7-2992B2F3B1BA}" dt="2025-06-10T15:20:23.221" v="9" actId="255"/>
      <pc:docMkLst>
        <pc:docMk/>
      </pc:docMkLst>
      <pc:sldChg chg="new del">
        <pc:chgData name="Christian Rummey" userId="1616f22b-5705-4d11-a330-2855031cc605" providerId="ADAL" clId="{A14D9793-A2DD-4368-83B7-2992B2F3B1BA}" dt="2025-06-09T17:30:43.180" v="6" actId="47"/>
        <pc:sldMkLst>
          <pc:docMk/>
          <pc:sldMk cId="1725867823" sldId="256"/>
        </pc:sldMkLst>
      </pc:sldChg>
      <pc:sldMasterChg chg="modSldLayout">
        <pc:chgData name="Christian Rummey" userId="1616f22b-5705-4d11-a330-2855031cc605" providerId="ADAL" clId="{A14D9793-A2DD-4368-83B7-2992B2F3B1BA}" dt="2025-06-10T15:20:23.221" v="9" actId="255"/>
        <pc:sldMasterMkLst>
          <pc:docMk/>
          <pc:sldMasterMk cId="1297349460" sldId="2147483648"/>
        </pc:sldMasterMkLst>
        <pc:sldLayoutChg chg="modSp mod">
          <pc:chgData name="Christian Rummey" userId="1616f22b-5705-4d11-a330-2855031cc605" providerId="ADAL" clId="{A14D9793-A2DD-4368-83B7-2992B2F3B1BA}" dt="2025-06-10T15:20:23.221" v="9" actId="255"/>
          <pc:sldLayoutMkLst>
            <pc:docMk/>
            <pc:sldMasterMk cId="1297349460" sldId="2147483648"/>
            <pc:sldLayoutMk cId="4256017067" sldId="2147483698"/>
          </pc:sldLayoutMkLst>
          <pc:spChg chg="mod">
            <ac:chgData name="Christian Rummey" userId="1616f22b-5705-4d11-a330-2855031cc605" providerId="ADAL" clId="{A14D9793-A2DD-4368-83B7-2992B2F3B1BA}" dt="2025-06-10T15:20:09.826" v="7" actId="2711"/>
            <ac:spMkLst>
              <pc:docMk/>
              <pc:sldMasterMk cId="1297349460" sldId="2147483648"/>
              <pc:sldLayoutMk cId="4256017067" sldId="2147483698"/>
              <ac:spMk id="2" creationId="{F0CB0027-CAAB-A460-8537-923E442AB26E}"/>
            </ac:spMkLst>
          </pc:spChg>
          <pc:spChg chg="mod">
            <ac:chgData name="Christian Rummey" userId="1616f22b-5705-4d11-a330-2855031cc605" providerId="ADAL" clId="{A14D9793-A2DD-4368-83B7-2992B2F3B1BA}" dt="2025-06-10T15:20:09.826" v="7" actId="2711"/>
            <ac:spMkLst>
              <pc:docMk/>
              <pc:sldMasterMk cId="1297349460" sldId="2147483648"/>
              <pc:sldLayoutMk cId="4256017067" sldId="2147483698"/>
              <ac:spMk id="4" creationId="{83D3389A-D1B1-8045-AF5C-E936D5011CEE}"/>
            </ac:spMkLst>
          </pc:spChg>
          <pc:spChg chg="mod">
            <ac:chgData name="Christian Rummey" userId="1616f22b-5705-4d11-a330-2855031cc605" providerId="ADAL" clId="{A14D9793-A2DD-4368-83B7-2992B2F3B1BA}" dt="2025-06-10T15:20:09.826" v="7" actId="2711"/>
            <ac:spMkLst>
              <pc:docMk/>
              <pc:sldMasterMk cId="1297349460" sldId="2147483648"/>
              <pc:sldLayoutMk cId="4256017067" sldId="2147483698"/>
              <ac:spMk id="5" creationId="{4B129F14-29DC-E5C7-B871-EFAFD4E6F8C4}"/>
            </ac:spMkLst>
          </pc:spChg>
          <pc:spChg chg="mod">
            <ac:chgData name="Christian Rummey" userId="1616f22b-5705-4d11-a330-2855031cc605" providerId="ADAL" clId="{A14D9793-A2DD-4368-83B7-2992B2F3B1BA}" dt="2025-06-10T15:20:09.826" v="7" actId="2711"/>
            <ac:spMkLst>
              <pc:docMk/>
              <pc:sldMasterMk cId="1297349460" sldId="2147483648"/>
              <pc:sldLayoutMk cId="4256017067" sldId="2147483698"/>
              <ac:spMk id="6" creationId="{2CAEB7E8-F4B2-F9B3-0EE7-B55EA21C5378}"/>
            </ac:spMkLst>
          </pc:spChg>
          <pc:spChg chg="mod">
            <ac:chgData name="Christian Rummey" userId="1616f22b-5705-4d11-a330-2855031cc605" providerId="ADAL" clId="{A14D9793-A2DD-4368-83B7-2992B2F3B1BA}" dt="2025-06-10T15:20:19.508" v="8" actId="255"/>
            <ac:spMkLst>
              <pc:docMk/>
              <pc:sldMasterMk cId="1297349460" sldId="2147483648"/>
              <pc:sldLayoutMk cId="4256017067" sldId="2147483698"/>
              <ac:spMk id="7" creationId="{9C0C1CB3-BE42-6AF9-C031-C43FC50879AF}"/>
            </ac:spMkLst>
          </pc:spChg>
          <pc:spChg chg="mod">
            <ac:chgData name="Christian Rummey" userId="1616f22b-5705-4d11-a330-2855031cc605" providerId="ADAL" clId="{A14D9793-A2DD-4368-83B7-2992B2F3B1BA}" dt="2025-06-10T15:20:23.221" v="9" actId="255"/>
            <ac:spMkLst>
              <pc:docMk/>
              <pc:sldMasterMk cId="1297349460" sldId="2147483648"/>
              <pc:sldLayoutMk cId="4256017067" sldId="2147483698"/>
              <ac:spMk id="11" creationId="{2F3A1677-D5FD-6F4F-982B-D234B3676989}"/>
            </ac:spMkLst>
          </pc:spChg>
          <pc:cxnChg chg="mod">
            <ac:chgData name="Christian Rummey" userId="1616f22b-5705-4d11-a330-2855031cc605" providerId="ADAL" clId="{A14D9793-A2DD-4368-83B7-2992B2F3B1BA}" dt="2025-06-10T15:20:09.826" v="7" actId="2711"/>
            <ac:cxnSpMkLst>
              <pc:docMk/>
              <pc:sldMasterMk cId="1297349460" sldId="2147483648"/>
              <pc:sldLayoutMk cId="4256017067" sldId="2147483698"/>
              <ac:cxnSpMk id="3" creationId="{220A93F4-9361-BE4A-BDFF-57F61D61B18D}"/>
            </ac:cxnSpMkLst>
          </pc:cxnChg>
        </pc:sldLayoutChg>
      </pc:sldMasterChg>
    </pc:docChg>
  </pc:docChgLst>
  <pc:docChgLst>
    <pc:chgData name="Christian Rummey" userId="1616f22b-5705-4d11-a330-2855031cc605" providerId="ADAL" clId="{BA4FE7E3-BE8F-4020-926C-39CDD45D1D87}"/>
    <pc:docChg chg="undo custSel modMainMaster">
      <pc:chgData name="Christian Rummey" userId="1616f22b-5705-4d11-a330-2855031cc605" providerId="ADAL" clId="{BA4FE7E3-BE8F-4020-926C-39CDD45D1D87}" dt="2025-04-22T11:05:18.004" v="6" actId="1076"/>
      <pc:docMkLst>
        <pc:docMk/>
      </pc:docMkLst>
      <pc:sldMasterChg chg="modSldLayout">
        <pc:chgData name="Christian Rummey" userId="1616f22b-5705-4d11-a330-2855031cc605" providerId="ADAL" clId="{BA4FE7E3-BE8F-4020-926C-39CDD45D1D87}" dt="2025-04-22T11:05:18.004" v="6" actId="1076"/>
        <pc:sldMasterMkLst>
          <pc:docMk/>
          <pc:sldMasterMk cId="1297349460" sldId="2147483648"/>
        </pc:sldMasterMkLst>
        <pc:sldLayoutChg chg="addSp modSp mod">
          <pc:chgData name="Christian Rummey" userId="1616f22b-5705-4d11-a330-2855031cc605" providerId="ADAL" clId="{BA4FE7E3-BE8F-4020-926C-39CDD45D1D87}" dt="2025-04-22T11:05:18.004" v="6" actId="1076"/>
          <pc:sldLayoutMkLst>
            <pc:docMk/>
            <pc:sldMasterMk cId="1297349460" sldId="2147483648"/>
            <pc:sldLayoutMk cId="1779765834" sldId="2147483662"/>
          </pc:sldLayoutMkLst>
          <pc:spChg chg="add mod">
            <ac:chgData name="Christian Rummey" userId="1616f22b-5705-4d11-a330-2855031cc605" providerId="ADAL" clId="{BA4FE7E3-BE8F-4020-926C-39CDD45D1D87}" dt="2025-04-22T11:05:18.004" v="6" actId="1076"/>
            <ac:spMkLst>
              <pc:docMk/>
              <pc:sldMasterMk cId="1297349460" sldId="2147483648"/>
              <pc:sldLayoutMk cId="1779765834" sldId="2147483662"/>
              <ac:spMk id="2" creationId="{EBBB5403-9242-AA00-FE6E-B41EFCD3044B}"/>
            </ac:spMkLst>
          </pc:spChg>
          <pc:spChg chg="mod">
            <ac:chgData name="Christian Rummey" userId="1616f22b-5705-4d11-a330-2855031cc605" providerId="ADAL" clId="{BA4FE7E3-BE8F-4020-926C-39CDD45D1D87}" dt="2025-04-22T11:05:11.857" v="5" actId="1076"/>
            <ac:spMkLst>
              <pc:docMk/>
              <pc:sldMasterMk cId="1297349460" sldId="2147483648"/>
              <pc:sldLayoutMk cId="1779765834" sldId="2147483662"/>
              <ac:spMk id="4" creationId="{00000000-0000-0000-0000-000000000000}"/>
            </ac:spMkLst>
          </pc:spChg>
        </pc:sldLayoutChg>
      </pc:sldMasterChg>
    </pc:docChg>
  </pc:docChgLst>
  <pc:docChgLst>
    <pc:chgData name="Christian Rummey" userId="1616f22b-5705-4d11-a330-2855031cc605" providerId="ADAL" clId="{5F97B23C-B94D-4912-9497-32CCAC5D690D}"/>
    <pc:docChg chg="undo custSel modMainMaster">
      <pc:chgData name="Christian Rummey" userId="1616f22b-5705-4d11-a330-2855031cc605" providerId="ADAL" clId="{5F97B23C-B94D-4912-9497-32CCAC5D690D}" dt="2025-03-28T11:37:44.999" v="50" actId="108"/>
      <pc:docMkLst>
        <pc:docMk/>
      </pc:docMkLst>
      <pc:sldMasterChg chg="modSldLayout">
        <pc:chgData name="Christian Rummey" userId="1616f22b-5705-4d11-a330-2855031cc605" providerId="ADAL" clId="{5F97B23C-B94D-4912-9497-32CCAC5D690D}" dt="2025-03-28T11:37:44.999" v="50" actId="108"/>
        <pc:sldMasterMkLst>
          <pc:docMk/>
          <pc:sldMasterMk cId="1297349460" sldId="2147483648"/>
        </pc:sldMasterMkLst>
        <pc:sldLayoutChg chg="addSp delSp modSp mod">
          <pc:chgData name="Christian Rummey" userId="1616f22b-5705-4d11-a330-2855031cc605" providerId="ADAL" clId="{5F97B23C-B94D-4912-9497-32CCAC5D690D}" dt="2025-03-26T12:09:58.584" v="33"/>
          <pc:sldLayoutMkLst>
            <pc:docMk/>
            <pc:sldMasterMk cId="1297349460" sldId="2147483648"/>
            <pc:sldLayoutMk cId="1779765834" sldId="2147483662"/>
          </pc:sldLayoutMkLst>
          <pc:spChg chg="add mod">
            <ac:chgData name="Christian Rummey" userId="1616f22b-5705-4d11-a330-2855031cc605" providerId="ADAL" clId="{5F97B23C-B94D-4912-9497-32CCAC5D690D}" dt="2025-03-26T12:09:58.584" v="33"/>
            <ac:spMkLst>
              <pc:docMk/>
              <pc:sldMasterMk cId="1297349460" sldId="2147483648"/>
              <pc:sldLayoutMk cId="1779765834" sldId="2147483662"/>
              <ac:spMk id="4" creationId="{00000000-0000-0000-0000-000000000000}"/>
            </ac:spMkLst>
          </pc:spChg>
        </pc:sldLayoutChg>
        <pc:sldLayoutChg chg="modSp">
          <pc:chgData name="Christian Rummey" userId="1616f22b-5705-4d11-a330-2855031cc605" providerId="ADAL" clId="{5F97B23C-B94D-4912-9497-32CCAC5D690D}" dt="2025-03-28T11:37:21.372" v="46" actId="108"/>
          <pc:sldLayoutMkLst>
            <pc:docMk/>
            <pc:sldMasterMk cId="1297349460" sldId="2147483648"/>
            <pc:sldLayoutMk cId="3753787485" sldId="2147483675"/>
          </pc:sldLayoutMkLst>
          <pc:spChg chg="mod">
            <ac:chgData name="Christian Rummey" userId="1616f22b-5705-4d11-a330-2855031cc605" providerId="ADAL" clId="{5F97B23C-B94D-4912-9497-32CCAC5D690D}" dt="2025-03-28T11:37:21.372" v="46" actId="108"/>
            <ac:spMkLst>
              <pc:docMk/>
              <pc:sldMasterMk cId="1297349460" sldId="2147483648"/>
              <pc:sldLayoutMk cId="3753787485" sldId="2147483675"/>
              <ac:spMk id="4" creationId="{00000000-0000-0000-0000-000000000000}"/>
            </ac:spMkLst>
          </pc:spChg>
        </pc:sldLayoutChg>
        <pc:sldLayoutChg chg="delSp mod">
          <pc:chgData name="Christian Rummey" userId="1616f22b-5705-4d11-a330-2855031cc605" providerId="ADAL" clId="{5F97B23C-B94D-4912-9497-32CCAC5D690D}" dt="2025-03-26T12:08:15.576" v="21" actId="478"/>
          <pc:sldLayoutMkLst>
            <pc:docMk/>
            <pc:sldMasterMk cId="1297349460" sldId="2147483648"/>
            <pc:sldLayoutMk cId="2951539814" sldId="2147483683"/>
          </pc:sldLayoutMkLst>
        </pc:sldLayoutChg>
        <pc:sldLayoutChg chg="addSp delSp modSp mod">
          <pc:chgData name="Christian Rummey" userId="1616f22b-5705-4d11-a330-2855031cc605" providerId="ADAL" clId="{5F97B23C-B94D-4912-9497-32CCAC5D690D}" dt="2025-03-26T12:06:31.871" v="1"/>
          <pc:sldLayoutMkLst>
            <pc:docMk/>
            <pc:sldMasterMk cId="1297349460" sldId="2147483648"/>
            <pc:sldLayoutMk cId="2778995209" sldId="2147483684"/>
          </pc:sldLayoutMkLst>
        </pc:sldLayoutChg>
        <pc:sldLayoutChg chg="addSp delSp modSp mod">
          <pc:chgData name="Christian Rummey" userId="1616f22b-5705-4d11-a330-2855031cc605" providerId="ADAL" clId="{5F97B23C-B94D-4912-9497-32CCAC5D690D}" dt="2025-03-28T11:37:41.348" v="49" actId="108"/>
          <pc:sldLayoutMkLst>
            <pc:docMk/>
            <pc:sldMasterMk cId="1297349460" sldId="2147483648"/>
            <pc:sldLayoutMk cId="3487979977" sldId="2147483685"/>
          </pc:sldLayoutMkLst>
          <pc:spChg chg="add mod">
            <ac:chgData name="Christian Rummey" userId="1616f22b-5705-4d11-a330-2855031cc605" providerId="ADAL" clId="{5F97B23C-B94D-4912-9497-32CCAC5D690D}" dt="2025-03-26T12:09:23.783" v="24"/>
            <ac:spMkLst>
              <pc:docMk/>
              <pc:sldMasterMk cId="1297349460" sldId="2147483648"/>
              <pc:sldLayoutMk cId="3487979977" sldId="2147483685"/>
              <ac:spMk id="2" creationId="{189450AF-5B3A-1BE3-45D6-60D099856B54}"/>
            </ac:spMkLst>
          </pc:spChg>
          <pc:spChg chg="add mod">
            <ac:chgData name="Christian Rummey" userId="1616f22b-5705-4d11-a330-2855031cc605" providerId="ADAL" clId="{5F97B23C-B94D-4912-9497-32CCAC5D690D}" dt="2025-03-26T12:09:23.783" v="24"/>
            <ac:spMkLst>
              <pc:docMk/>
              <pc:sldMasterMk cId="1297349460" sldId="2147483648"/>
              <pc:sldLayoutMk cId="3487979977" sldId="2147483685"/>
              <ac:spMk id="5" creationId="{F1CC33CE-F5D7-114C-2E5F-0BB1D6208940}"/>
            </ac:spMkLst>
          </pc:spChg>
          <pc:spChg chg="mod">
            <ac:chgData name="Christian Rummey" userId="1616f22b-5705-4d11-a330-2855031cc605" providerId="ADAL" clId="{5F97B23C-B94D-4912-9497-32CCAC5D690D}" dt="2025-03-28T11:37:41.348" v="49" actId="108"/>
            <ac:spMkLst>
              <pc:docMk/>
              <pc:sldMasterMk cId="1297349460" sldId="2147483648"/>
              <pc:sldLayoutMk cId="3487979977" sldId="2147483685"/>
              <ac:spMk id="11" creationId="{2F3A1677-D5FD-6F4F-982B-D234B3676989}"/>
            </ac:spMkLst>
          </pc:spChg>
        </pc:sldLayoutChg>
        <pc:sldLayoutChg chg="addSp delSp modSp mod">
          <pc:chgData name="Christian Rummey" userId="1616f22b-5705-4d11-a330-2855031cc605" providerId="ADAL" clId="{5F97B23C-B94D-4912-9497-32CCAC5D690D}" dt="2025-03-28T11:37:44.999" v="50" actId="108"/>
          <pc:sldLayoutMkLst>
            <pc:docMk/>
            <pc:sldMasterMk cId="1297349460" sldId="2147483648"/>
            <pc:sldLayoutMk cId="1567917209" sldId="2147483686"/>
          </pc:sldLayoutMkLst>
          <pc:spChg chg="add mod">
            <ac:chgData name="Christian Rummey" userId="1616f22b-5705-4d11-a330-2855031cc605" providerId="ADAL" clId="{5F97B23C-B94D-4912-9497-32CCAC5D690D}" dt="2025-03-28T11:37:44.999" v="50" actId="108"/>
            <ac:spMkLst>
              <pc:docMk/>
              <pc:sldMasterMk cId="1297349460" sldId="2147483648"/>
              <pc:sldLayoutMk cId="1567917209" sldId="2147483686"/>
              <ac:spMk id="9" creationId="{5CCC9ECA-AF17-77AA-3FBA-9C2ADA4E93EB}"/>
            </ac:spMkLst>
          </pc:spChg>
          <pc:spChg chg="add mod">
            <ac:chgData name="Christian Rummey" userId="1616f22b-5705-4d11-a330-2855031cc605" providerId="ADAL" clId="{5F97B23C-B94D-4912-9497-32CCAC5D690D}" dt="2025-03-26T12:08:06.003" v="20"/>
            <ac:spMkLst>
              <pc:docMk/>
              <pc:sldMasterMk cId="1297349460" sldId="2147483648"/>
              <pc:sldLayoutMk cId="1567917209" sldId="2147483686"/>
              <ac:spMk id="10" creationId="{00000000-0000-0000-0000-000000000000}"/>
            </ac:spMkLst>
          </pc:spChg>
        </pc:sldLayoutChg>
        <pc:sldLayoutChg chg="addSp delSp modSp mod">
          <pc:chgData name="Christian Rummey" userId="1616f22b-5705-4d11-a330-2855031cc605" providerId="ADAL" clId="{5F97B23C-B94D-4912-9497-32CCAC5D690D}" dt="2025-03-28T11:37:37.870" v="48" actId="108"/>
          <pc:sldLayoutMkLst>
            <pc:docMk/>
            <pc:sldMasterMk cId="1297349460" sldId="2147483648"/>
            <pc:sldLayoutMk cId="3387880590" sldId="2147483694"/>
          </pc:sldLayoutMkLst>
          <pc:spChg chg="add mod">
            <ac:chgData name="Christian Rummey" userId="1616f22b-5705-4d11-a330-2855031cc605" providerId="ADAL" clId="{5F97B23C-B94D-4912-9497-32CCAC5D690D}" dt="2025-03-26T12:09:28.790" v="26"/>
            <ac:spMkLst>
              <pc:docMk/>
              <pc:sldMasterMk cId="1297349460" sldId="2147483648"/>
              <pc:sldLayoutMk cId="3387880590" sldId="2147483694"/>
              <ac:spMk id="2" creationId="{3C96B0EB-DC02-C3E4-27BE-B09618C53392}"/>
            </ac:spMkLst>
          </pc:spChg>
          <pc:spChg chg="mod">
            <ac:chgData name="Christian Rummey" userId="1616f22b-5705-4d11-a330-2855031cc605" providerId="ADAL" clId="{5F97B23C-B94D-4912-9497-32CCAC5D690D}" dt="2025-03-28T11:37:37.870" v="48" actId="108"/>
            <ac:spMkLst>
              <pc:docMk/>
              <pc:sldMasterMk cId="1297349460" sldId="2147483648"/>
              <pc:sldLayoutMk cId="3387880590" sldId="2147483694"/>
              <ac:spMk id="5" creationId="{F78D01E8-C1E8-530B-2B36-96123687E1F0}"/>
            </ac:spMkLst>
          </pc:spChg>
          <pc:spChg chg="add mod">
            <ac:chgData name="Christian Rummey" userId="1616f22b-5705-4d11-a330-2855031cc605" providerId="ADAL" clId="{5F97B23C-B94D-4912-9497-32CCAC5D690D}" dt="2025-03-26T12:09:28.790" v="26"/>
            <ac:spMkLst>
              <pc:docMk/>
              <pc:sldMasterMk cId="1297349460" sldId="2147483648"/>
              <pc:sldLayoutMk cId="3387880590" sldId="2147483694"/>
              <ac:spMk id="6" creationId="{353035CB-67F1-9F4F-38E1-119BC05B992D}"/>
            </ac:spMkLst>
          </pc:spChg>
          <pc:spChg chg="mod">
            <ac:chgData name="Christian Rummey" userId="1616f22b-5705-4d11-a330-2855031cc605" providerId="ADAL" clId="{5F97B23C-B94D-4912-9497-32CCAC5D690D}" dt="2025-03-28T11:37:35.668" v="47" actId="108"/>
            <ac:spMkLst>
              <pc:docMk/>
              <pc:sldMasterMk cId="1297349460" sldId="2147483648"/>
              <pc:sldLayoutMk cId="3387880590" sldId="2147483694"/>
              <ac:spMk id="11" creationId="{2F3A1677-D5FD-6F4F-982B-D234B3676989}"/>
            </ac:spMkLst>
          </pc:spChg>
        </pc:sldLayoutChg>
        <pc:sldLayoutChg chg="addSp delSp modSp mod">
          <pc:chgData name="Christian Rummey" userId="1616f22b-5705-4d11-a330-2855031cc605" providerId="ADAL" clId="{5F97B23C-B94D-4912-9497-32CCAC5D690D}" dt="2025-03-28T11:37:17.355" v="45" actId="108"/>
          <pc:sldLayoutMkLst>
            <pc:docMk/>
            <pc:sldMasterMk cId="1297349460" sldId="2147483648"/>
            <pc:sldLayoutMk cId="84449021" sldId="2147483695"/>
          </pc:sldLayoutMkLst>
          <pc:spChg chg="mod">
            <ac:chgData name="Christian Rummey" userId="1616f22b-5705-4d11-a330-2855031cc605" providerId="ADAL" clId="{5F97B23C-B94D-4912-9497-32CCAC5D690D}" dt="2025-03-26T12:08:53.659" v="22" actId="207"/>
            <ac:spMkLst>
              <pc:docMk/>
              <pc:sldMasterMk cId="1297349460" sldId="2147483648"/>
              <pc:sldLayoutMk cId="84449021" sldId="2147483695"/>
              <ac:spMk id="2" creationId="{00000000-0000-0000-0000-000000000000}"/>
            </ac:spMkLst>
          </pc:spChg>
          <pc:spChg chg="mod">
            <ac:chgData name="Christian Rummey" userId="1616f22b-5705-4d11-a330-2855031cc605" providerId="ADAL" clId="{5F97B23C-B94D-4912-9497-32CCAC5D690D}" dt="2025-03-26T12:06:49.789" v="4" actId="404"/>
            <ac:spMkLst>
              <pc:docMk/>
              <pc:sldMasterMk cId="1297349460" sldId="2147483648"/>
              <pc:sldLayoutMk cId="84449021" sldId="2147483695"/>
              <ac:spMk id="3" creationId="{00000000-0000-0000-0000-000000000000}"/>
            </ac:spMkLst>
          </pc:spChg>
          <pc:spChg chg="mod">
            <ac:chgData name="Christian Rummey" userId="1616f22b-5705-4d11-a330-2855031cc605" providerId="ADAL" clId="{5F97B23C-B94D-4912-9497-32CCAC5D690D}" dt="2025-03-28T11:37:17.355" v="45" actId="108"/>
            <ac:spMkLst>
              <pc:docMk/>
              <pc:sldMasterMk cId="1297349460" sldId="2147483648"/>
              <pc:sldLayoutMk cId="84449021" sldId="2147483695"/>
              <ac:spMk id="9" creationId="{2F8024D3-1A65-0428-57F2-93033CA6A491}"/>
            </ac:spMkLst>
          </pc:spChg>
          <pc:spChg chg="add mod">
            <ac:chgData name="Christian Rummey" userId="1616f22b-5705-4d11-a330-2855031cc605" providerId="ADAL" clId="{5F97B23C-B94D-4912-9497-32CCAC5D690D}" dt="2025-03-26T12:09:45.755" v="30"/>
            <ac:spMkLst>
              <pc:docMk/>
              <pc:sldMasterMk cId="1297349460" sldId="2147483648"/>
              <pc:sldLayoutMk cId="84449021" sldId="2147483695"/>
              <ac:spMk id="11" creationId="{FD894503-3C12-466A-60EE-312759D093FB}"/>
            </ac:spMkLst>
          </pc:spChg>
        </pc:sldLayoutChg>
        <pc:sldLayoutChg chg="addSp delSp modSp mod">
          <pc:chgData name="Christian Rummey" userId="1616f22b-5705-4d11-a330-2855031cc605" providerId="ADAL" clId="{5F97B23C-B94D-4912-9497-32CCAC5D690D}" dt="2025-03-27T10:14:21.413" v="43"/>
          <pc:sldLayoutMkLst>
            <pc:docMk/>
            <pc:sldMasterMk cId="1297349460" sldId="2147483648"/>
            <pc:sldLayoutMk cId="775367414" sldId="2147483696"/>
          </pc:sldLayoutMkLst>
          <pc:spChg chg="add mod">
            <ac:chgData name="Christian Rummey" userId="1616f22b-5705-4d11-a330-2855031cc605" providerId="ADAL" clId="{5F97B23C-B94D-4912-9497-32CCAC5D690D}" dt="2025-03-27T10:13:50.012" v="38"/>
            <ac:spMkLst>
              <pc:docMk/>
              <pc:sldMasterMk cId="1297349460" sldId="2147483648"/>
              <pc:sldLayoutMk cId="775367414" sldId="2147483696"/>
              <ac:spMk id="8" creationId="{0A197C6F-4D88-488A-50DD-5D7BF6013154}"/>
            </ac:spMkLst>
          </pc:spChg>
          <pc:spChg chg="add mod">
            <ac:chgData name="Christian Rummey" userId="1616f22b-5705-4d11-a330-2855031cc605" providerId="ADAL" clId="{5F97B23C-B94D-4912-9497-32CCAC5D690D}" dt="2025-03-27T10:13:59.609" v="41" actId="14100"/>
            <ac:spMkLst>
              <pc:docMk/>
              <pc:sldMasterMk cId="1297349460" sldId="2147483648"/>
              <pc:sldLayoutMk cId="775367414" sldId="2147483696"/>
              <ac:spMk id="9" creationId="{A3D7ED22-F98E-C2C8-4338-C3DCEAFE0DD6}"/>
            </ac:spMkLst>
          </pc:spChg>
          <pc:spChg chg="add mod">
            <ac:chgData name="Christian Rummey" userId="1616f22b-5705-4d11-a330-2855031cc605" providerId="ADAL" clId="{5F97B23C-B94D-4912-9497-32CCAC5D690D}" dt="2025-03-27T10:14:21.413" v="43"/>
            <ac:spMkLst>
              <pc:docMk/>
              <pc:sldMasterMk cId="1297349460" sldId="2147483648"/>
              <pc:sldLayoutMk cId="775367414" sldId="2147483696"/>
              <ac:spMk id="10" creationId="{0813FBF2-EE6A-7F21-DA43-BEB4A4204A34}"/>
            </ac:spMkLst>
          </pc:spChg>
          <pc:spChg chg="add mod">
            <ac:chgData name="Christian Rummey" userId="1616f22b-5705-4d11-a330-2855031cc605" providerId="ADAL" clId="{5F97B23C-B94D-4912-9497-32CCAC5D690D}" dt="2025-03-27T10:14:21.413" v="43"/>
            <ac:spMkLst>
              <pc:docMk/>
              <pc:sldMasterMk cId="1297349460" sldId="2147483648"/>
              <pc:sldLayoutMk cId="775367414" sldId="2147483696"/>
              <ac:spMk id="12" creationId="{EAF21E59-6130-9132-479A-6011AFDD62FE}"/>
            </ac:spMkLst>
          </pc:spChg>
        </pc:sldLayoutChg>
      </pc:sldMasterChg>
    </pc:docChg>
  </pc:docChgLst>
  <pc:docChgLst>
    <pc:chgData name="Christian Rummey" userId="1616f22b-5705-4d11-a330-2855031cc605" providerId="ADAL" clId="{15F4C84D-1EF1-4114-9C4D-36D8254AFF84}"/>
    <pc:docChg chg="modMainMaster">
      <pc:chgData name="Christian Rummey" userId="1616f22b-5705-4d11-a330-2855031cc605" providerId="ADAL" clId="{15F4C84D-1EF1-4114-9C4D-36D8254AFF84}" dt="2025-04-14T10:50:14.983" v="3" actId="14100"/>
      <pc:docMkLst>
        <pc:docMk/>
      </pc:docMkLst>
      <pc:sldMasterChg chg="modSldLayout">
        <pc:chgData name="Christian Rummey" userId="1616f22b-5705-4d11-a330-2855031cc605" providerId="ADAL" clId="{15F4C84D-1EF1-4114-9C4D-36D8254AFF84}" dt="2025-04-14T10:50:14.983" v="3" actId="14100"/>
        <pc:sldMasterMkLst>
          <pc:docMk/>
          <pc:sldMasterMk cId="1297349460" sldId="2147483648"/>
        </pc:sldMasterMkLst>
        <pc:sldLayoutChg chg="addSp modSp mod">
          <pc:chgData name="Christian Rummey" userId="1616f22b-5705-4d11-a330-2855031cc605" providerId="ADAL" clId="{15F4C84D-1EF1-4114-9C4D-36D8254AFF84}" dt="2025-04-14T10:50:14.983" v="3" actId="14100"/>
          <pc:sldLayoutMkLst>
            <pc:docMk/>
            <pc:sldMasterMk cId="1297349460" sldId="2147483648"/>
            <pc:sldLayoutMk cId="775367414" sldId="2147483696"/>
          </pc:sldLayoutMkLst>
          <pc:spChg chg="add mod">
            <ac:chgData name="Christian Rummey" userId="1616f22b-5705-4d11-a330-2855031cc605" providerId="ADAL" clId="{15F4C84D-1EF1-4114-9C4D-36D8254AFF84}" dt="2025-04-14T10:50:14.983" v="3" actId="14100"/>
            <ac:spMkLst>
              <pc:docMk/>
              <pc:sldMasterMk cId="1297349460" sldId="2147483648"/>
              <pc:sldLayoutMk cId="775367414" sldId="2147483696"/>
              <ac:spMk id="2" creationId="{4070C87E-DFA1-032D-5413-84B5C0EA6962}"/>
            </ac:spMkLst>
          </pc:spChg>
          <pc:spChg chg="mod">
            <ac:chgData name="Christian Rummey" userId="1616f22b-5705-4d11-a330-2855031cc605" providerId="ADAL" clId="{15F4C84D-1EF1-4114-9C4D-36D8254AFF84}" dt="2025-04-14T10:50:04.056" v="0" actId="14100"/>
            <ac:spMkLst>
              <pc:docMk/>
              <pc:sldMasterMk cId="1297349460" sldId="2147483648"/>
              <pc:sldLayoutMk cId="775367414" sldId="2147483696"/>
              <ac:spMk id="8" creationId="{0A197C6F-4D88-488A-50DD-5D7BF6013154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A492B1-D0E8-4066-8DC1-F40744AE62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A53BC-9DD4-4B5D-A18C-F4610F5B99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B9F4C-C8D0-46E8-90C7-9F3ADA02B81A}" type="datetimeFigureOut">
              <a:rPr lang="en-US" smtClean="0"/>
              <a:t>2025-06-10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8AFA9-FC76-4083-9FF9-28E93E1BD9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C296C-2E56-4970-8FE6-DA808391A2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C8586-BA3B-4CFE-9E9B-579F1A69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3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603C9-0024-46CF-87BE-1939A334CBB0}" type="datetimeFigureOut">
              <a:rPr lang="en-US" smtClean="0"/>
              <a:t>2025-06-10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0F714-9B13-41E9-A60E-D61BD25D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1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1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Created at 2025-08-11 15-45-56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lang="en-US" sz="5400" b="1" kern="1200" dirty="0">
                <a:solidFill>
                  <a:srgbClr val="2A3E75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643120"/>
            <a:ext cx="10515600" cy="14465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A4A4A"/>
                </a:solidFill>
                <a:latin typeface="Tenorite" panose="00000500000000000000" pitchFamily="2" charset="0"/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AF3CD5-52C6-EFDB-39AA-9D2EC2448291}"/>
              </a:ext>
            </a:extLst>
          </p:cNvPr>
          <p:cNvCxnSpPr>
            <a:cxnSpLocks/>
          </p:cNvCxnSpPr>
          <p:nvPr userDrawn="1"/>
        </p:nvCxnSpPr>
        <p:spPr>
          <a:xfrm>
            <a:off x="833120" y="4599431"/>
            <a:ext cx="10515600" cy="0"/>
          </a:xfrm>
          <a:prstGeom prst="line">
            <a:avLst/>
          </a:prstGeom>
          <a:ln w="38100">
            <a:solidFill>
              <a:srgbClr val="C02F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53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  <a:lvl2pPr>
              <a:defRPr>
                <a:latin typeface="Tenorite" panose="00000500000000000000" pitchFamily="2" charset="0"/>
              </a:defRPr>
            </a:lvl2pPr>
            <a:lvl3pPr>
              <a:defRPr>
                <a:latin typeface="Tenorite" panose="00000500000000000000" pitchFamily="2" charset="0"/>
              </a:defRPr>
            </a:lvl3pPr>
            <a:lvl4pPr>
              <a:defRPr>
                <a:latin typeface="Tenorite" panose="00000500000000000000" pitchFamily="2" charset="0"/>
              </a:defRPr>
            </a:lvl4pPr>
            <a:lvl5pPr>
              <a:defRPr>
                <a:latin typeface="Tenorite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B5403-9242-AA00-FE6E-B41EFCD3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371" y="6560763"/>
            <a:ext cx="790097" cy="120634"/>
          </a:xfrm>
        </p:spPr>
        <p:txBody>
          <a:bodyPr anchor="ctr">
            <a:normAutofit/>
          </a:bodyPr>
          <a:lstStyle>
            <a:lvl1pPr>
              <a:defRPr lang="en-US" sz="1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76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20" y="179883"/>
            <a:ext cx="10515600" cy="3050497"/>
          </a:xfrm>
        </p:spPr>
        <p:txBody>
          <a:bodyPr anchor="b">
            <a:normAutofit/>
          </a:bodyPr>
          <a:lstStyle>
            <a:lvl1pPr algn="l">
              <a:defRPr lang="en-US" sz="5400" b="1" kern="1200" dirty="0">
                <a:solidFill>
                  <a:srgbClr val="2A3E75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AF3CD5-52C6-EFDB-39AA-9D2EC2448291}"/>
              </a:ext>
            </a:extLst>
          </p:cNvPr>
          <p:cNvCxnSpPr>
            <a:cxnSpLocks/>
          </p:cNvCxnSpPr>
          <p:nvPr userDrawn="1"/>
        </p:nvCxnSpPr>
        <p:spPr>
          <a:xfrm>
            <a:off x="831852" y="3288312"/>
            <a:ext cx="10515600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CCC9ECA-AF17-77AA-3FBA-9C2ADA4E93E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4547" y="3359464"/>
            <a:ext cx="10515600" cy="3041334"/>
          </a:xfrm>
          <a:prstGeom prst="rect">
            <a:avLst/>
          </a:prstGeom>
        </p:spPr>
        <p:txBody>
          <a:bodyPr/>
          <a:lstStyle>
            <a:lvl1pPr>
              <a:defRPr lang="en-US" sz="2400" dirty="0">
                <a:latin typeface="Tenorite" panose="00000500000000000000" pitchFamily="2" charset="0"/>
              </a:defRPr>
            </a:lvl1pPr>
            <a:lvl2pPr>
              <a:defRPr lang="en-US" sz="2000" dirty="0">
                <a:latin typeface="Tenorite" panose="00000500000000000000" pitchFamily="2" charset="0"/>
              </a:defRPr>
            </a:lvl2pPr>
            <a:lvl3pPr>
              <a:defRPr lang="en-US" sz="1800" dirty="0">
                <a:latin typeface="Tenorite" panose="00000500000000000000" pitchFamily="2" charset="0"/>
              </a:defRPr>
            </a:lvl3pPr>
            <a:lvl4pPr>
              <a:defRPr lang="en-US" sz="1600" dirty="0">
                <a:latin typeface="Tenorite" panose="00000500000000000000" pitchFamily="2" charset="0"/>
              </a:defRPr>
            </a:lvl4pPr>
            <a:lvl5pPr>
              <a:defRPr lang="en-US" sz="1600" dirty="0">
                <a:latin typeface="Tenorite" panose="00000500000000000000" pitchFamily="2" charset="0"/>
              </a:defRPr>
            </a:lvl5pPr>
          </a:lstStyle>
          <a:p>
            <a:pPr marL="274320" lvl="0"/>
            <a:r>
              <a:rPr lang="en-US" dirty="0"/>
              <a:t>Edit Master text styles</a:t>
            </a:r>
          </a:p>
          <a:p>
            <a:pPr marL="548640" lvl="1">
              <a:buClr>
                <a:srgbClr val="D21145"/>
              </a:buClr>
            </a:pPr>
            <a:r>
              <a:rPr lang="en-US" dirty="0"/>
              <a:t>Second level</a:t>
            </a:r>
          </a:p>
          <a:p>
            <a:pPr marL="822960" lvl="2">
              <a:buClr>
                <a:srgbClr val="003366"/>
              </a:buClr>
            </a:pPr>
            <a:r>
              <a:rPr lang="en-US" dirty="0"/>
              <a:t>Third level</a:t>
            </a:r>
          </a:p>
          <a:p>
            <a:pPr marL="1097280" lvl="3">
              <a:buClr>
                <a:srgbClr val="D21145"/>
              </a:buClr>
            </a:pPr>
            <a:r>
              <a:rPr lang="en-US" dirty="0"/>
              <a:t>Fourth level</a:t>
            </a:r>
          </a:p>
          <a:p>
            <a:pPr marL="1371600" lvl="4"/>
            <a:r>
              <a:rPr lang="en-US" dirty="0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968" y="6492874"/>
            <a:ext cx="10822406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D3389A-D1B1-8045-AF5C-E936D501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9330"/>
            <a:ext cx="11731752" cy="13597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0A93F4-9361-BE4A-BDFF-57F61D61B18D}"/>
              </a:ext>
            </a:extLst>
          </p:cNvPr>
          <p:cNvCxnSpPr>
            <a:cxnSpLocks/>
          </p:cNvCxnSpPr>
          <p:nvPr userDrawn="1"/>
        </p:nvCxnSpPr>
        <p:spPr>
          <a:xfrm>
            <a:off x="0" y="1625383"/>
            <a:ext cx="12188952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F3A1677-D5FD-6F4F-982B-D234B36769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8600" y="1783830"/>
            <a:ext cx="11731752" cy="4616970"/>
          </a:xfrm>
          <a:prstGeom prst="rect">
            <a:avLst/>
          </a:prstGeom>
        </p:spPr>
        <p:txBody>
          <a:bodyPr/>
          <a:lstStyle>
            <a:lvl1pPr>
              <a:defRPr lang="en-US" sz="2400" dirty="0">
                <a:latin typeface="Tenorite" panose="00000500000000000000" pitchFamily="2" charset="0"/>
              </a:defRPr>
            </a:lvl1pPr>
            <a:lvl2pPr>
              <a:defRPr lang="en-US" sz="2000" dirty="0">
                <a:latin typeface="Tenorite" panose="00000500000000000000" pitchFamily="2" charset="0"/>
              </a:defRPr>
            </a:lvl2pPr>
            <a:lvl3pPr>
              <a:defRPr lang="en-US" sz="1800" dirty="0">
                <a:latin typeface="Tenorite" panose="00000500000000000000" pitchFamily="2" charset="0"/>
              </a:defRPr>
            </a:lvl3pPr>
            <a:lvl4pPr>
              <a:defRPr lang="en-US" sz="1600" dirty="0">
                <a:latin typeface="Tenorite" panose="00000500000000000000" pitchFamily="2" charset="0"/>
              </a:defRPr>
            </a:lvl4pPr>
            <a:lvl5pPr>
              <a:defRPr lang="en-US" sz="1600" dirty="0">
                <a:latin typeface="Tenorite" panose="00000500000000000000" pitchFamily="2" charset="0"/>
              </a:defRPr>
            </a:lvl5pPr>
          </a:lstStyle>
          <a:p>
            <a:pPr marL="274320" lvl="0"/>
            <a:r>
              <a:rPr lang="en-US" dirty="0"/>
              <a:t>Edit Master text styles</a:t>
            </a:r>
          </a:p>
          <a:p>
            <a:pPr marL="548640" lvl="1">
              <a:buClr>
                <a:srgbClr val="D21145"/>
              </a:buClr>
            </a:pPr>
            <a:r>
              <a:rPr lang="en-US" dirty="0"/>
              <a:t>Second level</a:t>
            </a:r>
          </a:p>
          <a:p>
            <a:pPr marL="822960" lvl="2">
              <a:buClr>
                <a:srgbClr val="003366"/>
              </a:buClr>
            </a:pPr>
            <a:r>
              <a:rPr lang="en-US" dirty="0"/>
              <a:t>Third level</a:t>
            </a:r>
          </a:p>
          <a:p>
            <a:pPr marL="1097280" lvl="3">
              <a:buClr>
                <a:srgbClr val="D21145"/>
              </a:buClr>
            </a:pPr>
            <a:r>
              <a:rPr lang="en-US" dirty="0"/>
              <a:t>Fourth level</a:t>
            </a:r>
          </a:p>
          <a:p>
            <a:pPr marL="1371600"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89450AF-5B3A-1BE3-45D6-60D09985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8626" y="6492874"/>
            <a:ext cx="892342" cy="256414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C33CE-F5D7-114C-2E5F-0BB1D620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0968" y="6492874"/>
            <a:ext cx="10822406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7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E_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0A93F4-9361-BE4A-BDFF-57F61D61B18D}"/>
              </a:ext>
            </a:extLst>
          </p:cNvPr>
          <p:cNvCxnSpPr>
            <a:cxnSpLocks/>
          </p:cNvCxnSpPr>
          <p:nvPr userDrawn="1"/>
        </p:nvCxnSpPr>
        <p:spPr>
          <a:xfrm>
            <a:off x="0" y="1033271"/>
            <a:ext cx="12188952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A197C6F-4D88-488A-50DD-5D7BF601315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228600" y="1143000"/>
            <a:ext cx="8666544" cy="5257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457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1pPr>
            <a:lvl2pPr marL="9144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2pPr>
            <a:lvl3pPr marL="1371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3pPr>
            <a:lvl4pPr marL="1828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4pPr>
            <a:lvl5pPr marL="2286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3D7ED22-F98E-C2C8-4338-C3DCEAFE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9331"/>
            <a:ext cx="11731752" cy="8050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813FBF2-EE6A-7F21-DA43-BEB4A420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8626" y="6492874"/>
            <a:ext cx="892342" cy="256414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AF21E59-6130-9132-479A-6011AFDD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0968" y="6492874"/>
            <a:ext cx="10822406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070C87E-DFA1-032D-5413-84B5C0EA696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874152" y="1143000"/>
            <a:ext cx="6079222" cy="31627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457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1pPr>
            <a:lvl2pPr marL="9144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2pPr>
            <a:lvl3pPr marL="1371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3pPr>
            <a:lvl4pPr marL="1828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4pPr>
            <a:lvl5pPr marL="2286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536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0A93F4-9361-BE4A-BDFF-57F61D61B18D}"/>
              </a:ext>
            </a:extLst>
          </p:cNvPr>
          <p:cNvCxnSpPr>
            <a:cxnSpLocks/>
          </p:cNvCxnSpPr>
          <p:nvPr userDrawn="1"/>
        </p:nvCxnSpPr>
        <p:spPr>
          <a:xfrm>
            <a:off x="0" y="1033271"/>
            <a:ext cx="12188952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A197C6F-4D88-488A-50DD-5D7BF601315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228600" y="1143000"/>
            <a:ext cx="11731752" cy="5257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457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1pPr>
            <a:lvl2pPr marL="9144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2pPr>
            <a:lvl3pPr marL="1371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3pPr>
            <a:lvl4pPr marL="1828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4pPr>
            <a:lvl5pPr marL="2286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3D7ED22-F98E-C2C8-4338-C3DCEAFE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9331"/>
            <a:ext cx="11731752" cy="8050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813FBF2-EE6A-7F21-DA43-BEB4A420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8626" y="6492874"/>
            <a:ext cx="892342" cy="256414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AF21E59-6130-9132-479A-6011AFDD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0968" y="6492874"/>
            <a:ext cx="10822406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6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D3389A-D1B1-8045-AF5C-E936D501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9330"/>
            <a:ext cx="11731752" cy="13597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0A93F4-9361-BE4A-BDFF-57F61D61B18D}"/>
              </a:ext>
            </a:extLst>
          </p:cNvPr>
          <p:cNvCxnSpPr>
            <a:cxnSpLocks/>
          </p:cNvCxnSpPr>
          <p:nvPr userDrawn="1"/>
        </p:nvCxnSpPr>
        <p:spPr>
          <a:xfrm>
            <a:off x="0" y="1625383"/>
            <a:ext cx="12188952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F3A1677-D5FD-6F4F-982B-D234B36769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8600" y="1783830"/>
            <a:ext cx="5867400" cy="4616970"/>
          </a:xfrm>
          <a:prstGeom prst="rect">
            <a:avLst/>
          </a:prstGeom>
        </p:spPr>
        <p:txBody>
          <a:bodyPr/>
          <a:lstStyle>
            <a:lvl1pPr>
              <a:defRPr lang="en-US" sz="2400" dirty="0">
                <a:latin typeface="Tenorite" panose="00000500000000000000" pitchFamily="2" charset="0"/>
              </a:defRPr>
            </a:lvl1pPr>
            <a:lvl2pPr>
              <a:defRPr lang="en-US" sz="2000" dirty="0">
                <a:latin typeface="Tenorite" panose="00000500000000000000" pitchFamily="2" charset="0"/>
              </a:defRPr>
            </a:lvl2pPr>
            <a:lvl3pPr>
              <a:defRPr lang="en-US" sz="1800" dirty="0">
                <a:latin typeface="Tenorite" panose="00000500000000000000" pitchFamily="2" charset="0"/>
              </a:defRPr>
            </a:lvl3pPr>
            <a:lvl4pPr>
              <a:defRPr lang="en-US" sz="1600" dirty="0">
                <a:latin typeface="Tenorite" panose="00000500000000000000" pitchFamily="2" charset="0"/>
              </a:defRPr>
            </a:lvl4pPr>
            <a:lvl5pPr>
              <a:defRPr lang="en-US" sz="1600" dirty="0">
                <a:latin typeface="Tenorite" panose="00000500000000000000" pitchFamily="2" charset="0"/>
              </a:defRPr>
            </a:lvl5pPr>
          </a:lstStyle>
          <a:p>
            <a:pPr marL="274320" lvl="0"/>
            <a:r>
              <a:rPr lang="en-US" dirty="0"/>
              <a:t>Edit Master text styles</a:t>
            </a:r>
          </a:p>
          <a:p>
            <a:pPr marL="548640" lvl="1">
              <a:buClr>
                <a:srgbClr val="D21145"/>
              </a:buClr>
            </a:pPr>
            <a:r>
              <a:rPr lang="en-US" dirty="0"/>
              <a:t>Second level</a:t>
            </a:r>
          </a:p>
          <a:p>
            <a:pPr marL="822960" lvl="2">
              <a:buClr>
                <a:srgbClr val="003366"/>
              </a:buClr>
            </a:pPr>
            <a:r>
              <a:rPr lang="en-US" dirty="0"/>
              <a:t>Third level</a:t>
            </a:r>
          </a:p>
          <a:p>
            <a:pPr marL="1097280" lvl="3">
              <a:buClr>
                <a:srgbClr val="D21145"/>
              </a:buClr>
            </a:pPr>
            <a:r>
              <a:rPr lang="en-US" dirty="0"/>
              <a:t>Fourth level</a:t>
            </a:r>
          </a:p>
          <a:p>
            <a:pPr marL="1371600" lvl="4"/>
            <a:r>
              <a:rPr lang="en-US" dirty="0"/>
              <a:t>Fifth level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78D01E8-C1E8-530B-2B36-96123687E1F0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096000" y="1783830"/>
            <a:ext cx="5867402" cy="4616970"/>
          </a:xfrm>
          <a:prstGeom prst="rect">
            <a:avLst/>
          </a:prstGeom>
        </p:spPr>
        <p:txBody>
          <a:bodyPr/>
          <a:lstStyle>
            <a:lvl1pPr>
              <a:defRPr lang="en-US" sz="2400" dirty="0">
                <a:latin typeface="Tenorite" panose="00000500000000000000" pitchFamily="2" charset="0"/>
              </a:defRPr>
            </a:lvl1pPr>
            <a:lvl2pPr>
              <a:defRPr lang="en-US" sz="2000" dirty="0">
                <a:latin typeface="Tenorite" panose="00000500000000000000" pitchFamily="2" charset="0"/>
              </a:defRPr>
            </a:lvl2pPr>
            <a:lvl3pPr>
              <a:defRPr lang="en-US" sz="1800" dirty="0">
                <a:latin typeface="Tenorite" panose="00000500000000000000" pitchFamily="2" charset="0"/>
              </a:defRPr>
            </a:lvl3pPr>
            <a:lvl4pPr>
              <a:defRPr lang="en-US" sz="1600" dirty="0">
                <a:latin typeface="Tenorite" panose="00000500000000000000" pitchFamily="2" charset="0"/>
              </a:defRPr>
            </a:lvl4pPr>
            <a:lvl5pPr>
              <a:defRPr lang="en-US" sz="1600" dirty="0">
                <a:latin typeface="Tenorite" panose="00000500000000000000" pitchFamily="2" charset="0"/>
              </a:defRPr>
            </a:lvl5pPr>
          </a:lstStyle>
          <a:p>
            <a:pPr marL="274320" lvl="0"/>
            <a:r>
              <a:rPr lang="en-US" dirty="0"/>
              <a:t>Edit Master text styles</a:t>
            </a:r>
          </a:p>
          <a:p>
            <a:pPr marL="548640" lvl="1">
              <a:buClr>
                <a:srgbClr val="D21145"/>
              </a:buClr>
            </a:pPr>
            <a:r>
              <a:rPr lang="en-US" dirty="0"/>
              <a:t>Second level</a:t>
            </a:r>
          </a:p>
          <a:p>
            <a:pPr marL="822960" lvl="2">
              <a:buClr>
                <a:srgbClr val="003366"/>
              </a:buClr>
            </a:pPr>
            <a:r>
              <a:rPr lang="en-US" dirty="0"/>
              <a:t>Third level</a:t>
            </a:r>
          </a:p>
          <a:p>
            <a:pPr marL="1097280" lvl="3">
              <a:buClr>
                <a:srgbClr val="D21145"/>
              </a:buClr>
            </a:pPr>
            <a:r>
              <a:rPr lang="en-US" dirty="0"/>
              <a:t>Fourth level</a:t>
            </a:r>
          </a:p>
          <a:p>
            <a:pPr marL="1371600"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C96B0EB-DC02-C3E4-27BE-B09618C5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8626" y="6492874"/>
            <a:ext cx="892342" cy="256414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3035CB-67F1-9F4F-38E1-119BC05B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0968" y="6492874"/>
            <a:ext cx="10822406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8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97" y="142929"/>
            <a:ext cx="4814636" cy="1692275"/>
          </a:xfrm>
        </p:spPr>
        <p:txBody>
          <a:bodyPr anchor="ctr">
            <a:normAutofit/>
          </a:bodyPr>
          <a:lstStyle>
            <a:lvl1pPr>
              <a:defRPr lang="en-US" sz="32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2929"/>
            <a:ext cx="6770187" cy="6606360"/>
          </a:xfrm>
          <a:prstGeom prst="rect">
            <a:avLst/>
          </a:prstGeom>
        </p:spPr>
        <p:txBody>
          <a:bodyPr/>
          <a:lstStyle>
            <a:lvl1pPr marL="274320">
              <a:defRPr sz="2400">
                <a:latin typeface="Tenorite" panose="00000500000000000000" pitchFamily="2" charset="0"/>
              </a:defRPr>
            </a:lvl1pPr>
            <a:lvl2pPr marL="548640">
              <a:buClr>
                <a:srgbClr val="D21145"/>
              </a:buClr>
              <a:defRPr sz="2000">
                <a:latin typeface="Tenorite" panose="00000500000000000000" pitchFamily="2" charset="0"/>
              </a:defRPr>
            </a:lvl2pPr>
            <a:lvl3pPr marL="822960">
              <a:buClr>
                <a:srgbClr val="003366"/>
              </a:buClr>
              <a:defRPr sz="1800">
                <a:latin typeface="Tenorite" panose="00000500000000000000" pitchFamily="2" charset="0"/>
              </a:defRPr>
            </a:lvl3pPr>
            <a:lvl4pPr marL="1097280">
              <a:buClr>
                <a:srgbClr val="D21145"/>
              </a:buClr>
              <a:defRPr sz="1600">
                <a:latin typeface="Tenorite" panose="00000500000000000000" pitchFamily="2" charset="0"/>
              </a:defRPr>
            </a:lvl4pPr>
            <a:lvl5pPr marL="1371600">
              <a:defRPr sz="1600">
                <a:latin typeface="Tenorite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973" y="6492876"/>
            <a:ext cx="3912268" cy="256413"/>
          </a:xfrm>
          <a:prstGeom prst="rect">
            <a:avLst/>
          </a:prstGeo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2F4DEA-5591-BB7D-6249-5D291621BA1D}"/>
              </a:ext>
            </a:extLst>
          </p:cNvPr>
          <p:cNvCxnSpPr>
            <a:cxnSpLocks/>
          </p:cNvCxnSpPr>
          <p:nvPr userDrawn="1"/>
        </p:nvCxnSpPr>
        <p:spPr>
          <a:xfrm>
            <a:off x="1" y="1992643"/>
            <a:ext cx="5074023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8024D3-1A65-0428-57F2-93033CA6A49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61220" y="2150083"/>
            <a:ext cx="4804612" cy="4222141"/>
          </a:xfrm>
          <a:prstGeom prst="rect">
            <a:avLst/>
          </a:prstGeom>
        </p:spPr>
        <p:txBody>
          <a:bodyPr/>
          <a:lstStyle>
            <a:lvl1pPr>
              <a:defRPr lang="en-US" sz="2400" dirty="0">
                <a:latin typeface="Tenorite" panose="00000500000000000000" pitchFamily="2" charset="0"/>
              </a:defRPr>
            </a:lvl1pPr>
            <a:lvl2pPr>
              <a:defRPr lang="en-US" sz="2000" dirty="0">
                <a:latin typeface="Tenorite" panose="00000500000000000000" pitchFamily="2" charset="0"/>
              </a:defRPr>
            </a:lvl2pPr>
            <a:lvl3pPr>
              <a:defRPr lang="en-US" sz="1800" dirty="0">
                <a:latin typeface="Tenorite" panose="00000500000000000000" pitchFamily="2" charset="0"/>
              </a:defRPr>
            </a:lvl3pPr>
            <a:lvl4pPr>
              <a:defRPr lang="en-US" sz="1600" dirty="0">
                <a:latin typeface="Tenorite" panose="00000500000000000000" pitchFamily="2" charset="0"/>
              </a:defRPr>
            </a:lvl4pPr>
            <a:lvl5pPr>
              <a:defRPr lang="en-US" sz="1600" dirty="0">
                <a:latin typeface="Tenorite" panose="00000500000000000000" pitchFamily="2" charset="0"/>
              </a:defRPr>
            </a:lvl5pPr>
          </a:lstStyle>
          <a:p>
            <a:pPr marL="274320" lvl="0"/>
            <a:r>
              <a:rPr lang="en-US" dirty="0"/>
              <a:t>Click to edit Master text styles</a:t>
            </a:r>
          </a:p>
          <a:p>
            <a:pPr marL="548640" lvl="1">
              <a:buClr>
                <a:srgbClr val="D21145"/>
              </a:buClr>
            </a:pPr>
            <a:r>
              <a:rPr lang="en-US" dirty="0"/>
              <a:t>Second level</a:t>
            </a:r>
          </a:p>
          <a:p>
            <a:pPr marL="822960" lvl="2">
              <a:buClr>
                <a:srgbClr val="003366"/>
              </a:buClr>
            </a:pPr>
            <a:r>
              <a:rPr lang="en-US" dirty="0"/>
              <a:t>Third level</a:t>
            </a:r>
          </a:p>
          <a:p>
            <a:pPr marL="1097280" lvl="3">
              <a:buClr>
                <a:srgbClr val="D21145"/>
              </a:buClr>
            </a:pPr>
            <a:r>
              <a:rPr lang="en-US" dirty="0"/>
              <a:t>Fourth level</a:t>
            </a:r>
          </a:p>
          <a:p>
            <a:pPr marL="1371600"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D894503-3C12-466A-60EE-312759D0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8626" y="6492874"/>
            <a:ext cx="892342" cy="256414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D3389A-D1B1-8045-AF5C-E936D501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"/>
            <a:ext cx="11963400" cy="1033271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rgbClr val="105FAD"/>
                </a:solidFill>
                <a:latin typeface="Tenorite" panose="00000500000000000000" pitchFamily="2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0A93F4-9361-BE4A-BDFF-57F61D61B18D}"/>
              </a:ext>
            </a:extLst>
          </p:cNvPr>
          <p:cNvCxnSpPr>
            <a:cxnSpLocks/>
          </p:cNvCxnSpPr>
          <p:nvPr userDrawn="1"/>
        </p:nvCxnSpPr>
        <p:spPr>
          <a:xfrm>
            <a:off x="0" y="1033271"/>
            <a:ext cx="12188952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F3A1677-D5FD-6F4F-982B-D234B3676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3338065" cy="5257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buClr>
                <a:srgbClr val="105FAD"/>
              </a:buClr>
              <a:defRPr sz="2000">
                <a:latin typeface="Tenorite" panose="00000500000000000000" pitchFamily="2" charset="0"/>
                <a:cs typeface="Calibri" panose="020F0502020204030204" pitchFamily="34" charset="0"/>
              </a:defRPr>
            </a:lvl1pPr>
            <a:lvl2pPr>
              <a:buClr>
                <a:srgbClr val="105FAD"/>
              </a:buClr>
              <a:defRPr sz="2000">
                <a:latin typeface="Tenorite" panose="00000500000000000000" pitchFamily="2" charset="0"/>
                <a:cs typeface="Calibri" panose="020F0502020204030204" pitchFamily="34" charset="0"/>
              </a:defRPr>
            </a:lvl2pPr>
            <a:lvl3pPr>
              <a:buClr>
                <a:srgbClr val="105FAD"/>
              </a:buClr>
              <a:defRPr sz="2000">
                <a:latin typeface="Tenorite" panose="00000500000000000000" pitchFamily="2" charset="0"/>
                <a:cs typeface="Calibri" panose="020F0502020204030204" pitchFamily="34" charset="0"/>
              </a:defRPr>
            </a:lvl3pPr>
            <a:lvl4pPr>
              <a:buClr>
                <a:srgbClr val="105FAD"/>
              </a:buClr>
              <a:defRPr sz="2000">
                <a:latin typeface="Tenorite" panose="00000500000000000000" pitchFamily="2" charset="0"/>
                <a:cs typeface="Calibri" panose="020F0502020204030204" pitchFamily="34" charset="0"/>
              </a:defRPr>
            </a:lvl4pPr>
            <a:lvl5pPr>
              <a:buClr>
                <a:srgbClr val="105FAD"/>
              </a:buClr>
              <a:defRPr sz="2000">
                <a:latin typeface="Tenorite" panose="00000500000000000000" pitchFamily="2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0CB0027-CAAB-A460-8537-923E442AB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626" y="6490446"/>
            <a:ext cx="3215774" cy="2937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pPr defTabSz="609585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29F14-29DC-E5C7-B871-EFAFD4E6F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90446"/>
            <a:ext cx="3860800" cy="2937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pPr defTabSz="609585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EB7E8-F4B2-F9B3-0EE7-B55EA21C5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599" y="6490446"/>
            <a:ext cx="3215775" cy="2937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pPr defTabSz="609585"/>
            <a:fld id="{C5EF2332-01BF-834F-8236-50238282D5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0C1CB3-BE42-6AF9-C031-C43FC50879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677808" y="1142999"/>
            <a:ext cx="8275567" cy="525780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norite" panose="00000500000000000000" pitchFamily="2" charset="0"/>
              </a:defRPr>
            </a:lvl1pPr>
            <a:lvl2pPr>
              <a:defRPr sz="2000">
                <a:latin typeface="Tenorite" panose="00000500000000000000" pitchFamily="2" charset="0"/>
              </a:defRPr>
            </a:lvl2pPr>
            <a:lvl3pPr>
              <a:defRPr sz="2000">
                <a:latin typeface="Tenorite" panose="00000500000000000000" pitchFamily="2" charset="0"/>
              </a:defRPr>
            </a:lvl3pPr>
            <a:lvl4pPr>
              <a:defRPr sz="2000">
                <a:latin typeface="Tenorite" panose="00000500000000000000" pitchFamily="2" charset="0"/>
              </a:defRPr>
            </a:lvl4pPr>
            <a:lvl5pPr>
              <a:defRPr sz="2000">
                <a:latin typeface="Tenorite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601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2577"/>
            <a:ext cx="2865265" cy="1692274"/>
          </a:xfrm>
        </p:spPr>
        <p:txBody>
          <a:bodyPr anchor="ctr"/>
          <a:lstStyle>
            <a:lvl1pPr>
              <a:defRPr sz="3200">
                <a:latin typeface="Tenorite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455" y="226437"/>
            <a:ext cx="8823919" cy="652284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enorite" panose="00000500000000000000" pitchFamily="2" charset="0"/>
              </a:defRPr>
            </a:lvl1pPr>
            <a:lvl2pPr>
              <a:defRPr sz="2800">
                <a:latin typeface="Tenorite" panose="00000500000000000000" pitchFamily="2" charset="0"/>
              </a:defRPr>
            </a:lvl2pPr>
            <a:lvl3pPr>
              <a:defRPr sz="2400">
                <a:latin typeface="Tenorite" panose="00000500000000000000" pitchFamily="2" charset="0"/>
              </a:defRPr>
            </a:lvl3pPr>
            <a:lvl4pPr>
              <a:defRPr sz="2000">
                <a:latin typeface="Tenorite" panose="00000500000000000000" pitchFamily="2" charset="0"/>
              </a:defRPr>
            </a:lvl4pPr>
            <a:lvl5pPr>
              <a:defRPr sz="2000">
                <a:latin typeface="Tenorite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627" y="2057399"/>
            <a:ext cx="2859298" cy="4307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Tenorite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969" y="6492874"/>
            <a:ext cx="2328252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8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8626" y="226438"/>
            <a:ext cx="11724774" cy="909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90020" y="6760161"/>
            <a:ext cx="601980" cy="97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r>
              <a:rPr lang="en-US"/>
              <a:t>8/27/2020 1:52:14 PM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968" y="6492874"/>
            <a:ext cx="10822406" cy="256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8626" y="6492874"/>
            <a:ext cx="892342" cy="256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6" r:id="rId2"/>
    <p:sldLayoutId id="2147483685" r:id="rId3"/>
    <p:sldLayoutId id="2147483696" r:id="rId4"/>
    <p:sldLayoutId id="2147483697" r:id="rId5"/>
    <p:sldLayoutId id="2147483694" r:id="rId6"/>
    <p:sldLayoutId id="2147483695" r:id="rId7"/>
    <p:sldLayoutId id="2147483698" r:id="rId8"/>
    <p:sldLayoutId id="2147483675" r:id="rId9"/>
    <p:sldLayoutId id="2147483662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rgbClr val="2A3E75"/>
          </a:solidFill>
          <a:latin typeface="Tenorite" panose="00000500000000000000" pitchFamily="2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Relationship Id="rId2" Type="http://schemas.openxmlformats.org/officeDocument/2006/relationships/notesSlide" Target="../notesSlides/notesSlide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702371" y="5410974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702371" y="4308715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02371" y="3206457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02371" y="2104199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370339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367305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364272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361239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02371" y="5962103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02371" y="4859844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02371" y="3757586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02371" y="2655328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02371" y="1553070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71855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868822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2865789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3862756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071249" y="1553070"/>
              <a:ext cx="3190293" cy="4369311"/>
            </a:xfrm>
            <a:custGeom>
              <a:avLst/>
              <a:pathLst>
                <a:path w="3190293" h="4369311">
                  <a:moveTo>
                    <a:pt x="0" y="4369311"/>
                  </a:moveTo>
                  <a:lnTo>
                    <a:pt x="299090" y="4329590"/>
                  </a:lnTo>
                  <a:lnTo>
                    <a:pt x="598180" y="4289869"/>
                  </a:lnTo>
                  <a:lnTo>
                    <a:pt x="697876" y="4210427"/>
                  </a:lnTo>
                  <a:lnTo>
                    <a:pt x="897270" y="4130985"/>
                  </a:lnTo>
                  <a:lnTo>
                    <a:pt x="963734" y="4091264"/>
                  </a:lnTo>
                  <a:lnTo>
                    <a:pt x="996966" y="4011822"/>
                  </a:lnTo>
                  <a:lnTo>
                    <a:pt x="1163127" y="3972101"/>
                  </a:lnTo>
                  <a:lnTo>
                    <a:pt x="1196360" y="3813217"/>
                  </a:lnTo>
                  <a:lnTo>
                    <a:pt x="1296056" y="3694054"/>
                  </a:lnTo>
                  <a:lnTo>
                    <a:pt x="1362521" y="3654333"/>
                  </a:lnTo>
                  <a:lnTo>
                    <a:pt x="1395753" y="3455727"/>
                  </a:lnTo>
                  <a:lnTo>
                    <a:pt x="1428985" y="3416006"/>
                  </a:lnTo>
                  <a:lnTo>
                    <a:pt x="1462217" y="3376285"/>
                  </a:lnTo>
                  <a:lnTo>
                    <a:pt x="1495450" y="3058517"/>
                  </a:lnTo>
                  <a:lnTo>
                    <a:pt x="1561914" y="3018796"/>
                  </a:lnTo>
                  <a:lnTo>
                    <a:pt x="1595146" y="2939354"/>
                  </a:lnTo>
                  <a:lnTo>
                    <a:pt x="1628379" y="2899633"/>
                  </a:lnTo>
                  <a:lnTo>
                    <a:pt x="1661611" y="2859912"/>
                  </a:lnTo>
                  <a:lnTo>
                    <a:pt x="1694843" y="2462702"/>
                  </a:lnTo>
                  <a:lnTo>
                    <a:pt x="1728075" y="2303818"/>
                  </a:lnTo>
                  <a:lnTo>
                    <a:pt x="1794540" y="2065492"/>
                  </a:lnTo>
                  <a:lnTo>
                    <a:pt x="1827772" y="2025771"/>
                  </a:lnTo>
                  <a:lnTo>
                    <a:pt x="1861004" y="1906608"/>
                  </a:lnTo>
                  <a:lnTo>
                    <a:pt x="1894236" y="1668282"/>
                  </a:lnTo>
                  <a:lnTo>
                    <a:pt x="1927469" y="1588840"/>
                  </a:lnTo>
                  <a:lnTo>
                    <a:pt x="1993933" y="1390235"/>
                  </a:lnTo>
                  <a:lnTo>
                    <a:pt x="2093630" y="1310793"/>
                  </a:lnTo>
                  <a:lnTo>
                    <a:pt x="2193326" y="1112188"/>
                  </a:lnTo>
                  <a:lnTo>
                    <a:pt x="2226559" y="1072467"/>
                  </a:lnTo>
                  <a:lnTo>
                    <a:pt x="2293023" y="873862"/>
                  </a:lnTo>
                  <a:lnTo>
                    <a:pt x="2359488" y="834141"/>
                  </a:lnTo>
                  <a:lnTo>
                    <a:pt x="2392720" y="754699"/>
                  </a:lnTo>
                  <a:lnTo>
                    <a:pt x="2525649" y="714978"/>
                  </a:lnTo>
                  <a:lnTo>
                    <a:pt x="2691810" y="635536"/>
                  </a:lnTo>
                  <a:lnTo>
                    <a:pt x="2891203" y="476652"/>
                  </a:lnTo>
                  <a:lnTo>
                    <a:pt x="2957668" y="436931"/>
                  </a:lnTo>
                  <a:lnTo>
                    <a:pt x="2990900" y="79442"/>
                  </a:lnTo>
                  <a:lnTo>
                    <a:pt x="3090597" y="39721"/>
                  </a:lnTo>
                  <a:lnTo>
                    <a:pt x="3190293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971552" y="1553070"/>
              <a:ext cx="2990900" cy="4188580"/>
            </a:xfrm>
            <a:custGeom>
              <a:avLst/>
              <a:pathLst>
                <a:path w="2990900" h="4188580">
                  <a:moveTo>
                    <a:pt x="0" y="4188580"/>
                  </a:moveTo>
                  <a:lnTo>
                    <a:pt x="33232" y="3968129"/>
                  </a:lnTo>
                  <a:lnTo>
                    <a:pt x="365554" y="3747677"/>
                  </a:lnTo>
                  <a:lnTo>
                    <a:pt x="1129895" y="3306774"/>
                  </a:lnTo>
                  <a:lnTo>
                    <a:pt x="1395753" y="2865870"/>
                  </a:lnTo>
                  <a:lnTo>
                    <a:pt x="1462217" y="2645419"/>
                  </a:lnTo>
                  <a:lnTo>
                    <a:pt x="1495450" y="2424967"/>
                  </a:lnTo>
                  <a:lnTo>
                    <a:pt x="1595146" y="1984064"/>
                  </a:lnTo>
                  <a:lnTo>
                    <a:pt x="1661611" y="1763612"/>
                  </a:lnTo>
                  <a:lnTo>
                    <a:pt x="1694843" y="1543161"/>
                  </a:lnTo>
                  <a:lnTo>
                    <a:pt x="1794540" y="1322709"/>
                  </a:lnTo>
                  <a:lnTo>
                    <a:pt x="1894236" y="1102258"/>
                  </a:lnTo>
                  <a:lnTo>
                    <a:pt x="1927469" y="881806"/>
                  </a:lnTo>
                  <a:lnTo>
                    <a:pt x="2093630" y="661354"/>
                  </a:lnTo>
                  <a:lnTo>
                    <a:pt x="2459184" y="440903"/>
                  </a:lnTo>
                  <a:lnTo>
                    <a:pt x="2758274" y="220451"/>
                  </a:lnTo>
                  <a:lnTo>
                    <a:pt x="2990900" y="0"/>
                  </a:lnTo>
                </a:path>
              </a:pathLst>
            </a:custGeom>
            <a:ln w="27101" cap="flat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71855" y="1553070"/>
              <a:ext cx="3090597" cy="4082437"/>
            </a:xfrm>
            <a:custGeom>
              <a:avLst/>
              <a:pathLst>
                <a:path w="3090597" h="4082437">
                  <a:moveTo>
                    <a:pt x="0" y="4082437"/>
                  </a:moveTo>
                  <a:lnTo>
                    <a:pt x="99696" y="3919139"/>
                  </a:lnTo>
                  <a:lnTo>
                    <a:pt x="132928" y="3755842"/>
                  </a:lnTo>
                  <a:lnTo>
                    <a:pt x="365554" y="3592544"/>
                  </a:lnTo>
                  <a:lnTo>
                    <a:pt x="465251" y="3429247"/>
                  </a:lnTo>
                  <a:lnTo>
                    <a:pt x="664644" y="3265949"/>
                  </a:lnTo>
                  <a:lnTo>
                    <a:pt x="697876" y="3102652"/>
                  </a:lnTo>
                  <a:lnTo>
                    <a:pt x="864037" y="2939354"/>
                  </a:lnTo>
                  <a:lnTo>
                    <a:pt x="897270" y="2776057"/>
                  </a:lnTo>
                  <a:lnTo>
                    <a:pt x="963734" y="2612759"/>
                  </a:lnTo>
                  <a:lnTo>
                    <a:pt x="1096663" y="2449462"/>
                  </a:lnTo>
                  <a:lnTo>
                    <a:pt x="1163127" y="2286164"/>
                  </a:lnTo>
                  <a:lnTo>
                    <a:pt x="1262824" y="2122867"/>
                  </a:lnTo>
                  <a:lnTo>
                    <a:pt x="1495450" y="1959569"/>
                  </a:lnTo>
                  <a:lnTo>
                    <a:pt x="1694843" y="1796272"/>
                  </a:lnTo>
                  <a:lnTo>
                    <a:pt x="1894236" y="1632974"/>
                  </a:lnTo>
                  <a:lnTo>
                    <a:pt x="1993933" y="1469677"/>
                  </a:lnTo>
                  <a:lnTo>
                    <a:pt x="2293023" y="1306379"/>
                  </a:lnTo>
                  <a:lnTo>
                    <a:pt x="2492416" y="1143082"/>
                  </a:lnTo>
                  <a:lnTo>
                    <a:pt x="2558881" y="979784"/>
                  </a:lnTo>
                  <a:lnTo>
                    <a:pt x="2625345" y="816487"/>
                  </a:lnTo>
                  <a:lnTo>
                    <a:pt x="2758274" y="653189"/>
                  </a:lnTo>
                  <a:lnTo>
                    <a:pt x="2791507" y="489892"/>
                  </a:lnTo>
                  <a:lnTo>
                    <a:pt x="2990900" y="326594"/>
                  </a:lnTo>
                  <a:lnTo>
                    <a:pt x="3090597" y="0"/>
                  </a:lnTo>
                </a:path>
              </a:pathLst>
            </a:custGeom>
            <a:ln w="27101" cap="flat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71855" y="1553070"/>
              <a:ext cx="3389687" cy="4221413"/>
            </a:xfrm>
            <a:custGeom>
              <a:avLst/>
              <a:pathLst>
                <a:path w="3389687" h="4221413">
                  <a:moveTo>
                    <a:pt x="0" y="4221413"/>
                  </a:moveTo>
                  <a:lnTo>
                    <a:pt x="465251" y="4127604"/>
                  </a:lnTo>
                  <a:lnTo>
                    <a:pt x="598180" y="4033795"/>
                  </a:lnTo>
                  <a:lnTo>
                    <a:pt x="664644" y="3939986"/>
                  </a:lnTo>
                  <a:lnTo>
                    <a:pt x="797573" y="3846177"/>
                  </a:lnTo>
                  <a:lnTo>
                    <a:pt x="830805" y="3752367"/>
                  </a:lnTo>
                  <a:lnTo>
                    <a:pt x="1096663" y="3564749"/>
                  </a:lnTo>
                  <a:lnTo>
                    <a:pt x="1129895" y="3470940"/>
                  </a:lnTo>
                  <a:lnTo>
                    <a:pt x="1196360" y="3283321"/>
                  </a:lnTo>
                  <a:lnTo>
                    <a:pt x="1296056" y="3189512"/>
                  </a:lnTo>
                  <a:lnTo>
                    <a:pt x="1329289" y="3095703"/>
                  </a:lnTo>
                  <a:lnTo>
                    <a:pt x="1395753" y="2814275"/>
                  </a:lnTo>
                  <a:lnTo>
                    <a:pt x="1462217" y="2720466"/>
                  </a:lnTo>
                  <a:lnTo>
                    <a:pt x="1495450" y="2626657"/>
                  </a:lnTo>
                  <a:lnTo>
                    <a:pt x="1694843" y="2532848"/>
                  </a:lnTo>
                  <a:lnTo>
                    <a:pt x="1794540" y="2157611"/>
                  </a:lnTo>
                  <a:lnTo>
                    <a:pt x="1894236" y="2063802"/>
                  </a:lnTo>
                  <a:lnTo>
                    <a:pt x="1993933" y="1969993"/>
                  </a:lnTo>
                  <a:lnTo>
                    <a:pt x="2027165" y="1876183"/>
                  </a:lnTo>
                  <a:lnTo>
                    <a:pt x="2093630" y="1782374"/>
                  </a:lnTo>
                  <a:lnTo>
                    <a:pt x="2160094" y="1688565"/>
                  </a:lnTo>
                  <a:lnTo>
                    <a:pt x="2193326" y="1500947"/>
                  </a:lnTo>
                  <a:lnTo>
                    <a:pt x="2326255" y="1407137"/>
                  </a:lnTo>
                  <a:lnTo>
                    <a:pt x="2359488" y="1313328"/>
                  </a:lnTo>
                  <a:lnTo>
                    <a:pt x="2392720" y="1219519"/>
                  </a:lnTo>
                  <a:lnTo>
                    <a:pt x="2558881" y="1125710"/>
                  </a:lnTo>
                  <a:lnTo>
                    <a:pt x="2592113" y="1031901"/>
                  </a:lnTo>
                  <a:lnTo>
                    <a:pt x="2691810" y="844282"/>
                  </a:lnTo>
                  <a:lnTo>
                    <a:pt x="2791507" y="750473"/>
                  </a:lnTo>
                  <a:lnTo>
                    <a:pt x="2924435" y="656664"/>
                  </a:lnTo>
                  <a:lnTo>
                    <a:pt x="3157061" y="562855"/>
                  </a:lnTo>
                  <a:lnTo>
                    <a:pt x="3190293" y="281427"/>
                  </a:lnTo>
                  <a:lnTo>
                    <a:pt x="3289990" y="93809"/>
                  </a:lnTo>
                  <a:lnTo>
                    <a:pt x="3389687" y="0"/>
                  </a:lnTo>
                </a:path>
              </a:pathLst>
            </a:custGeom>
            <a:ln w="27101" cap="flat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71855" y="1553070"/>
              <a:ext cx="3190293" cy="4325842"/>
            </a:xfrm>
            <a:custGeom>
              <a:avLst/>
              <a:pathLst>
                <a:path w="3190293" h="4325842">
                  <a:moveTo>
                    <a:pt x="0" y="4325842"/>
                  </a:moveTo>
                  <a:lnTo>
                    <a:pt x="33232" y="4242653"/>
                  </a:lnTo>
                  <a:lnTo>
                    <a:pt x="166161" y="4159464"/>
                  </a:lnTo>
                  <a:lnTo>
                    <a:pt x="199393" y="3993085"/>
                  </a:lnTo>
                  <a:lnTo>
                    <a:pt x="265857" y="3909896"/>
                  </a:lnTo>
                  <a:lnTo>
                    <a:pt x="299090" y="3826707"/>
                  </a:lnTo>
                  <a:lnTo>
                    <a:pt x="365554" y="3743517"/>
                  </a:lnTo>
                  <a:lnTo>
                    <a:pt x="432018" y="3660328"/>
                  </a:lnTo>
                  <a:lnTo>
                    <a:pt x="531715" y="3577139"/>
                  </a:lnTo>
                  <a:lnTo>
                    <a:pt x="598180" y="3410760"/>
                  </a:lnTo>
                  <a:lnTo>
                    <a:pt x="664644" y="3327571"/>
                  </a:lnTo>
                  <a:lnTo>
                    <a:pt x="864037" y="3161192"/>
                  </a:lnTo>
                  <a:lnTo>
                    <a:pt x="897270" y="3078003"/>
                  </a:lnTo>
                  <a:lnTo>
                    <a:pt x="930502" y="2994814"/>
                  </a:lnTo>
                  <a:lnTo>
                    <a:pt x="963734" y="2911625"/>
                  </a:lnTo>
                  <a:lnTo>
                    <a:pt x="996966" y="2828435"/>
                  </a:lnTo>
                  <a:lnTo>
                    <a:pt x="1063431" y="2745246"/>
                  </a:lnTo>
                  <a:lnTo>
                    <a:pt x="1096663" y="2412489"/>
                  </a:lnTo>
                  <a:lnTo>
                    <a:pt x="1129895" y="2329300"/>
                  </a:lnTo>
                  <a:lnTo>
                    <a:pt x="1163127" y="2246110"/>
                  </a:lnTo>
                  <a:lnTo>
                    <a:pt x="1196360" y="1830164"/>
                  </a:lnTo>
                  <a:lnTo>
                    <a:pt x="1262824" y="1746975"/>
                  </a:lnTo>
                  <a:lnTo>
                    <a:pt x="1296056" y="1580596"/>
                  </a:lnTo>
                  <a:lnTo>
                    <a:pt x="1362521" y="1414217"/>
                  </a:lnTo>
                  <a:lnTo>
                    <a:pt x="1495450" y="1331028"/>
                  </a:lnTo>
                  <a:lnTo>
                    <a:pt x="1528682" y="1247839"/>
                  </a:lnTo>
                  <a:lnTo>
                    <a:pt x="1561914" y="1164650"/>
                  </a:lnTo>
                  <a:lnTo>
                    <a:pt x="1595146" y="1081460"/>
                  </a:lnTo>
                  <a:lnTo>
                    <a:pt x="1628379" y="998271"/>
                  </a:lnTo>
                  <a:lnTo>
                    <a:pt x="1661611" y="915082"/>
                  </a:lnTo>
                  <a:lnTo>
                    <a:pt x="1694843" y="748703"/>
                  </a:lnTo>
                  <a:lnTo>
                    <a:pt x="1728075" y="665514"/>
                  </a:lnTo>
                  <a:lnTo>
                    <a:pt x="1794540" y="582325"/>
                  </a:lnTo>
                  <a:lnTo>
                    <a:pt x="1894236" y="499135"/>
                  </a:lnTo>
                  <a:lnTo>
                    <a:pt x="1993933" y="415946"/>
                  </a:lnTo>
                  <a:lnTo>
                    <a:pt x="2126862" y="332757"/>
                  </a:lnTo>
                  <a:lnTo>
                    <a:pt x="2492416" y="249567"/>
                  </a:lnTo>
                  <a:lnTo>
                    <a:pt x="2592113" y="83189"/>
                  </a:lnTo>
                  <a:lnTo>
                    <a:pt x="3190293" y="0"/>
                  </a:lnTo>
                </a:path>
              </a:pathLst>
            </a:custGeom>
            <a:ln w="27101" cap="flat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71855" y="1553070"/>
              <a:ext cx="3289990" cy="4063225"/>
            </a:xfrm>
            <a:custGeom>
              <a:avLst/>
              <a:pathLst>
                <a:path w="3289990" h="4063225">
                  <a:moveTo>
                    <a:pt x="0" y="4063225"/>
                  </a:moveTo>
                  <a:lnTo>
                    <a:pt x="199393" y="3976774"/>
                  </a:lnTo>
                  <a:lnTo>
                    <a:pt x="232625" y="3890322"/>
                  </a:lnTo>
                  <a:lnTo>
                    <a:pt x="299090" y="3803870"/>
                  </a:lnTo>
                  <a:lnTo>
                    <a:pt x="332322" y="3717419"/>
                  </a:lnTo>
                  <a:lnTo>
                    <a:pt x="398786" y="3630967"/>
                  </a:lnTo>
                  <a:lnTo>
                    <a:pt x="531715" y="3544516"/>
                  </a:lnTo>
                  <a:lnTo>
                    <a:pt x="830805" y="3458064"/>
                  </a:lnTo>
                  <a:lnTo>
                    <a:pt x="897270" y="3371612"/>
                  </a:lnTo>
                  <a:lnTo>
                    <a:pt x="996966" y="3198709"/>
                  </a:lnTo>
                  <a:lnTo>
                    <a:pt x="1030199" y="3112258"/>
                  </a:lnTo>
                  <a:lnTo>
                    <a:pt x="1096663" y="3025806"/>
                  </a:lnTo>
                  <a:lnTo>
                    <a:pt x="1196360" y="2679999"/>
                  </a:lnTo>
                  <a:lnTo>
                    <a:pt x="1296056" y="2593548"/>
                  </a:lnTo>
                  <a:lnTo>
                    <a:pt x="1462217" y="2507096"/>
                  </a:lnTo>
                  <a:lnTo>
                    <a:pt x="1495450" y="2247741"/>
                  </a:lnTo>
                  <a:lnTo>
                    <a:pt x="1595146" y="1988387"/>
                  </a:lnTo>
                  <a:lnTo>
                    <a:pt x="1628379" y="1901935"/>
                  </a:lnTo>
                  <a:lnTo>
                    <a:pt x="1694843" y="1815483"/>
                  </a:lnTo>
                  <a:lnTo>
                    <a:pt x="1794540" y="1729032"/>
                  </a:lnTo>
                  <a:lnTo>
                    <a:pt x="1827772" y="1642580"/>
                  </a:lnTo>
                  <a:lnTo>
                    <a:pt x="1927469" y="1556129"/>
                  </a:lnTo>
                  <a:lnTo>
                    <a:pt x="1993933" y="1383225"/>
                  </a:lnTo>
                  <a:lnTo>
                    <a:pt x="2093630" y="1296774"/>
                  </a:lnTo>
                  <a:lnTo>
                    <a:pt x="2293023" y="1123870"/>
                  </a:lnTo>
                  <a:lnTo>
                    <a:pt x="2392720" y="950967"/>
                  </a:lnTo>
                  <a:lnTo>
                    <a:pt x="2492416" y="864516"/>
                  </a:lnTo>
                  <a:lnTo>
                    <a:pt x="2592113" y="778064"/>
                  </a:lnTo>
                  <a:lnTo>
                    <a:pt x="2625345" y="691612"/>
                  </a:lnTo>
                  <a:lnTo>
                    <a:pt x="2758274" y="605161"/>
                  </a:lnTo>
                  <a:lnTo>
                    <a:pt x="2791507" y="432258"/>
                  </a:lnTo>
                  <a:lnTo>
                    <a:pt x="2891203" y="345806"/>
                  </a:lnTo>
                  <a:lnTo>
                    <a:pt x="3090597" y="259354"/>
                  </a:lnTo>
                  <a:lnTo>
                    <a:pt x="3157061" y="172903"/>
                  </a:lnTo>
                  <a:lnTo>
                    <a:pt x="3190293" y="86451"/>
                  </a:lnTo>
                  <a:lnTo>
                    <a:pt x="3289990" y="0"/>
                  </a:lnTo>
                </a:path>
              </a:pathLst>
            </a:custGeom>
            <a:ln w="27101" cap="flat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71855" y="1553070"/>
              <a:ext cx="3190293" cy="4193957"/>
            </a:xfrm>
            <a:custGeom>
              <a:avLst/>
              <a:pathLst>
                <a:path w="3190293" h="4193957">
                  <a:moveTo>
                    <a:pt x="0" y="4193957"/>
                  </a:moveTo>
                  <a:lnTo>
                    <a:pt x="99696" y="4086420"/>
                  </a:lnTo>
                  <a:lnTo>
                    <a:pt x="199393" y="3978882"/>
                  </a:lnTo>
                  <a:lnTo>
                    <a:pt x="398786" y="3763808"/>
                  </a:lnTo>
                  <a:lnTo>
                    <a:pt x="432018" y="3548733"/>
                  </a:lnTo>
                  <a:lnTo>
                    <a:pt x="697876" y="3441195"/>
                  </a:lnTo>
                  <a:lnTo>
                    <a:pt x="864037" y="3333658"/>
                  </a:lnTo>
                  <a:lnTo>
                    <a:pt x="897270" y="3118583"/>
                  </a:lnTo>
                  <a:lnTo>
                    <a:pt x="1096663" y="3011046"/>
                  </a:lnTo>
                  <a:lnTo>
                    <a:pt x="1196360" y="2580896"/>
                  </a:lnTo>
                  <a:lnTo>
                    <a:pt x="1296056" y="2473359"/>
                  </a:lnTo>
                  <a:lnTo>
                    <a:pt x="1395753" y="2258284"/>
                  </a:lnTo>
                  <a:lnTo>
                    <a:pt x="1495450" y="2150747"/>
                  </a:lnTo>
                  <a:lnTo>
                    <a:pt x="1561914" y="2043210"/>
                  </a:lnTo>
                  <a:lnTo>
                    <a:pt x="1595146" y="1935672"/>
                  </a:lnTo>
                  <a:lnTo>
                    <a:pt x="1761307" y="1828135"/>
                  </a:lnTo>
                  <a:lnTo>
                    <a:pt x="1794540" y="1613060"/>
                  </a:lnTo>
                  <a:lnTo>
                    <a:pt x="1827772" y="1505523"/>
                  </a:lnTo>
                  <a:lnTo>
                    <a:pt x="1927469" y="1397985"/>
                  </a:lnTo>
                  <a:lnTo>
                    <a:pt x="1960701" y="1290448"/>
                  </a:lnTo>
                  <a:lnTo>
                    <a:pt x="2093630" y="1075373"/>
                  </a:lnTo>
                  <a:lnTo>
                    <a:pt x="2259791" y="752761"/>
                  </a:lnTo>
                  <a:lnTo>
                    <a:pt x="2359488" y="645224"/>
                  </a:lnTo>
                  <a:lnTo>
                    <a:pt x="2957668" y="537686"/>
                  </a:lnTo>
                  <a:lnTo>
                    <a:pt x="3090597" y="430149"/>
                  </a:lnTo>
                  <a:lnTo>
                    <a:pt x="3157061" y="322612"/>
                  </a:lnTo>
                  <a:lnTo>
                    <a:pt x="3190293" y="0"/>
                  </a:lnTo>
                </a:path>
              </a:pathLst>
            </a:custGeom>
            <a:ln w="27101" cap="flat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4532247" y="5410974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532247" y="4308715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4532247" y="3206457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532247" y="2104199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215320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242498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269676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4532247" y="5962103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532247" y="4859844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4532247" y="3757586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4532247" y="2655328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532247" y="1553070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4701731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728909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756087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783265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753090" y="1553070"/>
              <a:ext cx="3338328" cy="4369311"/>
            </a:xfrm>
            <a:custGeom>
              <a:avLst/>
              <a:pathLst>
                <a:path w="3338328" h="4369311">
                  <a:moveTo>
                    <a:pt x="0" y="4369311"/>
                  </a:moveTo>
                  <a:lnTo>
                    <a:pt x="102717" y="4289869"/>
                  </a:lnTo>
                  <a:lnTo>
                    <a:pt x="205435" y="4250148"/>
                  </a:lnTo>
                  <a:lnTo>
                    <a:pt x="359512" y="4170706"/>
                  </a:lnTo>
                  <a:lnTo>
                    <a:pt x="410871" y="4130985"/>
                  </a:lnTo>
                  <a:lnTo>
                    <a:pt x="513588" y="4051543"/>
                  </a:lnTo>
                  <a:lnTo>
                    <a:pt x="564947" y="3932380"/>
                  </a:lnTo>
                  <a:lnTo>
                    <a:pt x="616306" y="3813217"/>
                  </a:lnTo>
                  <a:lnTo>
                    <a:pt x="667665" y="3574891"/>
                  </a:lnTo>
                  <a:lnTo>
                    <a:pt x="719024" y="3376285"/>
                  </a:lnTo>
                  <a:lnTo>
                    <a:pt x="770383" y="3137959"/>
                  </a:lnTo>
                  <a:lnTo>
                    <a:pt x="821742" y="2939354"/>
                  </a:lnTo>
                  <a:lnTo>
                    <a:pt x="873101" y="2820191"/>
                  </a:lnTo>
                  <a:lnTo>
                    <a:pt x="924460" y="2581865"/>
                  </a:lnTo>
                  <a:lnTo>
                    <a:pt x="975819" y="2462702"/>
                  </a:lnTo>
                  <a:lnTo>
                    <a:pt x="1027177" y="2264097"/>
                  </a:lnTo>
                  <a:lnTo>
                    <a:pt x="1078536" y="2224376"/>
                  </a:lnTo>
                  <a:lnTo>
                    <a:pt x="1129895" y="2144934"/>
                  </a:lnTo>
                  <a:lnTo>
                    <a:pt x="1181254" y="1866887"/>
                  </a:lnTo>
                  <a:lnTo>
                    <a:pt x="1232613" y="1747724"/>
                  </a:lnTo>
                  <a:lnTo>
                    <a:pt x="1283972" y="1588840"/>
                  </a:lnTo>
                  <a:lnTo>
                    <a:pt x="1335331" y="1509398"/>
                  </a:lnTo>
                  <a:lnTo>
                    <a:pt x="1386690" y="1390235"/>
                  </a:lnTo>
                  <a:lnTo>
                    <a:pt x="1438049" y="1191630"/>
                  </a:lnTo>
                  <a:lnTo>
                    <a:pt x="1489407" y="1032746"/>
                  </a:lnTo>
                  <a:lnTo>
                    <a:pt x="1540766" y="913583"/>
                  </a:lnTo>
                  <a:lnTo>
                    <a:pt x="1592125" y="754699"/>
                  </a:lnTo>
                  <a:lnTo>
                    <a:pt x="1643484" y="714978"/>
                  </a:lnTo>
                  <a:lnTo>
                    <a:pt x="1746202" y="675257"/>
                  </a:lnTo>
                  <a:lnTo>
                    <a:pt x="1848920" y="635536"/>
                  </a:lnTo>
                  <a:lnTo>
                    <a:pt x="1900279" y="556094"/>
                  </a:lnTo>
                  <a:lnTo>
                    <a:pt x="1951638" y="516373"/>
                  </a:lnTo>
                  <a:lnTo>
                    <a:pt x="2002996" y="476652"/>
                  </a:lnTo>
                  <a:lnTo>
                    <a:pt x="2054355" y="436931"/>
                  </a:lnTo>
                  <a:lnTo>
                    <a:pt x="2105714" y="397210"/>
                  </a:lnTo>
                  <a:lnTo>
                    <a:pt x="2157073" y="357489"/>
                  </a:lnTo>
                  <a:lnTo>
                    <a:pt x="2208432" y="317768"/>
                  </a:lnTo>
                  <a:lnTo>
                    <a:pt x="2259791" y="278047"/>
                  </a:lnTo>
                  <a:lnTo>
                    <a:pt x="2311150" y="238326"/>
                  </a:lnTo>
                  <a:lnTo>
                    <a:pt x="2362509" y="198605"/>
                  </a:lnTo>
                  <a:lnTo>
                    <a:pt x="2465226" y="158884"/>
                  </a:lnTo>
                  <a:lnTo>
                    <a:pt x="2567944" y="119163"/>
                  </a:lnTo>
                  <a:lnTo>
                    <a:pt x="2619303" y="79442"/>
                  </a:lnTo>
                  <a:lnTo>
                    <a:pt x="2876098" y="39721"/>
                  </a:lnTo>
                  <a:lnTo>
                    <a:pt x="333832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804449" y="1553070"/>
              <a:ext cx="2259791" cy="4188580"/>
            </a:xfrm>
            <a:custGeom>
              <a:avLst/>
              <a:pathLst>
                <a:path w="2259791" h="4188580">
                  <a:moveTo>
                    <a:pt x="0" y="4188580"/>
                  </a:moveTo>
                  <a:lnTo>
                    <a:pt x="102717" y="3968129"/>
                  </a:lnTo>
                  <a:lnTo>
                    <a:pt x="410871" y="3747677"/>
                  </a:lnTo>
                  <a:lnTo>
                    <a:pt x="462230" y="3527225"/>
                  </a:lnTo>
                  <a:lnTo>
                    <a:pt x="513588" y="3306774"/>
                  </a:lnTo>
                  <a:lnTo>
                    <a:pt x="667665" y="3086322"/>
                  </a:lnTo>
                  <a:lnTo>
                    <a:pt x="770383" y="2424967"/>
                  </a:lnTo>
                  <a:lnTo>
                    <a:pt x="924460" y="1763612"/>
                  </a:lnTo>
                  <a:lnTo>
                    <a:pt x="975819" y="1543161"/>
                  </a:lnTo>
                  <a:lnTo>
                    <a:pt x="1027177" y="1322709"/>
                  </a:lnTo>
                  <a:lnTo>
                    <a:pt x="1078536" y="1102258"/>
                  </a:lnTo>
                  <a:lnTo>
                    <a:pt x="1129895" y="881806"/>
                  </a:lnTo>
                  <a:lnTo>
                    <a:pt x="1386690" y="661354"/>
                  </a:lnTo>
                  <a:lnTo>
                    <a:pt x="1438049" y="440903"/>
                  </a:lnTo>
                  <a:lnTo>
                    <a:pt x="1643484" y="220451"/>
                  </a:lnTo>
                  <a:lnTo>
                    <a:pt x="2259791" y="0"/>
                  </a:lnTo>
                </a:path>
              </a:pathLst>
            </a:custGeom>
            <a:ln w="27101" cap="flat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701731" y="1553070"/>
              <a:ext cx="2465226" cy="4245734"/>
            </a:xfrm>
            <a:custGeom>
              <a:avLst/>
              <a:pathLst>
                <a:path w="2465226" h="4245734">
                  <a:moveTo>
                    <a:pt x="0" y="4245734"/>
                  </a:moveTo>
                  <a:lnTo>
                    <a:pt x="51358" y="4082437"/>
                  </a:lnTo>
                  <a:lnTo>
                    <a:pt x="102717" y="3592544"/>
                  </a:lnTo>
                  <a:lnTo>
                    <a:pt x="205435" y="3102652"/>
                  </a:lnTo>
                  <a:lnTo>
                    <a:pt x="462230" y="2939354"/>
                  </a:lnTo>
                  <a:lnTo>
                    <a:pt x="616306" y="2776057"/>
                  </a:lnTo>
                  <a:lnTo>
                    <a:pt x="719024" y="2612759"/>
                  </a:lnTo>
                  <a:lnTo>
                    <a:pt x="770383" y="2449462"/>
                  </a:lnTo>
                  <a:lnTo>
                    <a:pt x="924460" y="2122867"/>
                  </a:lnTo>
                  <a:lnTo>
                    <a:pt x="1078536" y="1959569"/>
                  </a:lnTo>
                  <a:lnTo>
                    <a:pt x="1129895" y="1796272"/>
                  </a:lnTo>
                  <a:lnTo>
                    <a:pt x="1232613" y="1469677"/>
                  </a:lnTo>
                  <a:lnTo>
                    <a:pt x="1592125" y="1143082"/>
                  </a:lnTo>
                  <a:lnTo>
                    <a:pt x="1643484" y="979784"/>
                  </a:lnTo>
                  <a:lnTo>
                    <a:pt x="1746202" y="816487"/>
                  </a:lnTo>
                  <a:lnTo>
                    <a:pt x="1797561" y="653189"/>
                  </a:lnTo>
                  <a:lnTo>
                    <a:pt x="1900279" y="489892"/>
                  </a:lnTo>
                  <a:lnTo>
                    <a:pt x="2002996" y="326594"/>
                  </a:lnTo>
                  <a:lnTo>
                    <a:pt x="2105714" y="163297"/>
                  </a:lnTo>
                  <a:lnTo>
                    <a:pt x="2465226" y="0"/>
                  </a:lnTo>
                </a:path>
              </a:pathLst>
            </a:custGeom>
            <a:ln w="27101" cap="flat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855808" y="1553070"/>
              <a:ext cx="3132892" cy="4315223"/>
            </a:xfrm>
            <a:custGeom>
              <a:avLst/>
              <a:pathLst>
                <a:path w="3132892" h="4315223">
                  <a:moveTo>
                    <a:pt x="0" y="4315223"/>
                  </a:moveTo>
                  <a:lnTo>
                    <a:pt x="102717" y="4221413"/>
                  </a:lnTo>
                  <a:lnTo>
                    <a:pt x="205435" y="4127604"/>
                  </a:lnTo>
                  <a:lnTo>
                    <a:pt x="308153" y="3939986"/>
                  </a:lnTo>
                  <a:lnTo>
                    <a:pt x="410871" y="3846177"/>
                  </a:lnTo>
                  <a:lnTo>
                    <a:pt x="462230" y="3658558"/>
                  </a:lnTo>
                  <a:lnTo>
                    <a:pt x="513588" y="3564749"/>
                  </a:lnTo>
                  <a:lnTo>
                    <a:pt x="616306" y="3470940"/>
                  </a:lnTo>
                  <a:lnTo>
                    <a:pt x="719024" y="3283321"/>
                  </a:lnTo>
                  <a:lnTo>
                    <a:pt x="873101" y="2908085"/>
                  </a:lnTo>
                  <a:lnTo>
                    <a:pt x="975819" y="2720466"/>
                  </a:lnTo>
                  <a:lnTo>
                    <a:pt x="1027177" y="2626657"/>
                  </a:lnTo>
                  <a:lnTo>
                    <a:pt x="1078536" y="2439039"/>
                  </a:lnTo>
                  <a:lnTo>
                    <a:pt x="1129895" y="2345229"/>
                  </a:lnTo>
                  <a:lnTo>
                    <a:pt x="1181254" y="2157611"/>
                  </a:lnTo>
                  <a:lnTo>
                    <a:pt x="1283972" y="2063802"/>
                  </a:lnTo>
                  <a:lnTo>
                    <a:pt x="1335331" y="1876183"/>
                  </a:lnTo>
                  <a:lnTo>
                    <a:pt x="1386690" y="1688565"/>
                  </a:lnTo>
                  <a:lnTo>
                    <a:pt x="1438049" y="1594756"/>
                  </a:lnTo>
                  <a:lnTo>
                    <a:pt x="1489407" y="1407137"/>
                  </a:lnTo>
                  <a:lnTo>
                    <a:pt x="1643484" y="1313328"/>
                  </a:lnTo>
                  <a:lnTo>
                    <a:pt x="1746202" y="1219519"/>
                  </a:lnTo>
                  <a:lnTo>
                    <a:pt x="1797561" y="1031901"/>
                  </a:lnTo>
                  <a:lnTo>
                    <a:pt x="1848920" y="844282"/>
                  </a:lnTo>
                  <a:lnTo>
                    <a:pt x="1900279" y="750473"/>
                  </a:lnTo>
                  <a:lnTo>
                    <a:pt x="2208432" y="656664"/>
                  </a:lnTo>
                  <a:lnTo>
                    <a:pt x="2362509" y="562855"/>
                  </a:lnTo>
                  <a:lnTo>
                    <a:pt x="2413868" y="469045"/>
                  </a:lnTo>
                  <a:lnTo>
                    <a:pt x="2567944" y="375236"/>
                  </a:lnTo>
                  <a:lnTo>
                    <a:pt x="2619303" y="281427"/>
                  </a:lnTo>
                  <a:lnTo>
                    <a:pt x="2722021" y="93809"/>
                  </a:lnTo>
                  <a:lnTo>
                    <a:pt x="3132892" y="0"/>
                  </a:lnTo>
                </a:path>
              </a:pathLst>
            </a:custGeom>
            <a:ln w="27101" cap="flat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701731" y="1553070"/>
              <a:ext cx="2516585" cy="4159464"/>
            </a:xfrm>
            <a:custGeom>
              <a:avLst/>
              <a:pathLst>
                <a:path w="2516585" h="4159464">
                  <a:moveTo>
                    <a:pt x="0" y="4159464"/>
                  </a:moveTo>
                  <a:lnTo>
                    <a:pt x="51358" y="4076275"/>
                  </a:lnTo>
                  <a:lnTo>
                    <a:pt x="102717" y="3909896"/>
                  </a:lnTo>
                  <a:lnTo>
                    <a:pt x="205435" y="3577139"/>
                  </a:lnTo>
                  <a:lnTo>
                    <a:pt x="256794" y="3244382"/>
                  </a:lnTo>
                  <a:lnTo>
                    <a:pt x="308153" y="3161192"/>
                  </a:lnTo>
                  <a:lnTo>
                    <a:pt x="359512" y="2911625"/>
                  </a:lnTo>
                  <a:lnTo>
                    <a:pt x="410871" y="2828435"/>
                  </a:lnTo>
                  <a:lnTo>
                    <a:pt x="462230" y="2578867"/>
                  </a:lnTo>
                  <a:lnTo>
                    <a:pt x="513588" y="2162921"/>
                  </a:lnTo>
                  <a:lnTo>
                    <a:pt x="564947" y="1996542"/>
                  </a:lnTo>
                  <a:lnTo>
                    <a:pt x="616306" y="1913353"/>
                  </a:lnTo>
                  <a:lnTo>
                    <a:pt x="667665" y="1746975"/>
                  </a:lnTo>
                  <a:lnTo>
                    <a:pt x="719024" y="1497407"/>
                  </a:lnTo>
                  <a:lnTo>
                    <a:pt x="770383" y="1164650"/>
                  </a:lnTo>
                  <a:lnTo>
                    <a:pt x="821742" y="1081460"/>
                  </a:lnTo>
                  <a:lnTo>
                    <a:pt x="873101" y="998271"/>
                  </a:lnTo>
                  <a:lnTo>
                    <a:pt x="924460" y="748703"/>
                  </a:lnTo>
                  <a:lnTo>
                    <a:pt x="1129895" y="499135"/>
                  </a:lnTo>
                  <a:lnTo>
                    <a:pt x="1232613" y="415946"/>
                  </a:lnTo>
                  <a:lnTo>
                    <a:pt x="1489407" y="332757"/>
                  </a:lnTo>
                  <a:lnTo>
                    <a:pt x="1643484" y="249567"/>
                  </a:lnTo>
                  <a:lnTo>
                    <a:pt x="1694843" y="166378"/>
                  </a:lnTo>
                  <a:lnTo>
                    <a:pt x="1848920" y="83189"/>
                  </a:lnTo>
                  <a:lnTo>
                    <a:pt x="2516585" y="0"/>
                  </a:lnTo>
                </a:path>
              </a:pathLst>
            </a:custGeom>
            <a:ln w="27101" cap="flat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701731" y="1553070"/>
              <a:ext cx="3030174" cy="4149677"/>
            </a:xfrm>
            <a:custGeom>
              <a:avLst/>
              <a:pathLst>
                <a:path w="3030174" h="4149677">
                  <a:moveTo>
                    <a:pt x="0" y="4149677"/>
                  </a:moveTo>
                  <a:lnTo>
                    <a:pt x="102717" y="3976774"/>
                  </a:lnTo>
                  <a:lnTo>
                    <a:pt x="154076" y="3890322"/>
                  </a:lnTo>
                  <a:lnTo>
                    <a:pt x="205435" y="3803870"/>
                  </a:lnTo>
                  <a:lnTo>
                    <a:pt x="308153" y="3717419"/>
                  </a:lnTo>
                  <a:lnTo>
                    <a:pt x="410871" y="3630967"/>
                  </a:lnTo>
                  <a:lnTo>
                    <a:pt x="462230" y="3458064"/>
                  </a:lnTo>
                  <a:lnTo>
                    <a:pt x="564947" y="3112258"/>
                  </a:lnTo>
                  <a:lnTo>
                    <a:pt x="616306" y="3025806"/>
                  </a:lnTo>
                  <a:lnTo>
                    <a:pt x="667665" y="2939354"/>
                  </a:lnTo>
                  <a:lnTo>
                    <a:pt x="719024" y="2852903"/>
                  </a:lnTo>
                  <a:lnTo>
                    <a:pt x="770383" y="2766451"/>
                  </a:lnTo>
                  <a:lnTo>
                    <a:pt x="873101" y="2679999"/>
                  </a:lnTo>
                  <a:lnTo>
                    <a:pt x="924460" y="2507096"/>
                  </a:lnTo>
                  <a:lnTo>
                    <a:pt x="975819" y="2420645"/>
                  </a:lnTo>
                  <a:lnTo>
                    <a:pt x="1027177" y="2334193"/>
                  </a:lnTo>
                  <a:lnTo>
                    <a:pt x="1078536" y="2247741"/>
                  </a:lnTo>
                  <a:lnTo>
                    <a:pt x="1129895" y="2161290"/>
                  </a:lnTo>
                  <a:lnTo>
                    <a:pt x="1181254" y="2074838"/>
                  </a:lnTo>
                  <a:lnTo>
                    <a:pt x="1232613" y="1988387"/>
                  </a:lnTo>
                  <a:lnTo>
                    <a:pt x="1335331" y="1729032"/>
                  </a:lnTo>
                  <a:lnTo>
                    <a:pt x="1386690" y="1469677"/>
                  </a:lnTo>
                  <a:lnTo>
                    <a:pt x="1438049" y="1296774"/>
                  </a:lnTo>
                  <a:lnTo>
                    <a:pt x="1489407" y="1123870"/>
                  </a:lnTo>
                  <a:lnTo>
                    <a:pt x="1592125" y="1037419"/>
                  </a:lnTo>
                  <a:lnTo>
                    <a:pt x="1643484" y="950967"/>
                  </a:lnTo>
                  <a:lnTo>
                    <a:pt x="1694843" y="778064"/>
                  </a:lnTo>
                  <a:lnTo>
                    <a:pt x="1848920" y="691612"/>
                  </a:lnTo>
                  <a:lnTo>
                    <a:pt x="2054355" y="518709"/>
                  </a:lnTo>
                  <a:lnTo>
                    <a:pt x="2157073" y="432258"/>
                  </a:lnTo>
                  <a:lnTo>
                    <a:pt x="2362509" y="259354"/>
                  </a:lnTo>
                  <a:lnTo>
                    <a:pt x="2465226" y="172903"/>
                  </a:lnTo>
                  <a:lnTo>
                    <a:pt x="2516585" y="86451"/>
                  </a:lnTo>
                  <a:lnTo>
                    <a:pt x="3030174" y="0"/>
                  </a:lnTo>
                </a:path>
              </a:pathLst>
            </a:custGeom>
            <a:ln w="27101" cap="flat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4701731" y="1553070"/>
              <a:ext cx="2722021" cy="4301494"/>
            </a:xfrm>
            <a:custGeom>
              <a:avLst/>
              <a:pathLst>
                <a:path w="2722021" h="4301494">
                  <a:moveTo>
                    <a:pt x="0" y="4301494"/>
                  </a:moveTo>
                  <a:lnTo>
                    <a:pt x="102717" y="4086420"/>
                  </a:lnTo>
                  <a:lnTo>
                    <a:pt x="205435" y="3871345"/>
                  </a:lnTo>
                  <a:lnTo>
                    <a:pt x="256794" y="3763808"/>
                  </a:lnTo>
                  <a:lnTo>
                    <a:pt x="462230" y="3656270"/>
                  </a:lnTo>
                  <a:lnTo>
                    <a:pt x="513588" y="3441195"/>
                  </a:lnTo>
                  <a:lnTo>
                    <a:pt x="564947" y="3226121"/>
                  </a:lnTo>
                  <a:lnTo>
                    <a:pt x="667665" y="3118583"/>
                  </a:lnTo>
                  <a:lnTo>
                    <a:pt x="770383" y="2795971"/>
                  </a:lnTo>
                  <a:lnTo>
                    <a:pt x="821742" y="2688434"/>
                  </a:lnTo>
                  <a:lnTo>
                    <a:pt x="924460" y="2580896"/>
                  </a:lnTo>
                  <a:lnTo>
                    <a:pt x="975819" y="2473359"/>
                  </a:lnTo>
                  <a:lnTo>
                    <a:pt x="1027177" y="2365822"/>
                  </a:lnTo>
                  <a:lnTo>
                    <a:pt x="1078536" y="2150747"/>
                  </a:lnTo>
                  <a:lnTo>
                    <a:pt x="1129895" y="2043210"/>
                  </a:lnTo>
                  <a:lnTo>
                    <a:pt x="1181254" y="1720597"/>
                  </a:lnTo>
                  <a:lnTo>
                    <a:pt x="1232613" y="1505523"/>
                  </a:lnTo>
                  <a:lnTo>
                    <a:pt x="1335331" y="1397985"/>
                  </a:lnTo>
                  <a:lnTo>
                    <a:pt x="1489407" y="1290448"/>
                  </a:lnTo>
                  <a:lnTo>
                    <a:pt x="1540766" y="1182911"/>
                  </a:lnTo>
                  <a:lnTo>
                    <a:pt x="1643484" y="1075373"/>
                  </a:lnTo>
                  <a:lnTo>
                    <a:pt x="1694843" y="967836"/>
                  </a:lnTo>
                  <a:lnTo>
                    <a:pt x="1746202" y="860298"/>
                  </a:lnTo>
                  <a:lnTo>
                    <a:pt x="1797561" y="752761"/>
                  </a:lnTo>
                  <a:lnTo>
                    <a:pt x="1848920" y="645224"/>
                  </a:lnTo>
                  <a:lnTo>
                    <a:pt x="1951638" y="537686"/>
                  </a:lnTo>
                  <a:lnTo>
                    <a:pt x="2054355" y="430149"/>
                  </a:lnTo>
                  <a:lnTo>
                    <a:pt x="2259791" y="322612"/>
                  </a:lnTo>
                  <a:lnTo>
                    <a:pt x="2516585" y="215074"/>
                  </a:lnTo>
                  <a:lnTo>
                    <a:pt x="2567944" y="107537"/>
                  </a:lnTo>
                  <a:lnTo>
                    <a:pt x="2722021" y="0"/>
                  </a:lnTo>
                </a:path>
              </a:pathLst>
            </a:custGeom>
            <a:ln w="27101" cap="flat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362123" y="5410974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362123" y="4308715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362123" y="3206457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362123" y="2104199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9136909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0347511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1558114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8362123" y="5962103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362123" y="4859844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362123" y="3757586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8362123" y="2655328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362123" y="1553070"/>
              <a:ext cx="3728655" cy="0"/>
            </a:xfrm>
            <a:custGeom>
              <a:avLst/>
              <a:pathLst>
                <a:path w="3728655" h="0">
                  <a:moveTo>
                    <a:pt x="0" y="0"/>
                  </a:moveTo>
                  <a:lnTo>
                    <a:pt x="3728655" y="0"/>
                  </a:lnTo>
                  <a:lnTo>
                    <a:pt x="3728655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8531608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9742210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0952813" y="1334605"/>
              <a:ext cx="0" cy="4806242"/>
            </a:xfrm>
            <a:custGeom>
              <a:avLst/>
              <a:pathLst>
                <a:path w="0" h="4806242">
                  <a:moveTo>
                    <a:pt x="0" y="48062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8531608" y="1553070"/>
              <a:ext cx="3389687" cy="4011822"/>
            </a:xfrm>
            <a:custGeom>
              <a:avLst/>
              <a:pathLst>
                <a:path w="3389687" h="4011822">
                  <a:moveTo>
                    <a:pt x="0" y="4011822"/>
                  </a:moveTo>
                  <a:lnTo>
                    <a:pt x="242120" y="3336564"/>
                  </a:lnTo>
                  <a:lnTo>
                    <a:pt x="484241" y="2422981"/>
                  </a:lnTo>
                  <a:lnTo>
                    <a:pt x="726361" y="1469677"/>
                  </a:lnTo>
                  <a:lnTo>
                    <a:pt x="968482" y="1072467"/>
                  </a:lnTo>
                  <a:lnTo>
                    <a:pt x="1210602" y="834141"/>
                  </a:lnTo>
                  <a:lnTo>
                    <a:pt x="1452723" y="635536"/>
                  </a:lnTo>
                  <a:lnTo>
                    <a:pt x="1694843" y="476652"/>
                  </a:lnTo>
                  <a:lnTo>
                    <a:pt x="1936964" y="397210"/>
                  </a:lnTo>
                  <a:lnTo>
                    <a:pt x="2179084" y="357489"/>
                  </a:lnTo>
                  <a:lnTo>
                    <a:pt x="2421205" y="158884"/>
                  </a:lnTo>
                  <a:lnTo>
                    <a:pt x="2663325" y="79442"/>
                  </a:lnTo>
                  <a:lnTo>
                    <a:pt x="3147566" y="39721"/>
                  </a:lnTo>
                  <a:lnTo>
                    <a:pt x="3389687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8531608" y="1553070"/>
              <a:ext cx="2421205" cy="3968129"/>
            </a:xfrm>
            <a:custGeom>
              <a:avLst/>
              <a:pathLst>
                <a:path w="2421205" h="3968129">
                  <a:moveTo>
                    <a:pt x="0" y="3968129"/>
                  </a:moveTo>
                  <a:lnTo>
                    <a:pt x="242120" y="3747677"/>
                  </a:lnTo>
                  <a:lnTo>
                    <a:pt x="484241" y="2424967"/>
                  </a:lnTo>
                  <a:lnTo>
                    <a:pt x="726361" y="1322709"/>
                  </a:lnTo>
                  <a:lnTo>
                    <a:pt x="968482" y="881806"/>
                  </a:lnTo>
                  <a:lnTo>
                    <a:pt x="1210602" y="440903"/>
                  </a:lnTo>
                  <a:lnTo>
                    <a:pt x="1452723" y="220451"/>
                  </a:lnTo>
                  <a:lnTo>
                    <a:pt x="2421205" y="0"/>
                  </a:lnTo>
                </a:path>
              </a:pathLst>
            </a:custGeom>
            <a:ln w="27101" cap="flat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8531608" y="1553070"/>
              <a:ext cx="2421205" cy="3265949"/>
            </a:xfrm>
            <a:custGeom>
              <a:avLst/>
              <a:pathLst>
                <a:path w="2421205" h="3265949">
                  <a:moveTo>
                    <a:pt x="0" y="3265949"/>
                  </a:moveTo>
                  <a:lnTo>
                    <a:pt x="242120" y="2939354"/>
                  </a:lnTo>
                  <a:lnTo>
                    <a:pt x="484241" y="2449462"/>
                  </a:lnTo>
                  <a:lnTo>
                    <a:pt x="726361" y="1959569"/>
                  </a:lnTo>
                  <a:lnTo>
                    <a:pt x="968482" y="1632974"/>
                  </a:lnTo>
                  <a:lnTo>
                    <a:pt x="1210602" y="1306379"/>
                  </a:lnTo>
                  <a:lnTo>
                    <a:pt x="1452723" y="979784"/>
                  </a:lnTo>
                  <a:lnTo>
                    <a:pt x="1694843" y="489892"/>
                  </a:lnTo>
                  <a:lnTo>
                    <a:pt x="2179084" y="163297"/>
                  </a:lnTo>
                  <a:lnTo>
                    <a:pt x="2421205" y="0"/>
                  </a:lnTo>
                </a:path>
              </a:pathLst>
            </a:custGeom>
            <a:ln w="27101" cap="flat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8531608" y="1553070"/>
              <a:ext cx="3389687" cy="3939986"/>
            </a:xfrm>
            <a:custGeom>
              <a:avLst/>
              <a:pathLst>
                <a:path w="3389687" h="3939986">
                  <a:moveTo>
                    <a:pt x="0" y="3939986"/>
                  </a:moveTo>
                  <a:lnTo>
                    <a:pt x="242120" y="3658558"/>
                  </a:lnTo>
                  <a:lnTo>
                    <a:pt x="484241" y="3283321"/>
                  </a:lnTo>
                  <a:lnTo>
                    <a:pt x="726361" y="2439039"/>
                  </a:lnTo>
                  <a:lnTo>
                    <a:pt x="968482" y="1969993"/>
                  </a:lnTo>
                  <a:lnTo>
                    <a:pt x="1210602" y="1500947"/>
                  </a:lnTo>
                  <a:lnTo>
                    <a:pt x="1452723" y="1031901"/>
                  </a:lnTo>
                  <a:lnTo>
                    <a:pt x="1694843" y="844282"/>
                  </a:lnTo>
                  <a:lnTo>
                    <a:pt x="1936964" y="750473"/>
                  </a:lnTo>
                  <a:lnTo>
                    <a:pt x="2421205" y="656664"/>
                  </a:lnTo>
                  <a:lnTo>
                    <a:pt x="2663325" y="375236"/>
                  </a:lnTo>
                  <a:lnTo>
                    <a:pt x="2905446" y="93809"/>
                  </a:lnTo>
                  <a:lnTo>
                    <a:pt x="3389687" y="0"/>
                  </a:lnTo>
                </a:path>
              </a:pathLst>
            </a:custGeom>
            <a:ln w="27101" cap="flat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8531608" y="1553070"/>
              <a:ext cx="2421205" cy="2994814"/>
            </a:xfrm>
            <a:custGeom>
              <a:avLst/>
              <a:pathLst>
                <a:path w="2421205" h="2994814">
                  <a:moveTo>
                    <a:pt x="0" y="2994814"/>
                  </a:moveTo>
                  <a:lnTo>
                    <a:pt x="242120" y="1663785"/>
                  </a:lnTo>
                  <a:lnTo>
                    <a:pt x="484241" y="998271"/>
                  </a:lnTo>
                  <a:lnTo>
                    <a:pt x="726361" y="499135"/>
                  </a:lnTo>
                  <a:lnTo>
                    <a:pt x="968482" y="249567"/>
                  </a:lnTo>
                  <a:lnTo>
                    <a:pt x="1210602" y="166378"/>
                  </a:lnTo>
                  <a:lnTo>
                    <a:pt x="1452723" y="83189"/>
                  </a:lnTo>
                  <a:lnTo>
                    <a:pt x="2421205" y="0"/>
                  </a:lnTo>
                </a:path>
              </a:pathLst>
            </a:custGeom>
            <a:ln w="27101" cap="flat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8531608" y="1553070"/>
              <a:ext cx="2905446" cy="3458064"/>
            </a:xfrm>
            <a:custGeom>
              <a:avLst/>
              <a:pathLst>
                <a:path w="2905446" h="3458064">
                  <a:moveTo>
                    <a:pt x="0" y="3458064"/>
                  </a:moveTo>
                  <a:lnTo>
                    <a:pt x="242120" y="3025806"/>
                  </a:lnTo>
                  <a:lnTo>
                    <a:pt x="484241" y="2766451"/>
                  </a:lnTo>
                  <a:lnTo>
                    <a:pt x="726361" y="2074838"/>
                  </a:lnTo>
                  <a:lnTo>
                    <a:pt x="968482" y="1642580"/>
                  </a:lnTo>
                  <a:lnTo>
                    <a:pt x="1210602" y="950967"/>
                  </a:lnTo>
                  <a:lnTo>
                    <a:pt x="1452723" y="778064"/>
                  </a:lnTo>
                  <a:lnTo>
                    <a:pt x="1936964" y="605161"/>
                  </a:lnTo>
                  <a:lnTo>
                    <a:pt x="2179084" y="172903"/>
                  </a:lnTo>
                  <a:lnTo>
                    <a:pt x="2663325" y="86451"/>
                  </a:lnTo>
                  <a:lnTo>
                    <a:pt x="2905446" y="0"/>
                  </a:lnTo>
                </a:path>
              </a:pathLst>
            </a:custGeom>
            <a:ln w="27101" cap="flat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8531608" y="1553070"/>
              <a:ext cx="3147566" cy="3656270"/>
            </a:xfrm>
            <a:custGeom>
              <a:avLst/>
              <a:pathLst>
                <a:path w="3147566" h="3656270">
                  <a:moveTo>
                    <a:pt x="0" y="3656270"/>
                  </a:moveTo>
                  <a:lnTo>
                    <a:pt x="242120" y="3118583"/>
                  </a:lnTo>
                  <a:lnTo>
                    <a:pt x="484241" y="2580896"/>
                  </a:lnTo>
                  <a:lnTo>
                    <a:pt x="726361" y="1720597"/>
                  </a:lnTo>
                  <a:lnTo>
                    <a:pt x="968482" y="1182911"/>
                  </a:lnTo>
                  <a:lnTo>
                    <a:pt x="1210602" y="752761"/>
                  </a:lnTo>
                  <a:lnTo>
                    <a:pt x="1694843" y="645224"/>
                  </a:lnTo>
                  <a:lnTo>
                    <a:pt x="1936964" y="430149"/>
                  </a:lnTo>
                  <a:lnTo>
                    <a:pt x="2179084" y="322612"/>
                  </a:lnTo>
                  <a:lnTo>
                    <a:pt x="2421205" y="215074"/>
                  </a:lnTo>
                  <a:lnTo>
                    <a:pt x="2905446" y="107537"/>
                  </a:lnTo>
                  <a:lnTo>
                    <a:pt x="3147566" y="0"/>
                  </a:lnTo>
                </a:path>
              </a:pathLst>
            </a:custGeom>
            <a:ln w="27101" cap="flat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2399575" y="1116191"/>
              <a:ext cx="334248" cy="120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175238" y="1116191"/>
              <a:ext cx="442674" cy="120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SARA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982532" y="1116191"/>
              <a:ext cx="487838" cy="120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fSARA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26651" y="6229485"/>
              <a:ext cx="90408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778414" y="6229485"/>
              <a:ext cx="180816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775381" y="6229485"/>
              <a:ext cx="180816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772347" y="6229405"/>
              <a:ext cx="180816" cy="118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656527" y="6229485"/>
              <a:ext cx="90408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638501" y="6229485"/>
              <a:ext cx="180816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665679" y="6229485"/>
              <a:ext cx="180816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692857" y="6229405"/>
              <a:ext cx="180816" cy="118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8486404" y="6229485"/>
              <a:ext cx="90408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9697006" y="6231549"/>
              <a:ext cx="90408" cy="116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0862405" y="6229485"/>
              <a:ext cx="180816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20864" y="5901460"/>
              <a:ext cx="90408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30456" y="4799202"/>
              <a:ext cx="180816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30456" y="3696944"/>
              <a:ext cx="180816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30456" y="2596670"/>
              <a:ext cx="180816" cy="1168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40048" y="1492428"/>
              <a:ext cx="271224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6131165" y="6428169"/>
              <a:ext cx="530820" cy="150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Score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-1411766" y="3643567"/>
              <a:ext cx="3128565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Cumulative Proportions of Patients</a:t>
              </a:r>
            </a:p>
          </p:txBody>
        </p:sp>
        <p:sp>
          <p:nvSpPr>
            <p:cNvPr id="94" name="pl94"/>
            <p:cNvSpPr/>
            <p:nvPr/>
          </p:nvSpPr>
          <p:spPr>
            <a:xfrm>
              <a:off x="3397927" y="60868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4262340" y="60868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108734" y="60868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955287" y="60868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6801840" y="60868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7847228" y="60868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8693781" y="60868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3696658" y="550507"/>
              <a:ext cx="442515" cy="1163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FRDA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561071" y="546538"/>
              <a:ext cx="424497" cy="120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RFC1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5407465" y="546538"/>
              <a:ext cx="424656" cy="120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SCA1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6254018" y="546538"/>
              <a:ext cx="424656" cy="120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SCA2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100571" y="546538"/>
              <a:ext cx="623490" cy="120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SCA27B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8145959" y="546458"/>
              <a:ext cx="424656" cy="1204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SCA3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8992512" y="546538"/>
              <a:ext cx="424656" cy="120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SCA6</a:t>
              </a:r>
            </a:p>
          </p:txBody>
        </p:sp>
      </p:grp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275371" y="6560763"/>
            <a:ext cx="790097" cy="120634"/>
          </a:xfrm>
        </p:spPr>
        <p:txBody>
          <a:bodyPr/>
          <a:lstStyle/>
          <a:p>
            <a:r>
              <a:rPr/>
              <a:t>Figure 3 - ADL vs USS, SARA, f-SARA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Cambria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5395BB3-1528-4302-A15C-E6A06E822975}" vid="{DF592CA2-00DC-4ACA-BF02-8EB1A2F15D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Tenorite</vt:lpstr>
      <vt:lpstr>Arial</vt:lpstr>
      <vt:lpstr>Calibri</vt:lpstr>
      <vt:lpstr>CR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Presentation Title</dc:title>
  <dc:creator>Christian Rummey</dc:creator>
  <cp:lastModifiedBy/>
  <cp:revision>64</cp:revision>
  <dcterms:created xsi:type="dcterms:W3CDTF">2020-08-21T08:26:15Z</dcterms:created>
  <dcterms:modified xsi:type="dcterms:W3CDTF">2025-08-11T15:45:56Z</dcterms:modified>
</cp:coreProperties>
</file>