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Tenorite" panose="00000500000000000000" pitchFamily="2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  <a:srgbClr val="D21145"/>
    <a:srgbClr val="CCCCCC"/>
    <a:srgbClr val="F4A582"/>
    <a:srgbClr val="4A4A4A"/>
    <a:srgbClr val="FFA07A"/>
    <a:srgbClr val="A3B18A"/>
    <a:srgbClr val="FFCC99"/>
    <a:srgbClr val="66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0" autoAdjust="0"/>
    <p:restoredTop sz="95861" autoAdjust="0"/>
  </p:normalViewPr>
  <p:slideViewPr>
    <p:cSldViewPr snapToGrid="0" snapToObjects="1">
      <p:cViewPr varScale="1">
        <p:scale>
          <a:sx n="94" d="100"/>
          <a:sy n="94" d="100"/>
        </p:scale>
        <p:origin x="192" y="273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31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mmey" userId="1616f22b-5705-4d11-a330-2855031cc605" providerId="ADAL" clId="{A14D9793-A2DD-4368-83B7-2992B2F3B1BA}"/>
    <pc:docChg chg="undo custSel addSld delSld modMainMaster">
      <pc:chgData name="Christian Rummey" userId="1616f22b-5705-4d11-a330-2855031cc605" providerId="ADAL" clId="{A14D9793-A2DD-4368-83B7-2992B2F3B1BA}" dt="2025-06-10T15:20:23.221" v="9" actId="255"/>
      <pc:docMkLst>
        <pc:docMk/>
      </pc:docMkLst>
      <pc:sldChg chg="new del">
        <pc:chgData name="Christian Rummey" userId="1616f22b-5705-4d11-a330-2855031cc605" providerId="ADAL" clId="{A14D9793-A2DD-4368-83B7-2992B2F3B1BA}" dt="2025-06-09T17:30:43.180" v="6" actId="47"/>
        <pc:sldMkLst>
          <pc:docMk/>
          <pc:sldMk cId="1725867823" sldId="256"/>
        </pc:sldMkLst>
      </pc:sldChg>
      <pc:sldMasterChg chg="modSldLayout">
        <pc:chgData name="Christian Rummey" userId="1616f22b-5705-4d11-a330-2855031cc605" providerId="ADAL" clId="{A14D9793-A2DD-4368-83B7-2992B2F3B1BA}" dt="2025-06-10T15:20:23.221" v="9" actId="255"/>
        <pc:sldMasterMkLst>
          <pc:docMk/>
          <pc:sldMasterMk cId="1297349460" sldId="2147483648"/>
        </pc:sldMasterMkLst>
        <pc:sldLayoutChg chg="modSp mod">
          <pc:chgData name="Christian Rummey" userId="1616f22b-5705-4d11-a330-2855031cc605" providerId="ADAL" clId="{A14D9793-A2DD-4368-83B7-2992B2F3B1BA}" dt="2025-06-10T15:20:23.221" v="9" actId="255"/>
          <pc:sldLayoutMkLst>
            <pc:docMk/>
            <pc:sldMasterMk cId="1297349460" sldId="2147483648"/>
            <pc:sldLayoutMk cId="4256017067" sldId="2147483698"/>
          </pc:sldLayoutMkLst>
        </pc:sldLayoutChg>
      </pc:sldMasterChg>
    </pc:docChg>
  </pc:docChgLst>
  <pc:docChgLst>
    <pc:chgData name="Christian Rummey" userId="1616f22b-5705-4d11-a330-2855031cc605" providerId="ADAL" clId="{D449FAB7-E9D1-48ED-A900-3D7829E7FC3E}"/>
    <pc:docChg chg="custSel modSld">
      <pc:chgData name="Christian Rummey" userId="1616f22b-5705-4d11-a330-2855031cc605" providerId="ADAL" clId="{D449FAB7-E9D1-48ED-A900-3D7829E7FC3E}" dt="2025-08-11T12:58:58.846" v="73" actId="20577"/>
      <pc:docMkLst>
        <pc:docMk/>
      </pc:docMkLst>
      <pc:sldChg chg="modSp mod">
        <pc:chgData name="Christian Rummey" userId="1616f22b-5705-4d11-a330-2855031cc605" providerId="ADAL" clId="{D449FAB7-E9D1-48ED-A900-3D7829E7FC3E}" dt="2025-08-11T12:58:58.846" v="73" actId="20577"/>
        <pc:sldMkLst>
          <pc:docMk/>
          <pc:sldMk cId="0" sldId="256"/>
        </pc:sldMkLst>
        <pc:spChg chg="mod">
          <ac:chgData name="Christian Rummey" userId="1616f22b-5705-4d11-a330-2855031cc605" providerId="ADAL" clId="{D449FAB7-E9D1-48ED-A900-3D7829E7FC3E}" dt="2025-08-11T12:58:58.846" v="73" actId="20577"/>
          <ac:spMkLst>
            <pc:docMk/>
            <pc:sldMk cId="0" sldId="256"/>
            <ac:spMk id="1568" creationId="{00000000-0000-0000-0000-000000000000}"/>
          </ac:spMkLst>
        </pc:spChg>
      </pc:sldChg>
    </pc:docChg>
  </pc:docChgLst>
  <pc:docChgLst>
    <pc:chgData name="Christian Rummey" userId="1616f22b-5705-4d11-a330-2855031cc605" providerId="ADAL" clId="{BA4FE7E3-BE8F-4020-926C-39CDD45D1D87}"/>
    <pc:docChg chg="undo custSel modMainMaster">
      <pc:chgData name="Christian Rummey" userId="1616f22b-5705-4d11-a330-2855031cc605" providerId="ADAL" clId="{BA4FE7E3-BE8F-4020-926C-39CDD45D1D87}" dt="2025-04-22T11:05:18.004" v="6" actId="1076"/>
      <pc:docMkLst>
        <pc:docMk/>
      </pc:docMkLst>
      <pc:sldMasterChg chg="modSldLayout">
        <pc:chgData name="Christian Rummey" userId="1616f22b-5705-4d11-a330-2855031cc605" providerId="ADAL" clId="{BA4FE7E3-BE8F-4020-926C-39CDD45D1D87}" dt="2025-04-22T11:05:18.004" v="6" actId="1076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BA4FE7E3-BE8F-4020-926C-39CDD45D1D87}" dt="2025-04-22T11:05:18.004" v="6" actId="1076"/>
          <pc:sldLayoutMkLst>
            <pc:docMk/>
            <pc:sldMasterMk cId="1297349460" sldId="2147483648"/>
            <pc:sldLayoutMk cId="1779765834" sldId="2147483662"/>
          </pc:sldLayoutMkLst>
        </pc:sldLayoutChg>
      </pc:sldMasterChg>
    </pc:docChg>
  </pc:docChgLst>
  <pc:docChgLst>
    <pc:chgData name="Christian Rummey" userId="1616f22b-5705-4d11-a330-2855031cc605" providerId="ADAL" clId="{5F97B23C-B94D-4912-9497-32CCAC5D690D}"/>
    <pc:docChg chg="undo custSel modMainMaster">
      <pc:chgData name="Christian Rummey" userId="1616f22b-5705-4d11-a330-2855031cc605" providerId="ADAL" clId="{5F97B23C-B94D-4912-9497-32CCAC5D690D}" dt="2025-03-28T11:37:44.999" v="50" actId="108"/>
      <pc:docMkLst>
        <pc:docMk/>
      </pc:docMkLst>
      <pc:sldMasterChg chg="modSldLayout">
        <pc:chgData name="Christian Rummey" userId="1616f22b-5705-4d11-a330-2855031cc605" providerId="ADAL" clId="{5F97B23C-B94D-4912-9497-32CCAC5D690D}" dt="2025-03-28T11:37:44.999" v="50" actId="108"/>
        <pc:sldMasterMkLst>
          <pc:docMk/>
          <pc:sldMasterMk cId="1297349460" sldId="2147483648"/>
        </pc:sldMasterMkLst>
        <pc:sldLayoutChg chg="addSp delSp modSp mod">
          <pc:chgData name="Christian Rummey" userId="1616f22b-5705-4d11-a330-2855031cc605" providerId="ADAL" clId="{5F97B23C-B94D-4912-9497-32CCAC5D690D}" dt="2025-03-26T12:09:58.584" v="33"/>
          <pc:sldLayoutMkLst>
            <pc:docMk/>
            <pc:sldMasterMk cId="1297349460" sldId="2147483648"/>
            <pc:sldLayoutMk cId="1779765834" sldId="2147483662"/>
          </pc:sldLayoutMkLst>
        </pc:sldLayoutChg>
        <pc:sldLayoutChg chg="modSp">
          <pc:chgData name="Christian Rummey" userId="1616f22b-5705-4d11-a330-2855031cc605" providerId="ADAL" clId="{5F97B23C-B94D-4912-9497-32CCAC5D690D}" dt="2025-03-28T11:37:21.372" v="46" actId="108"/>
          <pc:sldLayoutMkLst>
            <pc:docMk/>
            <pc:sldMasterMk cId="1297349460" sldId="2147483648"/>
            <pc:sldLayoutMk cId="3753787485" sldId="2147483675"/>
          </pc:sldLayoutMkLst>
        </pc:sldLayoutChg>
        <pc:sldLayoutChg chg="delSp mod">
          <pc:chgData name="Christian Rummey" userId="1616f22b-5705-4d11-a330-2855031cc605" providerId="ADAL" clId="{5F97B23C-B94D-4912-9497-32CCAC5D690D}" dt="2025-03-26T12:08:15.576" v="21" actId="478"/>
          <pc:sldLayoutMkLst>
            <pc:docMk/>
            <pc:sldMasterMk cId="1297349460" sldId="2147483648"/>
            <pc:sldLayoutMk cId="2951539814" sldId="2147483683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6T12:06:31.871" v="1"/>
          <pc:sldLayoutMkLst>
            <pc:docMk/>
            <pc:sldMasterMk cId="1297349460" sldId="2147483648"/>
            <pc:sldLayoutMk cId="2778995209" sldId="214748368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1.348" v="49" actId="108"/>
          <pc:sldLayoutMkLst>
            <pc:docMk/>
            <pc:sldMasterMk cId="1297349460" sldId="2147483648"/>
            <pc:sldLayoutMk cId="3487979977" sldId="2147483685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4.999" v="50" actId="108"/>
          <pc:sldLayoutMkLst>
            <pc:docMk/>
            <pc:sldMasterMk cId="1297349460" sldId="2147483648"/>
            <pc:sldLayoutMk cId="1567917209" sldId="2147483686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37.870" v="48" actId="108"/>
          <pc:sldLayoutMkLst>
            <pc:docMk/>
            <pc:sldMasterMk cId="1297349460" sldId="2147483648"/>
            <pc:sldLayoutMk cId="3387880590" sldId="214748369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17.355" v="45" actId="108"/>
          <pc:sldLayoutMkLst>
            <pc:docMk/>
            <pc:sldMasterMk cId="1297349460" sldId="2147483648"/>
            <pc:sldLayoutMk cId="84449021" sldId="2147483695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7T10:14:21.413" v="43"/>
          <pc:sldLayoutMkLst>
            <pc:docMk/>
            <pc:sldMasterMk cId="1297349460" sldId="2147483648"/>
            <pc:sldLayoutMk cId="775367414" sldId="2147483696"/>
          </pc:sldLayoutMkLst>
        </pc:sldLayoutChg>
      </pc:sldMasterChg>
    </pc:docChg>
  </pc:docChgLst>
  <pc:docChgLst>
    <pc:chgData name="Christian Rummey" userId="1616f22b-5705-4d11-a330-2855031cc605" providerId="ADAL" clId="{15F4C84D-1EF1-4114-9C4D-36D8254AFF84}"/>
    <pc:docChg chg="modMainMaster">
      <pc:chgData name="Christian Rummey" userId="1616f22b-5705-4d11-a330-2855031cc605" providerId="ADAL" clId="{15F4C84D-1EF1-4114-9C4D-36D8254AFF84}" dt="2025-04-14T10:50:14.983" v="3" actId="14100"/>
      <pc:docMkLst>
        <pc:docMk/>
      </pc:docMkLst>
      <pc:sldMasterChg chg="modSldLayout">
        <pc:chgData name="Christian Rummey" userId="1616f22b-5705-4d11-a330-2855031cc605" providerId="ADAL" clId="{15F4C84D-1EF1-4114-9C4D-36D8254AFF84}" dt="2025-04-14T10:50:14.983" v="3" actId="14100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15F4C84D-1EF1-4114-9C4D-36D8254AFF84}" dt="2025-04-14T10:50:14.983" v="3" actId="14100"/>
          <pc:sldLayoutMkLst>
            <pc:docMk/>
            <pc:sldMasterMk cId="1297349460" sldId="2147483648"/>
            <pc:sldLayoutMk cId="775367414" sldId="214748369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492B1-D0E8-4066-8DC1-F40744AE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53BC-9DD4-4B5D-A18C-F4610F5B99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9F4C-C8D0-46E8-90C7-9F3ADA02B81A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AFA9-FC76-4083-9FF9-28E93E1BD9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296C-2E56-4970-8FE6-DA808391A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8586-BA3B-4CFE-9E9B-579F1A69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03C9-0024-46CF-87BE-1939A334CBB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F714-9B13-41E9-A60E-D61BD25D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Created at 2025-08-11 14-57-17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643120"/>
            <a:ext cx="10515600" cy="1446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A4A4A"/>
                </a:solidFill>
                <a:latin typeface="Tenorite" panose="00000500000000000000" pitchFamily="2" charset="0"/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3120" y="4599431"/>
            <a:ext cx="10515600" cy="0"/>
          </a:xfrm>
          <a:prstGeom prst="line">
            <a:avLst/>
          </a:prstGeom>
          <a:ln w="38100">
            <a:solidFill>
              <a:srgbClr val="C02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  <a:lvl2pPr>
              <a:defRPr>
                <a:latin typeface="Tenorite" panose="00000500000000000000" pitchFamily="2" charset="0"/>
              </a:defRPr>
            </a:lvl2pPr>
            <a:lvl3pPr>
              <a:defRPr>
                <a:latin typeface="Tenorite" panose="00000500000000000000" pitchFamily="2" charset="0"/>
              </a:defRPr>
            </a:lvl3pPr>
            <a:lvl4pPr>
              <a:defRPr>
                <a:latin typeface="Tenorite" panose="00000500000000000000" pitchFamily="2" charset="0"/>
              </a:defRPr>
            </a:lvl4pPr>
            <a:lvl5pPr>
              <a:defRPr>
                <a:latin typeface="Tenorite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5403-9242-AA00-FE6E-B41EFCD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 anchor="ctr">
            <a:normAutofit/>
          </a:bodyPr>
          <a:lstStyle>
            <a:lvl1pPr>
              <a:defRPr lang="en-US" sz="1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79883"/>
            <a:ext cx="10515600" cy="305049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1852" y="3288312"/>
            <a:ext cx="10515600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CC9ECA-AF17-77AA-3FBA-9C2ADA4E93E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4547" y="3359464"/>
            <a:ext cx="10515600" cy="3041334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1173175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9450AF-5B3A-1BE3-45D6-60D0998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33CE-F5D7-114C-2E5F-0BB1D62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_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8666544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70C87E-DFA1-032D-5413-84B5C0EA6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74152" y="1143000"/>
            <a:ext cx="6079222" cy="316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11731752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5867400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8D01E8-C1E8-530B-2B36-96123687E1F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6000" y="1783830"/>
            <a:ext cx="586740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96B0EB-DC02-C3E4-27BE-B09618C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3035CB-67F1-9F4F-38E1-119BC05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7" y="142929"/>
            <a:ext cx="4814636" cy="1692275"/>
          </a:xfrm>
        </p:spPr>
        <p:txBody>
          <a:bodyPr anchor="ctr">
            <a:normAutofit/>
          </a:bodyPr>
          <a:lstStyle>
            <a:lvl1pPr>
              <a:defRPr lang="en-US" sz="32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929"/>
            <a:ext cx="6770187" cy="6606360"/>
          </a:xfrm>
          <a:prstGeom prst="rect">
            <a:avLst/>
          </a:prstGeom>
        </p:spPr>
        <p:txBody>
          <a:bodyPr/>
          <a:lstStyle>
            <a:lvl1pPr marL="274320">
              <a:defRPr sz="2400">
                <a:latin typeface="Tenorite" panose="00000500000000000000" pitchFamily="2" charset="0"/>
              </a:defRPr>
            </a:lvl1pPr>
            <a:lvl2pPr marL="548640">
              <a:buClr>
                <a:srgbClr val="D21145"/>
              </a:buClr>
              <a:defRPr sz="2000">
                <a:latin typeface="Tenorite" panose="00000500000000000000" pitchFamily="2" charset="0"/>
              </a:defRPr>
            </a:lvl2pPr>
            <a:lvl3pPr marL="822960">
              <a:buClr>
                <a:srgbClr val="003366"/>
              </a:buClr>
              <a:defRPr sz="1800">
                <a:latin typeface="Tenorite" panose="00000500000000000000" pitchFamily="2" charset="0"/>
              </a:defRPr>
            </a:lvl3pPr>
            <a:lvl4pPr marL="1097280">
              <a:buClr>
                <a:srgbClr val="D21145"/>
              </a:buClr>
              <a:defRPr sz="1600">
                <a:latin typeface="Tenorite" panose="00000500000000000000" pitchFamily="2" charset="0"/>
              </a:defRPr>
            </a:lvl4pPr>
            <a:lvl5pPr marL="1371600">
              <a:defRPr sz="16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73" y="6492876"/>
            <a:ext cx="3912268" cy="256413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F4DEA-5591-BB7D-6249-5D291621BA1D}"/>
              </a:ext>
            </a:extLst>
          </p:cNvPr>
          <p:cNvCxnSpPr>
            <a:cxnSpLocks/>
          </p:cNvCxnSpPr>
          <p:nvPr userDrawn="1"/>
        </p:nvCxnSpPr>
        <p:spPr>
          <a:xfrm>
            <a:off x="1" y="1992643"/>
            <a:ext cx="5074023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024D3-1A65-0428-57F2-93033CA6A4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1220" y="2150083"/>
            <a:ext cx="4804612" cy="4222141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Click to 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894503-3C12-466A-60EE-312759D0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"/>
            <a:ext cx="11963400" cy="1033271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105FAD"/>
                </a:solidFill>
                <a:latin typeface="Tenorite" panose="000005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333806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1pPr>
            <a:lvl2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2pPr>
            <a:lvl3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3pPr>
            <a:lvl4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4pPr>
            <a:lvl5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CB0027-CAAB-A460-8537-923E442A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626" y="6490446"/>
            <a:ext cx="3215774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F14-29DC-E5C7-B871-EFAFD4E6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90446"/>
            <a:ext cx="3860800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B7E8-F4B2-F9B3-0EE7-B55EA21C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599" y="6490446"/>
            <a:ext cx="3215775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fld id="{C5EF2332-01BF-834F-8236-50238282D5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C1CB3-BE42-6AF9-C031-C43FC50879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808" y="1142999"/>
            <a:ext cx="8275567" cy="5257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norite" panose="00000500000000000000" pitchFamily="2" charset="0"/>
              </a:defRPr>
            </a:lvl1pPr>
            <a:lvl2pPr>
              <a:defRPr sz="2000">
                <a:latin typeface="Tenorite" panose="00000500000000000000" pitchFamily="2" charset="0"/>
              </a:defRPr>
            </a:lvl2pPr>
            <a:lvl3pPr>
              <a:defRPr sz="20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2577"/>
            <a:ext cx="2865265" cy="1692274"/>
          </a:xfrm>
        </p:spPr>
        <p:txBody>
          <a:bodyPr anchor="ctr"/>
          <a:lstStyle>
            <a:lvl1pPr>
              <a:defRPr sz="3200">
                <a:latin typeface="Tenorite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55" y="226437"/>
            <a:ext cx="8823919" cy="65228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enorite" panose="00000500000000000000" pitchFamily="2" charset="0"/>
              </a:defRPr>
            </a:lvl1pPr>
            <a:lvl2pPr>
              <a:defRPr sz="2800">
                <a:latin typeface="Tenorite" panose="00000500000000000000" pitchFamily="2" charset="0"/>
              </a:defRPr>
            </a:lvl2pPr>
            <a:lvl3pPr>
              <a:defRPr sz="24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627" y="2057399"/>
            <a:ext cx="2859298" cy="4307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enorite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69" y="6492874"/>
            <a:ext cx="2328252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626" y="226438"/>
            <a:ext cx="11724774" cy="909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0020" y="6760161"/>
            <a:ext cx="601980" cy="97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r>
              <a:rPr lang="en-US"/>
              <a:t>8/27/2020 1:52:14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968" y="6492874"/>
            <a:ext cx="10822406" cy="256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626" y="6492874"/>
            <a:ext cx="892342" cy="256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96" r:id="rId4"/>
    <p:sldLayoutId id="2147483697" r:id="rId5"/>
    <p:sldLayoutId id="2147483694" r:id="rId6"/>
    <p:sldLayoutId id="2147483695" r:id="rId7"/>
    <p:sldLayoutId id="2147483698" r:id="rId8"/>
    <p:sldLayoutId id="2147483675" r:id="rId9"/>
    <p:sldLayoutId id="214748366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2A3E75"/>
          </a:solidFill>
          <a:latin typeface="Tenorite" panose="00000500000000000000" pitchFamily="2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611963" y="268785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611963" y="2084934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11963" y="1482010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11963" y="87908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316736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384575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452413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11963" y="2989321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11963" y="238639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1963" y="1783472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11963" y="118054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82817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850655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918494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986333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2680100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2039397" y="1668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139869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1185126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398694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2466533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182583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398694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893668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2466533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961507" y="1879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1825830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971559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757991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320804" y="15476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398694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2252965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1185126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320804" y="1607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971559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757991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75799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97155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139869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747939" y="1336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2252965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3534371" y="1155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1825830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3320804" y="139689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107236" y="1336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107236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3320804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39869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971559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1185126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1825830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1185126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2680100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252965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3534371" y="1818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3320804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1185126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1612262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1612262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1612262" y="2150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039397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107236" y="1758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97155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2893668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971559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1398694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75799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971559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75799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139869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1825830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971559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2039397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1185126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1612262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1612262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1398694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1185126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1185126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1825830" y="160791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2252965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1398694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1185126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757991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1825830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1185126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1825830" y="169835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612262" y="19395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2466533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825830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2039397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139869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2680100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971559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757991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75799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3107236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039397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971559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971559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1398694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1398694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182583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1185126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1825830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2893668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3320804" y="1155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2039397" y="19093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2466533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1185126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1398694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3320804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2680100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3747939" y="97484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1398694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1612262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75799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1612262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2039397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971559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1398694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1612262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1185126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185126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757991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1825830" y="19395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1612262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2252965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971559" y="269317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757991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1825830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1398694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1612262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61226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75799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757991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2039397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757991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75799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1398694" y="2452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757991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107236" y="1607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1398694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1185126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1825830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1185126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75799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1185126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1825830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757991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1825830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185126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971559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97155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1185126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1185126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1612262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1612262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971559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2680100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75799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139869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2039397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97155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2252965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757991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971559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3320804" y="199981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1825830" y="19395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757991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139869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1185126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1185126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185126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3107236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757991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2680100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1398694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1825830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139869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82583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398694" y="2452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398694" y="2572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1185126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1612262" y="157776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2466533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268010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185126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2039397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1398694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1185126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3320804" y="157776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1185126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971559" y="287405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2039397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398694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398694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757991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182583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1612262" y="172850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1398694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1398694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1612262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2039397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185126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2039397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1398694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2039397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1398694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182583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1398694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1398694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1185126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97155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971559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1185126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2893668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1612262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757991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1612262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2252965" y="190937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971559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971559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5799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1185126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1398694" y="2572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971559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757991" y="287405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680100" y="1577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3747939" y="1457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161226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3747939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1612262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161226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1612262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1185126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757991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182583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2252965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97155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1398694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1398694" y="20902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2252965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1825830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1398694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3534371" y="169835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971559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971559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2680100" y="178879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97155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2039397" y="178879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75799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757991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75799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971559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1612262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1612262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757991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1398694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1398694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97155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97155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971559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1185126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757991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3107236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2893668" y="1668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2466533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2466533" y="2150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2252965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1612262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1825830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971559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1185126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7579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971559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1398694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1398694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7579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971559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tx304"/>
            <p:cNvSpPr/>
            <p:nvPr/>
          </p:nvSpPr>
          <p:spPr>
            <a:xfrm>
              <a:off x="799902" y="865197"/>
              <a:ext cx="91715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905254" y="829646"/>
              <a:ext cx="49441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954696" y="956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989485" y="918093"/>
              <a:ext cx="74166" cy="38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1063651" y="956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1098439" y="86327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0.59</a:t>
              </a:r>
            </a:p>
          </p:txBody>
        </p:sp>
        <p:sp>
          <p:nvSpPr>
            <p:cNvPr id="310" name="pl310"/>
            <p:cNvSpPr/>
            <p:nvPr/>
          </p:nvSpPr>
          <p:spPr>
            <a:xfrm>
              <a:off x="782817" y="1470207"/>
              <a:ext cx="2989948" cy="1279550"/>
            </a:xfrm>
            <a:custGeom>
              <a:avLst/>
              <a:gdLst/>
              <a:ahLst/>
              <a:cxnLst/>
              <a:rect l="0" t="0" r="0" b="0"/>
              <a:pathLst>
                <a:path w="2989948" h="1279550">
                  <a:moveTo>
                    <a:pt x="0" y="1279550"/>
                  </a:moveTo>
                  <a:lnTo>
                    <a:pt x="37847" y="1263353"/>
                  </a:lnTo>
                  <a:lnTo>
                    <a:pt x="75694" y="1247156"/>
                  </a:lnTo>
                  <a:lnTo>
                    <a:pt x="113542" y="1230959"/>
                  </a:lnTo>
                  <a:lnTo>
                    <a:pt x="151389" y="1214762"/>
                  </a:lnTo>
                  <a:lnTo>
                    <a:pt x="189237" y="1198565"/>
                  </a:lnTo>
                  <a:lnTo>
                    <a:pt x="227084" y="1182369"/>
                  </a:lnTo>
                  <a:lnTo>
                    <a:pt x="264932" y="1166172"/>
                  </a:lnTo>
                  <a:lnTo>
                    <a:pt x="302779" y="1149975"/>
                  </a:lnTo>
                  <a:lnTo>
                    <a:pt x="340626" y="1133778"/>
                  </a:lnTo>
                  <a:lnTo>
                    <a:pt x="378474" y="1117581"/>
                  </a:lnTo>
                  <a:lnTo>
                    <a:pt x="416321" y="1101384"/>
                  </a:lnTo>
                  <a:lnTo>
                    <a:pt x="454169" y="1085188"/>
                  </a:lnTo>
                  <a:lnTo>
                    <a:pt x="492016" y="1068991"/>
                  </a:lnTo>
                  <a:lnTo>
                    <a:pt x="529864" y="1052794"/>
                  </a:lnTo>
                  <a:lnTo>
                    <a:pt x="567711" y="1036597"/>
                  </a:lnTo>
                  <a:lnTo>
                    <a:pt x="605559" y="1020400"/>
                  </a:lnTo>
                  <a:lnTo>
                    <a:pt x="643406" y="1004203"/>
                  </a:lnTo>
                  <a:lnTo>
                    <a:pt x="681253" y="988007"/>
                  </a:lnTo>
                  <a:lnTo>
                    <a:pt x="719101" y="971810"/>
                  </a:lnTo>
                  <a:lnTo>
                    <a:pt x="756948" y="955613"/>
                  </a:lnTo>
                  <a:lnTo>
                    <a:pt x="794796" y="939416"/>
                  </a:lnTo>
                  <a:lnTo>
                    <a:pt x="832643" y="923219"/>
                  </a:lnTo>
                  <a:lnTo>
                    <a:pt x="870491" y="907022"/>
                  </a:lnTo>
                  <a:lnTo>
                    <a:pt x="908338" y="890826"/>
                  </a:lnTo>
                  <a:lnTo>
                    <a:pt x="946186" y="874629"/>
                  </a:lnTo>
                  <a:lnTo>
                    <a:pt x="984033" y="858432"/>
                  </a:lnTo>
                  <a:lnTo>
                    <a:pt x="1021880" y="842235"/>
                  </a:lnTo>
                  <a:lnTo>
                    <a:pt x="1059728" y="826038"/>
                  </a:lnTo>
                  <a:lnTo>
                    <a:pt x="1097575" y="809841"/>
                  </a:lnTo>
                  <a:lnTo>
                    <a:pt x="1135423" y="793645"/>
                  </a:lnTo>
                  <a:lnTo>
                    <a:pt x="1173270" y="777448"/>
                  </a:lnTo>
                  <a:lnTo>
                    <a:pt x="1211118" y="761251"/>
                  </a:lnTo>
                  <a:lnTo>
                    <a:pt x="1248965" y="745054"/>
                  </a:lnTo>
                  <a:lnTo>
                    <a:pt x="1286813" y="728857"/>
                  </a:lnTo>
                  <a:lnTo>
                    <a:pt x="1324660" y="712660"/>
                  </a:lnTo>
                  <a:lnTo>
                    <a:pt x="1362507" y="696464"/>
                  </a:lnTo>
                  <a:lnTo>
                    <a:pt x="1400355" y="680267"/>
                  </a:lnTo>
                  <a:lnTo>
                    <a:pt x="1438202" y="664070"/>
                  </a:lnTo>
                  <a:lnTo>
                    <a:pt x="1476050" y="647873"/>
                  </a:lnTo>
                  <a:lnTo>
                    <a:pt x="1513897" y="631676"/>
                  </a:lnTo>
                  <a:lnTo>
                    <a:pt x="1551745" y="615479"/>
                  </a:lnTo>
                  <a:lnTo>
                    <a:pt x="1589592" y="599282"/>
                  </a:lnTo>
                  <a:lnTo>
                    <a:pt x="1627440" y="583086"/>
                  </a:lnTo>
                  <a:lnTo>
                    <a:pt x="1665287" y="566889"/>
                  </a:lnTo>
                  <a:lnTo>
                    <a:pt x="1703134" y="550692"/>
                  </a:lnTo>
                  <a:lnTo>
                    <a:pt x="1740982" y="534495"/>
                  </a:lnTo>
                  <a:lnTo>
                    <a:pt x="1778829" y="518298"/>
                  </a:lnTo>
                  <a:lnTo>
                    <a:pt x="1816677" y="502101"/>
                  </a:lnTo>
                  <a:lnTo>
                    <a:pt x="1854524" y="485905"/>
                  </a:lnTo>
                  <a:lnTo>
                    <a:pt x="1892372" y="469708"/>
                  </a:lnTo>
                  <a:lnTo>
                    <a:pt x="1930219" y="453511"/>
                  </a:lnTo>
                  <a:lnTo>
                    <a:pt x="1968067" y="437314"/>
                  </a:lnTo>
                  <a:lnTo>
                    <a:pt x="2005914" y="421117"/>
                  </a:lnTo>
                  <a:lnTo>
                    <a:pt x="2043761" y="404920"/>
                  </a:lnTo>
                  <a:lnTo>
                    <a:pt x="2081609" y="388724"/>
                  </a:lnTo>
                  <a:lnTo>
                    <a:pt x="2119456" y="372527"/>
                  </a:lnTo>
                  <a:lnTo>
                    <a:pt x="2157304" y="356330"/>
                  </a:lnTo>
                  <a:lnTo>
                    <a:pt x="2195151" y="340133"/>
                  </a:lnTo>
                  <a:lnTo>
                    <a:pt x="2232999" y="323936"/>
                  </a:lnTo>
                  <a:lnTo>
                    <a:pt x="2270846" y="307739"/>
                  </a:lnTo>
                  <a:lnTo>
                    <a:pt x="2308694" y="291543"/>
                  </a:lnTo>
                  <a:lnTo>
                    <a:pt x="2346541" y="275346"/>
                  </a:lnTo>
                  <a:lnTo>
                    <a:pt x="2384388" y="259149"/>
                  </a:lnTo>
                  <a:lnTo>
                    <a:pt x="2422236" y="242952"/>
                  </a:lnTo>
                  <a:lnTo>
                    <a:pt x="2460083" y="226755"/>
                  </a:lnTo>
                  <a:lnTo>
                    <a:pt x="2497931" y="210558"/>
                  </a:lnTo>
                  <a:lnTo>
                    <a:pt x="2535778" y="194362"/>
                  </a:lnTo>
                  <a:lnTo>
                    <a:pt x="2573626" y="178165"/>
                  </a:lnTo>
                  <a:lnTo>
                    <a:pt x="2611473" y="161968"/>
                  </a:lnTo>
                  <a:lnTo>
                    <a:pt x="2649321" y="145771"/>
                  </a:lnTo>
                  <a:lnTo>
                    <a:pt x="2687168" y="129574"/>
                  </a:lnTo>
                  <a:lnTo>
                    <a:pt x="2725015" y="113377"/>
                  </a:lnTo>
                  <a:lnTo>
                    <a:pt x="2762863" y="97181"/>
                  </a:lnTo>
                  <a:lnTo>
                    <a:pt x="2800710" y="80984"/>
                  </a:lnTo>
                  <a:lnTo>
                    <a:pt x="2838558" y="64787"/>
                  </a:lnTo>
                  <a:lnTo>
                    <a:pt x="2876405" y="48590"/>
                  </a:lnTo>
                  <a:lnTo>
                    <a:pt x="2914253" y="32393"/>
                  </a:lnTo>
                  <a:lnTo>
                    <a:pt x="2952100" y="16196"/>
                  </a:lnTo>
                  <a:lnTo>
                    <a:pt x="2989948" y="0"/>
                  </a:lnTo>
                </a:path>
              </a:pathLst>
            </a:custGeom>
            <a:ln w="27101" cap="flat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1"/>
            <p:cNvSpPr/>
            <p:nvPr/>
          </p:nvSpPr>
          <p:spPr>
            <a:xfrm>
              <a:off x="1850655" y="1476109"/>
              <a:ext cx="2135677" cy="394290"/>
            </a:xfrm>
            <a:custGeom>
              <a:avLst/>
              <a:gdLst/>
              <a:ahLst/>
              <a:cxnLst/>
              <a:rect l="0" t="0" r="0" b="0"/>
              <a:pathLst>
                <a:path w="2135677" h="394290">
                  <a:moveTo>
                    <a:pt x="0" y="394290"/>
                  </a:moveTo>
                  <a:lnTo>
                    <a:pt x="27033" y="389299"/>
                  </a:lnTo>
                  <a:lnTo>
                    <a:pt x="54067" y="384308"/>
                  </a:lnTo>
                  <a:lnTo>
                    <a:pt x="81101" y="379317"/>
                  </a:lnTo>
                  <a:lnTo>
                    <a:pt x="108135" y="374326"/>
                  </a:lnTo>
                  <a:lnTo>
                    <a:pt x="135169" y="369335"/>
                  </a:lnTo>
                  <a:lnTo>
                    <a:pt x="162203" y="364344"/>
                  </a:lnTo>
                  <a:lnTo>
                    <a:pt x="189237" y="359353"/>
                  </a:lnTo>
                  <a:lnTo>
                    <a:pt x="216271" y="354362"/>
                  </a:lnTo>
                  <a:lnTo>
                    <a:pt x="243304" y="349371"/>
                  </a:lnTo>
                  <a:lnTo>
                    <a:pt x="270338" y="344380"/>
                  </a:lnTo>
                  <a:lnTo>
                    <a:pt x="297372" y="339389"/>
                  </a:lnTo>
                  <a:lnTo>
                    <a:pt x="324406" y="334398"/>
                  </a:lnTo>
                  <a:lnTo>
                    <a:pt x="351440" y="329407"/>
                  </a:lnTo>
                  <a:lnTo>
                    <a:pt x="378474" y="324416"/>
                  </a:lnTo>
                  <a:lnTo>
                    <a:pt x="405508" y="319425"/>
                  </a:lnTo>
                  <a:lnTo>
                    <a:pt x="432542" y="314434"/>
                  </a:lnTo>
                  <a:lnTo>
                    <a:pt x="459576" y="309443"/>
                  </a:lnTo>
                  <a:lnTo>
                    <a:pt x="486609" y="304452"/>
                  </a:lnTo>
                  <a:lnTo>
                    <a:pt x="513643" y="299461"/>
                  </a:lnTo>
                  <a:lnTo>
                    <a:pt x="540677" y="294470"/>
                  </a:lnTo>
                  <a:lnTo>
                    <a:pt x="567711" y="289479"/>
                  </a:lnTo>
                  <a:lnTo>
                    <a:pt x="594745" y="284487"/>
                  </a:lnTo>
                  <a:lnTo>
                    <a:pt x="621779" y="279496"/>
                  </a:lnTo>
                  <a:lnTo>
                    <a:pt x="648813" y="274505"/>
                  </a:lnTo>
                  <a:lnTo>
                    <a:pt x="675847" y="269514"/>
                  </a:lnTo>
                  <a:lnTo>
                    <a:pt x="702881" y="264523"/>
                  </a:lnTo>
                  <a:lnTo>
                    <a:pt x="729914" y="259532"/>
                  </a:lnTo>
                  <a:lnTo>
                    <a:pt x="756948" y="254541"/>
                  </a:lnTo>
                  <a:lnTo>
                    <a:pt x="783982" y="249550"/>
                  </a:lnTo>
                  <a:lnTo>
                    <a:pt x="811016" y="244559"/>
                  </a:lnTo>
                  <a:lnTo>
                    <a:pt x="838050" y="239568"/>
                  </a:lnTo>
                  <a:lnTo>
                    <a:pt x="865084" y="234577"/>
                  </a:lnTo>
                  <a:lnTo>
                    <a:pt x="892118" y="229586"/>
                  </a:lnTo>
                  <a:lnTo>
                    <a:pt x="919152" y="224595"/>
                  </a:lnTo>
                  <a:lnTo>
                    <a:pt x="946186" y="219604"/>
                  </a:lnTo>
                  <a:lnTo>
                    <a:pt x="973219" y="214613"/>
                  </a:lnTo>
                  <a:lnTo>
                    <a:pt x="1000253" y="209622"/>
                  </a:lnTo>
                  <a:lnTo>
                    <a:pt x="1027287" y="204631"/>
                  </a:lnTo>
                  <a:lnTo>
                    <a:pt x="1054321" y="199640"/>
                  </a:lnTo>
                  <a:lnTo>
                    <a:pt x="1081355" y="194649"/>
                  </a:lnTo>
                  <a:lnTo>
                    <a:pt x="1108389" y="189658"/>
                  </a:lnTo>
                  <a:lnTo>
                    <a:pt x="1135423" y="184667"/>
                  </a:lnTo>
                  <a:lnTo>
                    <a:pt x="1162457" y="179676"/>
                  </a:lnTo>
                  <a:lnTo>
                    <a:pt x="1189491" y="174685"/>
                  </a:lnTo>
                  <a:lnTo>
                    <a:pt x="1216524" y="169694"/>
                  </a:lnTo>
                  <a:lnTo>
                    <a:pt x="1243558" y="164703"/>
                  </a:lnTo>
                  <a:lnTo>
                    <a:pt x="1270592" y="159712"/>
                  </a:lnTo>
                  <a:lnTo>
                    <a:pt x="1297626" y="154721"/>
                  </a:lnTo>
                  <a:lnTo>
                    <a:pt x="1324660" y="149730"/>
                  </a:lnTo>
                  <a:lnTo>
                    <a:pt x="1351694" y="144739"/>
                  </a:lnTo>
                  <a:lnTo>
                    <a:pt x="1378728" y="139748"/>
                  </a:lnTo>
                  <a:lnTo>
                    <a:pt x="1405762" y="134757"/>
                  </a:lnTo>
                  <a:lnTo>
                    <a:pt x="1432796" y="129766"/>
                  </a:lnTo>
                  <a:lnTo>
                    <a:pt x="1459829" y="124775"/>
                  </a:lnTo>
                  <a:lnTo>
                    <a:pt x="1486863" y="119784"/>
                  </a:lnTo>
                  <a:lnTo>
                    <a:pt x="1513897" y="114793"/>
                  </a:lnTo>
                  <a:lnTo>
                    <a:pt x="1540931" y="109802"/>
                  </a:lnTo>
                  <a:lnTo>
                    <a:pt x="1567965" y="104811"/>
                  </a:lnTo>
                  <a:lnTo>
                    <a:pt x="1594999" y="99820"/>
                  </a:lnTo>
                  <a:lnTo>
                    <a:pt x="1622033" y="94829"/>
                  </a:lnTo>
                  <a:lnTo>
                    <a:pt x="1649067" y="89838"/>
                  </a:lnTo>
                  <a:lnTo>
                    <a:pt x="1676101" y="84847"/>
                  </a:lnTo>
                  <a:lnTo>
                    <a:pt x="1703134" y="79856"/>
                  </a:lnTo>
                  <a:lnTo>
                    <a:pt x="1730168" y="74865"/>
                  </a:lnTo>
                  <a:lnTo>
                    <a:pt x="1757202" y="69874"/>
                  </a:lnTo>
                  <a:lnTo>
                    <a:pt x="1784236" y="64883"/>
                  </a:lnTo>
                  <a:lnTo>
                    <a:pt x="1811270" y="59892"/>
                  </a:lnTo>
                  <a:lnTo>
                    <a:pt x="1838304" y="54901"/>
                  </a:lnTo>
                  <a:lnTo>
                    <a:pt x="1865338" y="49910"/>
                  </a:lnTo>
                  <a:lnTo>
                    <a:pt x="1892372" y="44919"/>
                  </a:lnTo>
                  <a:lnTo>
                    <a:pt x="1919406" y="39928"/>
                  </a:lnTo>
                  <a:lnTo>
                    <a:pt x="1946439" y="34937"/>
                  </a:lnTo>
                  <a:lnTo>
                    <a:pt x="1973473" y="29946"/>
                  </a:lnTo>
                  <a:lnTo>
                    <a:pt x="2000507" y="24955"/>
                  </a:lnTo>
                  <a:lnTo>
                    <a:pt x="2027541" y="19964"/>
                  </a:lnTo>
                  <a:lnTo>
                    <a:pt x="2054575" y="14973"/>
                  </a:lnTo>
                  <a:lnTo>
                    <a:pt x="2081609" y="9982"/>
                  </a:lnTo>
                  <a:lnTo>
                    <a:pt x="2108643" y="4991"/>
                  </a:lnTo>
                  <a:lnTo>
                    <a:pt x="2135677" y="0"/>
                  </a:lnTo>
                </a:path>
              </a:pathLst>
            </a:custGeom>
            <a:ln w="27101" cap="flat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2"/>
            <p:cNvSpPr/>
            <p:nvPr/>
          </p:nvSpPr>
          <p:spPr>
            <a:xfrm>
              <a:off x="611963" y="5730859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3"/>
            <p:cNvSpPr/>
            <p:nvPr/>
          </p:nvSpPr>
          <p:spPr>
            <a:xfrm>
              <a:off x="611963" y="5127934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4"/>
            <p:cNvSpPr/>
            <p:nvPr/>
          </p:nvSpPr>
          <p:spPr>
            <a:xfrm>
              <a:off x="611963" y="4525010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5"/>
            <p:cNvSpPr/>
            <p:nvPr/>
          </p:nvSpPr>
          <p:spPr>
            <a:xfrm>
              <a:off x="611963" y="392208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6"/>
            <p:cNvSpPr/>
            <p:nvPr/>
          </p:nvSpPr>
          <p:spPr>
            <a:xfrm>
              <a:off x="1352331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7"/>
            <p:cNvSpPr/>
            <p:nvPr/>
          </p:nvSpPr>
          <p:spPr>
            <a:xfrm>
              <a:off x="2491359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3630386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611963" y="6032321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611963" y="5429397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1"/>
            <p:cNvSpPr/>
            <p:nvPr/>
          </p:nvSpPr>
          <p:spPr>
            <a:xfrm>
              <a:off x="611963" y="4826472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2"/>
            <p:cNvSpPr/>
            <p:nvPr/>
          </p:nvSpPr>
          <p:spPr>
            <a:xfrm>
              <a:off x="611963" y="422354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3"/>
            <p:cNvSpPr/>
            <p:nvPr/>
          </p:nvSpPr>
          <p:spPr>
            <a:xfrm>
              <a:off x="782817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24"/>
            <p:cNvSpPr/>
            <p:nvPr/>
          </p:nvSpPr>
          <p:spPr>
            <a:xfrm>
              <a:off x="1921845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5"/>
            <p:cNvSpPr/>
            <p:nvPr/>
          </p:nvSpPr>
          <p:spPr>
            <a:xfrm>
              <a:off x="3060873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326"/>
            <p:cNvSpPr/>
            <p:nvPr/>
          </p:nvSpPr>
          <p:spPr>
            <a:xfrm>
              <a:off x="4199900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3719463" y="4922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3947269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3719463" y="45906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3491658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1669213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3263852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2808241" y="51031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2124824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1897019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2808241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1441408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3719463" y="4922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1897019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1441408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1669213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757991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1441408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3719463" y="51031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3491658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3036047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3036047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2808241" y="504281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1441408" y="5495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4175074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1669213" y="4922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1897019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1669213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3719463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3719463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3263852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3036047" y="4711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4175074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2580435" y="4801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3719463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3947269" y="443989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3491658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1669213" y="5193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3263852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3719463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3263852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3947269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1669213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3263852" y="4922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3947269" y="45906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985797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985797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3263852" y="483179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2352630" y="52538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1669213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4175074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4175074" y="4198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3491658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3719463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3947269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2352630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3947269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3719463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3491658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1441408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3263852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3491658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1213602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3036047" y="513325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3947269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1897019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3947269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1213602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3491658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1441408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1213602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3491658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4175074" y="41384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2124824" y="540457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2352630" y="507296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1213602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985797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2124824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985797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2124824" y="4801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1441408" y="5615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3947269" y="434945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2808241" y="528398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757991" y="5947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1441408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757991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1213602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1441408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1213602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1213602" y="5314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985797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2352630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3036047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1213602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1213602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3947269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1213602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3036047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1441408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3719463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985797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3263852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2580435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985797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1897019" y="5314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3719463" y="483179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3947269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3947269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1213602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757991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1441408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985797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985797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3719463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2580435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757991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3947269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4175074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4175074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3947269" y="42590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757991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1213602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985797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985797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3491658" y="498252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3947269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3719463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3719463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1441408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1213602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1669213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1213602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3036047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1213602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1441408" y="5193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3947269" y="4198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1213602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3263852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1441408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1213602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985797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1441408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2808241" y="516340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2580435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2808241" y="534427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1441408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985797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1213602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1441408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757991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1897019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757991" y="5947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985797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757991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3263852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3947269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1441408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4175074" y="431930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2124824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1669213" y="51332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3036047" y="50126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757991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1441408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1213602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1441408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1213602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985797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4175074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1441408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1669213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1441408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1441408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1213602" y="52538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1213602" y="50126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985797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985797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1213602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tx503"/>
            <p:cNvSpPr/>
            <p:nvPr/>
          </p:nvSpPr>
          <p:spPr>
            <a:xfrm>
              <a:off x="799902" y="3908197"/>
              <a:ext cx="91715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504" name="tx504"/>
            <p:cNvSpPr/>
            <p:nvPr/>
          </p:nvSpPr>
          <p:spPr>
            <a:xfrm>
              <a:off x="905254" y="3872646"/>
              <a:ext cx="49441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5" name="tx505"/>
            <p:cNvSpPr/>
            <p:nvPr/>
          </p:nvSpPr>
          <p:spPr>
            <a:xfrm>
              <a:off x="954696" y="3999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06" name="tx506"/>
            <p:cNvSpPr/>
            <p:nvPr/>
          </p:nvSpPr>
          <p:spPr>
            <a:xfrm>
              <a:off x="989485" y="3961093"/>
              <a:ext cx="74166" cy="38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507" name="tx507"/>
            <p:cNvSpPr/>
            <p:nvPr/>
          </p:nvSpPr>
          <p:spPr>
            <a:xfrm>
              <a:off x="1063651" y="3999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508" name="tx508"/>
            <p:cNvSpPr/>
            <p:nvPr/>
          </p:nvSpPr>
          <p:spPr>
            <a:xfrm>
              <a:off x="1098439" y="390627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0.47</a:t>
              </a:r>
            </a:p>
          </p:txBody>
        </p:sp>
        <p:sp>
          <p:nvSpPr>
            <p:cNvPr id="509" name="pl509"/>
            <p:cNvSpPr/>
            <p:nvPr/>
          </p:nvSpPr>
          <p:spPr>
            <a:xfrm>
              <a:off x="782817" y="4679897"/>
              <a:ext cx="2961472" cy="1035211"/>
            </a:xfrm>
            <a:custGeom>
              <a:avLst/>
              <a:gdLst/>
              <a:ahLst/>
              <a:cxnLst/>
              <a:rect l="0" t="0" r="0" b="0"/>
              <a:pathLst>
                <a:path w="2961472" h="1035211">
                  <a:moveTo>
                    <a:pt x="0" y="1035211"/>
                  </a:moveTo>
                  <a:lnTo>
                    <a:pt x="37486" y="1022107"/>
                  </a:lnTo>
                  <a:lnTo>
                    <a:pt x="74973" y="1009003"/>
                  </a:lnTo>
                  <a:lnTo>
                    <a:pt x="112460" y="995899"/>
                  </a:lnTo>
                  <a:lnTo>
                    <a:pt x="149947" y="982795"/>
                  </a:lnTo>
                  <a:lnTo>
                    <a:pt x="187434" y="969691"/>
                  </a:lnTo>
                  <a:lnTo>
                    <a:pt x="224921" y="956587"/>
                  </a:lnTo>
                  <a:lnTo>
                    <a:pt x="262408" y="943483"/>
                  </a:lnTo>
                  <a:lnTo>
                    <a:pt x="299895" y="930379"/>
                  </a:lnTo>
                  <a:lnTo>
                    <a:pt x="337382" y="917275"/>
                  </a:lnTo>
                  <a:lnTo>
                    <a:pt x="374869" y="904171"/>
                  </a:lnTo>
                  <a:lnTo>
                    <a:pt x="412356" y="891067"/>
                  </a:lnTo>
                  <a:lnTo>
                    <a:pt x="449843" y="877963"/>
                  </a:lnTo>
                  <a:lnTo>
                    <a:pt x="487330" y="864859"/>
                  </a:lnTo>
                  <a:lnTo>
                    <a:pt x="524817" y="851755"/>
                  </a:lnTo>
                  <a:lnTo>
                    <a:pt x="562304" y="838652"/>
                  </a:lnTo>
                  <a:lnTo>
                    <a:pt x="599791" y="825548"/>
                  </a:lnTo>
                  <a:lnTo>
                    <a:pt x="637278" y="812444"/>
                  </a:lnTo>
                  <a:lnTo>
                    <a:pt x="674765" y="799340"/>
                  </a:lnTo>
                  <a:lnTo>
                    <a:pt x="712252" y="786236"/>
                  </a:lnTo>
                  <a:lnTo>
                    <a:pt x="749739" y="773132"/>
                  </a:lnTo>
                  <a:lnTo>
                    <a:pt x="787226" y="760028"/>
                  </a:lnTo>
                  <a:lnTo>
                    <a:pt x="824713" y="746924"/>
                  </a:lnTo>
                  <a:lnTo>
                    <a:pt x="862200" y="733820"/>
                  </a:lnTo>
                  <a:lnTo>
                    <a:pt x="899687" y="720716"/>
                  </a:lnTo>
                  <a:lnTo>
                    <a:pt x="937174" y="707612"/>
                  </a:lnTo>
                  <a:lnTo>
                    <a:pt x="974661" y="694508"/>
                  </a:lnTo>
                  <a:lnTo>
                    <a:pt x="1012148" y="681404"/>
                  </a:lnTo>
                  <a:lnTo>
                    <a:pt x="1049635" y="668300"/>
                  </a:lnTo>
                  <a:lnTo>
                    <a:pt x="1087122" y="655196"/>
                  </a:lnTo>
                  <a:lnTo>
                    <a:pt x="1124609" y="642092"/>
                  </a:lnTo>
                  <a:lnTo>
                    <a:pt x="1162096" y="628989"/>
                  </a:lnTo>
                  <a:lnTo>
                    <a:pt x="1199583" y="615885"/>
                  </a:lnTo>
                  <a:lnTo>
                    <a:pt x="1237070" y="602781"/>
                  </a:lnTo>
                  <a:lnTo>
                    <a:pt x="1274557" y="589677"/>
                  </a:lnTo>
                  <a:lnTo>
                    <a:pt x="1312044" y="576573"/>
                  </a:lnTo>
                  <a:lnTo>
                    <a:pt x="1349531" y="563469"/>
                  </a:lnTo>
                  <a:lnTo>
                    <a:pt x="1387018" y="550365"/>
                  </a:lnTo>
                  <a:lnTo>
                    <a:pt x="1424505" y="537261"/>
                  </a:lnTo>
                  <a:lnTo>
                    <a:pt x="1461992" y="524157"/>
                  </a:lnTo>
                  <a:lnTo>
                    <a:pt x="1499479" y="511053"/>
                  </a:lnTo>
                  <a:lnTo>
                    <a:pt x="1536966" y="497949"/>
                  </a:lnTo>
                  <a:lnTo>
                    <a:pt x="1574453" y="484845"/>
                  </a:lnTo>
                  <a:lnTo>
                    <a:pt x="1611940" y="471741"/>
                  </a:lnTo>
                  <a:lnTo>
                    <a:pt x="1649427" y="458637"/>
                  </a:lnTo>
                  <a:lnTo>
                    <a:pt x="1686914" y="445533"/>
                  </a:lnTo>
                  <a:lnTo>
                    <a:pt x="1724401" y="432429"/>
                  </a:lnTo>
                  <a:lnTo>
                    <a:pt x="1761888" y="419326"/>
                  </a:lnTo>
                  <a:lnTo>
                    <a:pt x="1799375" y="406222"/>
                  </a:lnTo>
                  <a:lnTo>
                    <a:pt x="1836862" y="393118"/>
                  </a:lnTo>
                  <a:lnTo>
                    <a:pt x="1874349" y="380014"/>
                  </a:lnTo>
                  <a:lnTo>
                    <a:pt x="1911836" y="366910"/>
                  </a:lnTo>
                  <a:lnTo>
                    <a:pt x="1949323" y="353806"/>
                  </a:lnTo>
                  <a:lnTo>
                    <a:pt x="1986810" y="340702"/>
                  </a:lnTo>
                  <a:lnTo>
                    <a:pt x="2024297" y="327598"/>
                  </a:lnTo>
                  <a:lnTo>
                    <a:pt x="2061784" y="314494"/>
                  </a:lnTo>
                  <a:lnTo>
                    <a:pt x="2099271" y="301390"/>
                  </a:lnTo>
                  <a:lnTo>
                    <a:pt x="2136758" y="288286"/>
                  </a:lnTo>
                  <a:lnTo>
                    <a:pt x="2174245" y="275182"/>
                  </a:lnTo>
                  <a:lnTo>
                    <a:pt x="2211732" y="262078"/>
                  </a:lnTo>
                  <a:lnTo>
                    <a:pt x="2249219" y="248974"/>
                  </a:lnTo>
                  <a:lnTo>
                    <a:pt x="2286706" y="235870"/>
                  </a:lnTo>
                  <a:lnTo>
                    <a:pt x="2324193" y="222766"/>
                  </a:lnTo>
                  <a:lnTo>
                    <a:pt x="2361680" y="209663"/>
                  </a:lnTo>
                  <a:lnTo>
                    <a:pt x="2399167" y="196559"/>
                  </a:lnTo>
                  <a:lnTo>
                    <a:pt x="2436654" y="183455"/>
                  </a:lnTo>
                  <a:lnTo>
                    <a:pt x="2474141" y="170351"/>
                  </a:lnTo>
                  <a:lnTo>
                    <a:pt x="2511628" y="157247"/>
                  </a:lnTo>
                  <a:lnTo>
                    <a:pt x="2549115" y="144143"/>
                  </a:lnTo>
                  <a:lnTo>
                    <a:pt x="2586602" y="131039"/>
                  </a:lnTo>
                  <a:lnTo>
                    <a:pt x="2624089" y="117935"/>
                  </a:lnTo>
                  <a:lnTo>
                    <a:pt x="2661576" y="104831"/>
                  </a:lnTo>
                  <a:lnTo>
                    <a:pt x="2699063" y="91727"/>
                  </a:lnTo>
                  <a:lnTo>
                    <a:pt x="2736550" y="78623"/>
                  </a:lnTo>
                  <a:lnTo>
                    <a:pt x="2774037" y="65519"/>
                  </a:lnTo>
                  <a:lnTo>
                    <a:pt x="2811524" y="52415"/>
                  </a:lnTo>
                  <a:lnTo>
                    <a:pt x="2849011" y="39311"/>
                  </a:lnTo>
                  <a:lnTo>
                    <a:pt x="2886498" y="26207"/>
                  </a:lnTo>
                  <a:lnTo>
                    <a:pt x="2923985" y="13103"/>
                  </a:lnTo>
                  <a:lnTo>
                    <a:pt x="2961472" y="0"/>
                  </a:lnTo>
                </a:path>
              </a:pathLst>
            </a:custGeom>
            <a:ln w="27101" cap="flat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10"/>
            <p:cNvSpPr/>
            <p:nvPr/>
          </p:nvSpPr>
          <p:spPr>
            <a:xfrm>
              <a:off x="2149650" y="4447064"/>
              <a:ext cx="2050250" cy="888148"/>
            </a:xfrm>
            <a:custGeom>
              <a:avLst/>
              <a:gdLst/>
              <a:ahLst/>
              <a:cxnLst/>
              <a:rect l="0" t="0" r="0" b="0"/>
              <a:pathLst>
                <a:path w="2050250" h="888148">
                  <a:moveTo>
                    <a:pt x="0" y="888148"/>
                  </a:moveTo>
                  <a:lnTo>
                    <a:pt x="25952" y="876906"/>
                  </a:lnTo>
                  <a:lnTo>
                    <a:pt x="51905" y="865663"/>
                  </a:lnTo>
                  <a:lnTo>
                    <a:pt x="77857" y="854421"/>
                  </a:lnTo>
                  <a:lnTo>
                    <a:pt x="103810" y="843178"/>
                  </a:lnTo>
                  <a:lnTo>
                    <a:pt x="129762" y="831936"/>
                  </a:lnTo>
                  <a:lnTo>
                    <a:pt x="155715" y="820694"/>
                  </a:lnTo>
                  <a:lnTo>
                    <a:pt x="181667" y="809451"/>
                  </a:lnTo>
                  <a:lnTo>
                    <a:pt x="207620" y="798209"/>
                  </a:lnTo>
                  <a:lnTo>
                    <a:pt x="233572" y="786967"/>
                  </a:lnTo>
                  <a:lnTo>
                    <a:pt x="259525" y="775724"/>
                  </a:lnTo>
                  <a:lnTo>
                    <a:pt x="285477" y="764482"/>
                  </a:lnTo>
                  <a:lnTo>
                    <a:pt x="311430" y="753239"/>
                  </a:lnTo>
                  <a:lnTo>
                    <a:pt x="337382" y="741997"/>
                  </a:lnTo>
                  <a:lnTo>
                    <a:pt x="363335" y="730755"/>
                  </a:lnTo>
                  <a:lnTo>
                    <a:pt x="389287" y="719512"/>
                  </a:lnTo>
                  <a:lnTo>
                    <a:pt x="415240" y="708270"/>
                  </a:lnTo>
                  <a:lnTo>
                    <a:pt x="441193" y="697027"/>
                  </a:lnTo>
                  <a:lnTo>
                    <a:pt x="467145" y="685785"/>
                  </a:lnTo>
                  <a:lnTo>
                    <a:pt x="493098" y="674543"/>
                  </a:lnTo>
                  <a:lnTo>
                    <a:pt x="519050" y="663300"/>
                  </a:lnTo>
                  <a:lnTo>
                    <a:pt x="545003" y="652058"/>
                  </a:lnTo>
                  <a:lnTo>
                    <a:pt x="570955" y="640815"/>
                  </a:lnTo>
                  <a:lnTo>
                    <a:pt x="596908" y="629573"/>
                  </a:lnTo>
                  <a:lnTo>
                    <a:pt x="622860" y="618331"/>
                  </a:lnTo>
                  <a:lnTo>
                    <a:pt x="648813" y="607088"/>
                  </a:lnTo>
                  <a:lnTo>
                    <a:pt x="674765" y="595846"/>
                  </a:lnTo>
                  <a:lnTo>
                    <a:pt x="700718" y="584604"/>
                  </a:lnTo>
                  <a:lnTo>
                    <a:pt x="726670" y="573361"/>
                  </a:lnTo>
                  <a:lnTo>
                    <a:pt x="752623" y="562119"/>
                  </a:lnTo>
                  <a:lnTo>
                    <a:pt x="778575" y="550876"/>
                  </a:lnTo>
                  <a:lnTo>
                    <a:pt x="804528" y="539634"/>
                  </a:lnTo>
                  <a:lnTo>
                    <a:pt x="830481" y="528392"/>
                  </a:lnTo>
                  <a:lnTo>
                    <a:pt x="856433" y="517149"/>
                  </a:lnTo>
                  <a:lnTo>
                    <a:pt x="882386" y="505907"/>
                  </a:lnTo>
                  <a:lnTo>
                    <a:pt x="908338" y="494664"/>
                  </a:lnTo>
                  <a:lnTo>
                    <a:pt x="934291" y="483422"/>
                  </a:lnTo>
                  <a:lnTo>
                    <a:pt x="960243" y="472180"/>
                  </a:lnTo>
                  <a:lnTo>
                    <a:pt x="986196" y="460937"/>
                  </a:lnTo>
                  <a:lnTo>
                    <a:pt x="1012148" y="449695"/>
                  </a:lnTo>
                  <a:lnTo>
                    <a:pt x="1038101" y="438453"/>
                  </a:lnTo>
                  <a:lnTo>
                    <a:pt x="1064053" y="427210"/>
                  </a:lnTo>
                  <a:lnTo>
                    <a:pt x="1090006" y="415968"/>
                  </a:lnTo>
                  <a:lnTo>
                    <a:pt x="1115958" y="404725"/>
                  </a:lnTo>
                  <a:lnTo>
                    <a:pt x="1141911" y="393483"/>
                  </a:lnTo>
                  <a:lnTo>
                    <a:pt x="1167863" y="382241"/>
                  </a:lnTo>
                  <a:lnTo>
                    <a:pt x="1193816" y="370998"/>
                  </a:lnTo>
                  <a:lnTo>
                    <a:pt x="1219769" y="359756"/>
                  </a:lnTo>
                  <a:lnTo>
                    <a:pt x="1245721" y="348513"/>
                  </a:lnTo>
                  <a:lnTo>
                    <a:pt x="1271674" y="337271"/>
                  </a:lnTo>
                  <a:lnTo>
                    <a:pt x="1297626" y="326029"/>
                  </a:lnTo>
                  <a:lnTo>
                    <a:pt x="1323579" y="314786"/>
                  </a:lnTo>
                  <a:lnTo>
                    <a:pt x="1349531" y="303544"/>
                  </a:lnTo>
                  <a:lnTo>
                    <a:pt x="1375484" y="292302"/>
                  </a:lnTo>
                  <a:lnTo>
                    <a:pt x="1401436" y="281059"/>
                  </a:lnTo>
                  <a:lnTo>
                    <a:pt x="1427389" y="269817"/>
                  </a:lnTo>
                  <a:lnTo>
                    <a:pt x="1453341" y="258574"/>
                  </a:lnTo>
                  <a:lnTo>
                    <a:pt x="1479294" y="247332"/>
                  </a:lnTo>
                  <a:lnTo>
                    <a:pt x="1505246" y="236090"/>
                  </a:lnTo>
                  <a:lnTo>
                    <a:pt x="1531199" y="224847"/>
                  </a:lnTo>
                  <a:lnTo>
                    <a:pt x="1557151" y="213605"/>
                  </a:lnTo>
                  <a:lnTo>
                    <a:pt x="1583104" y="202362"/>
                  </a:lnTo>
                  <a:lnTo>
                    <a:pt x="1609057" y="191120"/>
                  </a:lnTo>
                  <a:lnTo>
                    <a:pt x="1635009" y="179878"/>
                  </a:lnTo>
                  <a:lnTo>
                    <a:pt x="1660962" y="168635"/>
                  </a:lnTo>
                  <a:lnTo>
                    <a:pt x="1686914" y="157393"/>
                  </a:lnTo>
                  <a:lnTo>
                    <a:pt x="1712867" y="146151"/>
                  </a:lnTo>
                  <a:lnTo>
                    <a:pt x="1738819" y="134908"/>
                  </a:lnTo>
                  <a:lnTo>
                    <a:pt x="1764772" y="123666"/>
                  </a:lnTo>
                  <a:lnTo>
                    <a:pt x="1790724" y="112423"/>
                  </a:lnTo>
                  <a:lnTo>
                    <a:pt x="1816677" y="101181"/>
                  </a:lnTo>
                  <a:lnTo>
                    <a:pt x="1842629" y="89939"/>
                  </a:lnTo>
                  <a:lnTo>
                    <a:pt x="1868582" y="78696"/>
                  </a:lnTo>
                  <a:lnTo>
                    <a:pt x="1894534" y="67454"/>
                  </a:lnTo>
                  <a:lnTo>
                    <a:pt x="1920487" y="56211"/>
                  </a:lnTo>
                  <a:lnTo>
                    <a:pt x="1946439" y="44969"/>
                  </a:lnTo>
                  <a:lnTo>
                    <a:pt x="1972392" y="33727"/>
                  </a:lnTo>
                  <a:lnTo>
                    <a:pt x="1998345" y="22484"/>
                  </a:lnTo>
                  <a:lnTo>
                    <a:pt x="2024297" y="11242"/>
                  </a:lnTo>
                  <a:lnTo>
                    <a:pt x="2050250" y="0"/>
                  </a:lnTo>
                </a:path>
              </a:pathLst>
            </a:custGeom>
            <a:ln w="27101" cap="flat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1"/>
            <p:cNvSpPr/>
            <p:nvPr/>
          </p:nvSpPr>
          <p:spPr>
            <a:xfrm>
              <a:off x="4471975" y="268785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2"/>
            <p:cNvSpPr/>
            <p:nvPr/>
          </p:nvSpPr>
          <p:spPr>
            <a:xfrm>
              <a:off x="4471975" y="2084934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3"/>
            <p:cNvSpPr/>
            <p:nvPr/>
          </p:nvSpPr>
          <p:spPr>
            <a:xfrm>
              <a:off x="4471975" y="1482010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4"/>
            <p:cNvSpPr/>
            <p:nvPr/>
          </p:nvSpPr>
          <p:spPr>
            <a:xfrm>
              <a:off x="4471975" y="87908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5"/>
            <p:cNvSpPr/>
            <p:nvPr/>
          </p:nvSpPr>
          <p:spPr>
            <a:xfrm>
              <a:off x="5069965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6"/>
            <p:cNvSpPr/>
            <p:nvPr/>
          </p:nvSpPr>
          <p:spPr>
            <a:xfrm>
              <a:off x="5924235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7"/>
            <p:cNvSpPr/>
            <p:nvPr/>
          </p:nvSpPr>
          <p:spPr>
            <a:xfrm>
              <a:off x="6778506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8"/>
            <p:cNvSpPr/>
            <p:nvPr/>
          </p:nvSpPr>
          <p:spPr>
            <a:xfrm>
              <a:off x="7632777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9"/>
            <p:cNvSpPr/>
            <p:nvPr/>
          </p:nvSpPr>
          <p:spPr>
            <a:xfrm>
              <a:off x="4471975" y="2989321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20"/>
            <p:cNvSpPr/>
            <p:nvPr/>
          </p:nvSpPr>
          <p:spPr>
            <a:xfrm>
              <a:off x="4471975" y="238639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1"/>
            <p:cNvSpPr/>
            <p:nvPr/>
          </p:nvSpPr>
          <p:spPr>
            <a:xfrm>
              <a:off x="4471975" y="1783472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2"/>
            <p:cNvSpPr/>
            <p:nvPr/>
          </p:nvSpPr>
          <p:spPr>
            <a:xfrm>
              <a:off x="4471975" y="118054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3"/>
            <p:cNvSpPr/>
            <p:nvPr/>
          </p:nvSpPr>
          <p:spPr>
            <a:xfrm>
              <a:off x="4642829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524"/>
            <p:cNvSpPr/>
            <p:nvPr/>
          </p:nvSpPr>
          <p:spPr>
            <a:xfrm>
              <a:off x="5497100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5"/>
            <p:cNvSpPr/>
            <p:nvPr/>
          </p:nvSpPr>
          <p:spPr>
            <a:xfrm>
              <a:off x="6351371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6"/>
            <p:cNvSpPr/>
            <p:nvPr/>
          </p:nvSpPr>
          <p:spPr>
            <a:xfrm>
              <a:off x="7205642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7"/>
            <p:cNvSpPr/>
            <p:nvPr/>
          </p:nvSpPr>
          <p:spPr>
            <a:xfrm>
              <a:off x="8059913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6369259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6070264" y="1668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5600415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5600415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643128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6326545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5856696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258706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6710967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540113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7437097" y="1879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5813982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5087852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002425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6881821" y="15476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5472274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112977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4788857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5344133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7223529" y="1607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5258706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4788857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4916998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4916998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5557701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7351670" y="1336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6326545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7223529" y="1155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5984837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6839107" y="139689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7095389" y="1336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7009962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6924535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577126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5173279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5600415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6241118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514988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6668253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6283831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7266243" y="1818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7138102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500242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5728555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55770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5899410" y="2150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6241118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6967248" y="1758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5258706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6710967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5215993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5130566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483157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5002425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4788857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5984837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6155691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4959712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6027550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5258706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5856696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5557701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5215993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5344133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5130566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5813982" y="160791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5984837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5984837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5002425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5130566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4703430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5771269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5258706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6070264" y="169835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5728555" y="19395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497399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5813982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6027550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4874284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5728555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6582826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5258706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508785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5130566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7009962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6027550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5344133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4788857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5514988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5557701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5942123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5301420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5899410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6283831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7095389" y="1155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5856696" y="19093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6155691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5045139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5386847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6582826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98404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7778805" y="97484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5472274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5557701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4831571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5643128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5813982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5002425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5301420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5514988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5045139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5087852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4660717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5643128" y="19395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5514988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5984837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5002425" y="269317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4788857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5643128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5215993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555770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568584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461800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4746144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4831571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5728555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4916998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5087852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5258706" y="2452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4788857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6967248" y="1607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461800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5643128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5130566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6070264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4788857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4703430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4660717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5685842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461800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4746144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5472274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5771269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5045139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5856696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5429561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4703430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5258706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508785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5258706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5087852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5984837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5728555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4618003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4959712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6582826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4788857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5643128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6283831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5344133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6668253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4618003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5087852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7009962" y="199981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5984837" y="19395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4703430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5344133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5472274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5215993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5386847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6710967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461800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4618003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6326545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5643128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5984837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5557701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5856696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5728555" y="2452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5386847" y="2572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5173279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5942123" y="157776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6283831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6411972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5215993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5856696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483157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5472274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5600415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6881821" y="157776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5600415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5002425" y="287405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5856696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5386847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5557701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5002425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5942123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5856696" y="172850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5472274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5386847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5728555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619840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5429561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5856696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5600415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5942123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5344133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602755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5429561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5344133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5045139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504513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5173279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4746144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5386847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6582826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5600415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4703430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5557701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6112977" y="190937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5173279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4788857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5087852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4703430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4618003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5258706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5514988" y="2572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4874284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4703430" y="287405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6411972" y="1577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7266243" y="1457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5643128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7351670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4703430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5386847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5899410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5728555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5258706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4831571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6027550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6241118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508785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5600415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5600415" y="20902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6369259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6070264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5472274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6753680" y="169835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4874284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5130566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6326545" y="178879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517327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6112977" y="178879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5002425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5045139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4788857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461800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5386847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5643128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5643128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4788857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5472274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5514988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4831571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504513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5045139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5472274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4618003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6753680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6710967" y="1668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6155691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6326545" y="2150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6241118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4703430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5984837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5899410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5087852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5045139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4660717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4916998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461800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5472274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5344133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4703430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5215993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tx813"/>
            <p:cNvSpPr/>
            <p:nvPr/>
          </p:nvSpPr>
          <p:spPr>
            <a:xfrm>
              <a:off x="4659915" y="865197"/>
              <a:ext cx="91715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814" name="tx814"/>
            <p:cNvSpPr/>
            <p:nvPr/>
          </p:nvSpPr>
          <p:spPr>
            <a:xfrm>
              <a:off x="4765266" y="829646"/>
              <a:ext cx="49441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4814708" y="956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4849497" y="918093"/>
              <a:ext cx="74166" cy="38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4923663" y="956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4958451" y="86327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0.62</a:t>
              </a:r>
            </a:p>
          </p:txBody>
        </p:sp>
        <p:sp>
          <p:nvSpPr>
            <p:cNvPr id="819" name="pl819"/>
            <p:cNvSpPr/>
            <p:nvPr/>
          </p:nvSpPr>
          <p:spPr>
            <a:xfrm>
              <a:off x="4642829" y="1333397"/>
              <a:ext cx="3160802" cy="1544911"/>
            </a:xfrm>
            <a:custGeom>
              <a:avLst/>
              <a:gdLst/>
              <a:ahLst/>
              <a:cxnLst/>
              <a:rect l="0" t="0" r="0" b="0"/>
              <a:pathLst>
                <a:path w="3160802" h="1544911">
                  <a:moveTo>
                    <a:pt x="0" y="1544911"/>
                  </a:moveTo>
                  <a:lnTo>
                    <a:pt x="40010" y="1525355"/>
                  </a:lnTo>
                  <a:lnTo>
                    <a:pt x="80020" y="1505799"/>
                  </a:lnTo>
                  <a:lnTo>
                    <a:pt x="120030" y="1486244"/>
                  </a:lnTo>
                  <a:lnTo>
                    <a:pt x="160040" y="1466688"/>
                  </a:lnTo>
                  <a:lnTo>
                    <a:pt x="200050" y="1447132"/>
                  </a:lnTo>
                  <a:lnTo>
                    <a:pt x="240060" y="1427576"/>
                  </a:lnTo>
                  <a:lnTo>
                    <a:pt x="280071" y="1408020"/>
                  </a:lnTo>
                  <a:lnTo>
                    <a:pt x="320081" y="1388464"/>
                  </a:lnTo>
                  <a:lnTo>
                    <a:pt x="360091" y="1368909"/>
                  </a:lnTo>
                  <a:lnTo>
                    <a:pt x="400101" y="1349353"/>
                  </a:lnTo>
                  <a:lnTo>
                    <a:pt x="440111" y="1329797"/>
                  </a:lnTo>
                  <a:lnTo>
                    <a:pt x="480121" y="1310241"/>
                  </a:lnTo>
                  <a:lnTo>
                    <a:pt x="520132" y="1290685"/>
                  </a:lnTo>
                  <a:lnTo>
                    <a:pt x="560142" y="1271129"/>
                  </a:lnTo>
                  <a:lnTo>
                    <a:pt x="600152" y="1251573"/>
                  </a:lnTo>
                  <a:lnTo>
                    <a:pt x="640162" y="1232018"/>
                  </a:lnTo>
                  <a:lnTo>
                    <a:pt x="680172" y="1212462"/>
                  </a:lnTo>
                  <a:lnTo>
                    <a:pt x="720182" y="1192906"/>
                  </a:lnTo>
                  <a:lnTo>
                    <a:pt x="760192" y="1173350"/>
                  </a:lnTo>
                  <a:lnTo>
                    <a:pt x="800203" y="1153794"/>
                  </a:lnTo>
                  <a:lnTo>
                    <a:pt x="840213" y="1134238"/>
                  </a:lnTo>
                  <a:lnTo>
                    <a:pt x="880223" y="1114683"/>
                  </a:lnTo>
                  <a:lnTo>
                    <a:pt x="920233" y="1095127"/>
                  </a:lnTo>
                  <a:lnTo>
                    <a:pt x="960243" y="1075571"/>
                  </a:lnTo>
                  <a:lnTo>
                    <a:pt x="1000253" y="1056015"/>
                  </a:lnTo>
                  <a:lnTo>
                    <a:pt x="1040264" y="1036459"/>
                  </a:lnTo>
                  <a:lnTo>
                    <a:pt x="1080274" y="1016903"/>
                  </a:lnTo>
                  <a:lnTo>
                    <a:pt x="1120284" y="997347"/>
                  </a:lnTo>
                  <a:lnTo>
                    <a:pt x="1160294" y="977792"/>
                  </a:lnTo>
                  <a:lnTo>
                    <a:pt x="1200304" y="958236"/>
                  </a:lnTo>
                  <a:lnTo>
                    <a:pt x="1240314" y="938680"/>
                  </a:lnTo>
                  <a:lnTo>
                    <a:pt x="1280324" y="919124"/>
                  </a:lnTo>
                  <a:lnTo>
                    <a:pt x="1320335" y="899568"/>
                  </a:lnTo>
                  <a:lnTo>
                    <a:pt x="1360345" y="880012"/>
                  </a:lnTo>
                  <a:lnTo>
                    <a:pt x="1400355" y="860457"/>
                  </a:lnTo>
                  <a:lnTo>
                    <a:pt x="1440365" y="840901"/>
                  </a:lnTo>
                  <a:lnTo>
                    <a:pt x="1480375" y="821345"/>
                  </a:lnTo>
                  <a:lnTo>
                    <a:pt x="1520385" y="801789"/>
                  </a:lnTo>
                  <a:lnTo>
                    <a:pt x="1560396" y="782233"/>
                  </a:lnTo>
                  <a:lnTo>
                    <a:pt x="1600406" y="762677"/>
                  </a:lnTo>
                  <a:lnTo>
                    <a:pt x="1640416" y="743122"/>
                  </a:lnTo>
                  <a:lnTo>
                    <a:pt x="1680426" y="723566"/>
                  </a:lnTo>
                  <a:lnTo>
                    <a:pt x="1720436" y="704010"/>
                  </a:lnTo>
                  <a:lnTo>
                    <a:pt x="1760446" y="684454"/>
                  </a:lnTo>
                  <a:lnTo>
                    <a:pt x="1800456" y="664898"/>
                  </a:lnTo>
                  <a:lnTo>
                    <a:pt x="1840467" y="645342"/>
                  </a:lnTo>
                  <a:lnTo>
                    <a:pt x="1880477" y="625786"/>
                  </a:lnTo>
                  <a:lnTo>
                    <a:pt x="1920487" y="606231"/>
                  </a:lnTo>
                  <a:lnTo>
                    <a:pt x="1960497" y="586675"/>
                  </a:lnTo>
                  <a:lnTo>
                    <a:pt x="2000507" y="567119"/>
                  </a:lnTo>
                  <a:lnTo>
                    <a:pt x="2040517" y="547563"/>
                  </a:lnTo>
                  <a:lnTo>
                    <a:pt x="2080528" y="528007"/>
                  </a:lnTo>
                  <a:lnTo>
                    <a:pt x="2120538" y="508451"/>
                  </a:lnTo>
                  <a:lnTo>
                    <a:pt x="2160548" y="488896"/>
                  </a:lnTo>
                  <a:lnTo>
                    <a:pt x="2200558" y="469340"/>
                  </a:lnTo>
                  <a:lnTo>
                    <a:pt x="2240568" y="449784"/>
                  </a:lnTo>
                  <a:lnTo>
                    <a:pt x="2280578" y="430228"/>
                  </a:lnTo>
                  <a:lnTo>
                    <a:pt x="2320588" y="410672"/>
                  </a:lnTo>
                  <a:lnTo>
                    <a:pt x="2360599" y="391116"/>
                  </a:lnTo>
                  <a:lnTo>
                    <a:pt x="2400609" y="371561"/>
                  </a:lnTo>
                  <a:lnTo>
                    <a:pt x="2440619" y="352005"/>
                  </a:lnTo>
                  <a:lnTo>
                    <a:pt x="2480629" y="332449"/>
                  </a:lnTo>
                  <a:lnTo>
                    <a:pt x="2520639" y="312893"/>
                  </a:lnTo>
                  <a:lnTo>
                    <a:pt x="2560649" y="293337"/>
                  </a:lnTo>
                  <a:lnTo>
                    <a:pt x="2600660" y="273781"/>
                  </a:lnTo>
                  <a:lnTo>
                    <a:pt x="2640670" y="254225"/>
                  </a:lnTo>
                  <a:lnTo>
                    <a:pt x="2680680" y="234670"/>
                  </a:lnTo>
                  <a:lnTo>
                    <a:pt x="2720690" y="215114"/>
                  </a:lnTo>
                  <a:lnTo>
                    <a:pt x="2760700" y="195558"/>
                  </a:lnTo>
                  <a:lnTo>
                    <a:pt x="2800710" y="176002"/>
                  </a:lnTo>
                  <a:lnTo>
                    <a:pt x="2840720" y="156446"/>
                  </a:lnTo>
                  <a:lnTo>
                    <a:pt x="2880731" y="136890"/>
                  </a:lnTo>
                  <a:lnTo>
                    <a:pt x="2920741" y="117335"/>
                  </a:lnTo>
                  <a:lnTo>
                    <a:pt x="2960751" y="97779"/>
                  </a:lnTo>
                  <a:lnTo>
                    <a:pt x="3000761" y="78223"/>
                  </a:lnTo>
                  <a:lnTo>
                    <a:pt x="3040771" y="58667"/>
                  </a:lnTo>
                  <a:lnTo>
                    <a:pt x="3080781" y="39111"/>
                  </a:lnTo>
                  <a:lnTo>
                    <a:pt x="3120792" y="19555"/>
                  </a:lnTo>
                  <a:lnTo>
                    <a:pt x="3160802" y="0"/>
                  </a:lnTo>
                </a:path>
              </a:pathLst>
            </a:custGeom>
            <a:ln w="27101" cap="flat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20"/>
            <p:cNvSpPr/>
            <p:nvPr/>
          </p:nvSpPr>
          <p:spPr>
            <a:xfrm>
              <a:off x="5881522" y="1499554"/>
              <a:ext cx="1580401" cy="379810"/>
            </a:xfrm>
            <a:custGeom>
              <a:avLst/>
              <a:gdLst/>
              <a:ahLst/>
              <a:cxnLst/>
              <a:rect l="0" t="0" r="0" b="0"/>
              <a:pathLst>
                <a:path w="1580401" h="379810">
                  <a:moveTo>
                    <a:pt x="0" y="379810"/>
                  </a:moveTo>
                  <a:lnTo>
                    <a:pt x="20005" y="375003"/>
                  </a:lnTo>
                  <a:lnTo>
                    <a:pt x="40010" y="370195"/>
                  </a:lnTo>
                  <a:lnTo>
                    <a:pt x="60015" y="365387"/>
                  </a:lnTo>
                  <a:lnTo>
                    <a:pt x="80020" y="360579"/>
                  </a:lnTo>
                  <a:lnTo>
                    <a:pt x="100025" y="355772"/>
                  </a:lnTo>
                  <a:lnTo>
                    <a:pt x="120030" y="350964"/>
                  </a:lnTo>
                  <a:lnTo>
                    <a:pt x="140035" y="346156"/>
                  </a:lnTo>
                  <a:lnTo>
                    <a:pt x="160040" y="341348"/>
                  </a:lnTo>
                  <a:lnTo>
                    <a:pt x="180045" y="336541"/>
                  </a:lnTo>
                  <a:lnTo>
                    <a:pt x="200050" y="331733"/>
                  </a:lnTo>
                  <a:lnTo>
                    <a:pt x="220055" y="326925"/>
                  </a:lnTo>
                  <a:lnTo>
                    <a:pt x="240060" y="322118"/>
                  </a:lnTo>
                  <a:lnTo>
                    <a:pt x="260066" y="317310"/>
                  </a:lnTo>
                  <a:lnTo>
                    <a:pt x="280071" y="312502"/>
                  </a:lnTo>
                  <a:lnTo>
                    <a:pt x="300076" y="307694"/>
                  </a:lnTo>
                  <a:lnTo>
                    <a:pt x="320081" y="302887"/>
                  </a:lnTo>
                  <a:lnTo>
                    <a:pt x="340086" y="298079"/>
                  </a:lnTo>
                  <a:lnTo>
                    <a:pt x="360091" y="293271"/>
                  </a:lnTo>
                  <a:lnTo>
                    <a:pt x="380096" y="288463"/>
                  </a:lnTo>
                  <a:lnTo>
                    <a:pt x="400101" y="283656"/>
                  </a:lnTo>
                  <a:lnTo>
                    <a:pt x="420106" y="278848"/>
                  </a:lnTo>
                  <a:lnTo>
                    <a:pt x="440111" y="274040"/>
                  </a:lnTo>
                  <a:lnTo>
                    <a:pt x="460116" y="269232"/>
                  </a:lnTo>
                  <a:lnTo>
                    <a:pt x="480121" y="264425"/>
                  </a:lnTo>
                  <a:lnTo>
                    <a:pt x="500126" y="259617"/>
                  </a:lnTo>
                  <a:lnTo>
                    <a:pt x="520132" y="254809"/>
                  </a:lnTo>
                  <a:lnTo>
                    <a:pt x="540137" y="250002"/>
                  </a:lnTo>
                  <a:lnTo>
                    <a:pt x="560142" y="245194"/>
                  </a:lnTo>
                  <a:lnTo>
                    <a:pt x="580147" y="240386"/>
                  </a:lnTo>
                  <a:lnTo>
                    <a:pt x="600152" y="235578"/>
                  </a:lnTo>
                  <a:lnTo>
                    <a:pt x="620157" y="230771"/>
                  </a:lnTo>
                  <a:lnTo>
                    <a:pt x="640162" y="225963"/>
                  </a:lnTo>
                  <a:lnTo>
                    <a:pt x="660167" y="221155"/>
                  </a:lnTo>
                  <a:lnTo>
                    <a:pt x="680172" y="216347"/>
                  </a:lnTo>
                  <a:lnTo>
                    <a:pt x="700177" y="211540"/>
                  </a:lnTo>
                  <a:lnTo>
                    <a:pt x="720182" y="206732"/>
                  </a:lnTo>
                  <a:lnTo>
                    <a:pt x="740187" y="201924"/>
                  </a:lnTo>
                  <a:lnTo>
                    <a:pt x="760192" y="197117"/>
                  </a:lnTo>
                  <a:lnTo>
                    <a:pt x="780198" y="192309"/>
                  </a:lnTo>
                  <a:lnTo>
                    <a:pt x="800203" y="187501"/>
                  </a:lnTo>
                  <a:lnTo>
                    <a:pt x="820208" y="182693"/>
                  </a:lnTo>
                  <a:lnTo>
                    <a:pt x="840213" y="177886"/>
                  </a:lnTo>
                  <a:lnTo>
                    <a:pt x="860218" y="173078"/>
                  </a:lnTo>
                  <a:lnTo>
                    <a:pt x="880223" y="168270"/>
                  </a:lnTo>
                  <a:lnTo>
                    <a:pt x="900228" y="163462"/>
                  </a:lnTo>
                  <a:lnTo>
                    <a:pt x="920233" y="158655"/>
                  </a:lnTo>
                  <a:lnTo>
                    <a:pt x="940238" y="153847"/>
                  </a:lnTo>
                  <a:lnTo>
                    <a:pt x="960243" y="149039"/>
                  </a:lnTo>
                  <a:lnTo>
                    <a:pt x="980248" y="144231"/>
                  </a:lnTo>
                  <a:lnTo>
                    <a:pt x="1000253" y="139424"/>
                  </a:lnTo>
                  <a:lnTo>
                    <a:pt x="1020258" y="134616"/>
                  </a:lnTo>
                  <a:lnTo>
                    <a:pt x="1040264" y="129808"/>
                  </a:lnTo>
                  <a:lnTo>
                    <a:pt x="1060269" y="125001"/>
                  </a:lnTo>
                  <a:lnTo>
                    <a:pt x="1080274" y="120193"/>
                  </a:lnTo>
                  <a:lnTo>
                    <a:pt x="1100279" y="115385"/>
                  </a:lnTo>
                  <a:lnTo>
                    <a:pt x="1120284" y="110577"/>
                  </a:lnTo>
                  <a:lnTo>
                    <a:pt x="1140289" y="105770"/>
                  </a:lnTo>
                  <a:lnTo>
                    <a:pt x="1160294" y="100962"/>
                  </a:lnTo>
                  <a:lnTo>
                    <a:pt x="1180299" y="96154"/>
                  </a:lnTo>
                  <a:lnTo>
                    <a:pt x="1200304" y="91346"/>
                  </a:lnTo>
                  <a:lnTo>
                    <a:pt x="1220309" y="86539"/>
                  </a:lnTo>
                  <a:lnTo>
                    <a:pt x="1240314" y="81731"/>
                  </a:lnTo>
                  <a:lnTo>
                    <a:pt x="1260319" y="76923"/>
                  </a:lnTo>
                  <a:lnTo>
                    <a:pt x="1280324" y="72115"/>
                  </a:lnTo>
                  <a:lnTo>
                    <a:pt x="1300330" y="67308"/>
                  </a:lnTo>
                  <a:lnTo>
                    <a:pt x="1320335" y="62500"/>
                  </a:lnTo>
                  <a:lnTo>
                    <a:pt x="1340340" y="57692"/>
                  </a:lnTo>
                  <a:lnTo>
                    <a:pt x="1360345" y="52885"/>
                  </a:lnTo>
                  <a:lnTo>
                    <a:pt x="1380350" y="48077"/>
                  </a:lnTo>
                  <a:lnTo>
                    <a:pt x="1400355" y="43269"/>
                  </a:lnTo>
                  <a:lnTo>
                    <a:pt x="1420360" y="38461"/>
                  </a:lnTo>
                  <a:lnTo>
                    <a:pt x="1440365" y="33654"/>
                  </a:lnTo>
                  <a:lnTo>
                    <a:pt x="1460370" y="28846"/>
                  </a:lnTo>
                  <a:lnTo>
                    <a:pt x="1480375" y="24038"/>
                  </a:lnTo>
                  <a:lnTo>
                    <a:pt x="1500380" y="19230"/>
                  </a:lnTo>
                  <a:lnTo>
                    <a:pt x="1520385" y="14423"/>
                  </a:lnTo>
                  <a:lnTo>
                    <a:pt x="1540390" y="9615"/>
                  </a:lnTo>
                  <a:lnTo>
                    <a:pt x="1560396" y="4807"/>
                  </a:lnTo>
                  <a:lnTo>
                    <a:pt x="1580401" y="0"/>
                  </a:lnTo>
                </a:path>
              </a:pathLst>
            </a:custGeom>
            <a:ln w="27101" cap="flat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821"/>
            <p:cNvSpPr/>
            <p:nvPr/>
          </p:nvSpPr>
          <p:spPr>
            <a:xfrm>
              <a:off x="4471975" y="5730859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822"/>
            <p:cNvSpPr/>
            <p:nvPr/>
          </p:nvSpPr>
          <p:spPr>
            <a:xfrm>
              <a:off x="4471975" y="5127934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l823"/>
            <p:cNvSpPr/>
            <p:nvPr/>
          </p:nvSpPr>
          <p:spPr>
            <a:xfrm>
              <a:off x="4471975" y="4525010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l824"/>
            <p:cNvSpPr/>
            <p:nvPr/>
          </p:nvSpPr>
          <p:spPr>
            <a:xfrm>
              <a:off x="4471975" y="392208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l825"/>
            <p:cNvSpPr/>
            <p:nvPr/>
          </p:nvSpPr>
          <p:spPr>
            <a:xfrm>
              <a:off x="5052879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l826"/>
            <p:cNvSpPr/>
            <p:nvPr/>
          </p:nvSpPr>
          <p:spPr>
            <a:xfrm>
              <a:off x="5964101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l827"/>
            <p:cNvSpPr/>
            <p:nvPr/>
          </p:nvSpPr>
          <p:spPr>
            <a:xfrm>
              <a:off x="6875324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l828"/>
            <p:cNvSpPr/>
            <p:nvPr/>
          </p:nvSpPr>
          <p:spPr>
            <a:xfrm>
              <a:off x="7786546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l829"/>
            <p:cNvSpPr/>
            <p:nvPr/>
          </p:nvSpPr>
          <p:spPr>
            <a:xfrm>
              <a:off x="4471975" y="6032321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l830"/>
            <p:cNvSpPr/>
            <p:nvPr/>
          </p:nvSpPr>
          <p:spPr>
            <a:xfrm>
              <a:off x="4471975" y="5429397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l831"/>
            <p:cNvSpPr/>
            <p:nvPr/>
          </p:nvSpPr>
          <p:spPr>
            <a:xfrm>
              <a:off x="4471975" y="4826472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l832"/>
            <p:cNvSpPr/>
            <p:nvPr/>
          </p:nvSpPr>
          <p:spPr>
            <a:xfrm>
              <a:off x="4471975" y="422354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l833"/>
            <p:cNvSpPr/>
            <p:nvPr/>
          </p:nvSpPr>
          <p:spPr>
            <a:xfrm>
              <a:off x="4597268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l834"/>
            <p:cNvSpPr/>
            <p:nvPr/>
          </p:nvSpPr>
          <p:spPr>
            <a:xfrm>
              <a:off x="5508490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l835"/>
            <p:cNvSpPr/>
            <p:nvPr/>
          </p:nvSpPr>
          <p:spPr>
            <a:xfrm>
              <a:off x="6419713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l836"/>
            <p:cNvSpPr/>
            <p:nvPr/>
          </p:nvSpPr>
          <p:spPr>
            <a:xfrm>
              <a:off x="7330935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7442792" y="4922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7579476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7306109" y="45906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7306109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5984837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7123864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6531570" y="51031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6349326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5802592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6713814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5757031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7169426" y="4922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5984837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5665909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5893714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5210298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5711470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7579476" y="51031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7123864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7032742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6486009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6622692" y="504281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5665909" y="5495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7625037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5848153" y="4922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5893714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5848153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7488353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7169426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6668253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6622692" y="4711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7852842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6440448" y="4801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7351670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7579476" y="443989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7442792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5620348" y="5193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6987181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7442792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6941620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7488353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5802592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6941620" y="4922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7579476" y="45906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5210298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5301420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6941620" y="483179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5893714" y="52538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5711470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7761720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8035087" y="4198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7351670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7306109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7488353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6303764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7123864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7032742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7123864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5620348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6941620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6804937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5438103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6850498" y="513325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7306109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5939276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7488353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5073614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7123864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5665909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5711470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7123864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7670598" y="41384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6167081" y="540457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6258203" y="507296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5438103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5301420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6030398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5164737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6167081" y="4801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5529225" y="5615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7488353" y="434945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6486009" y="528398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4709125" y="5947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5665909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4800248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5210298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5529225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5301420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5255859" y="5314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5119175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6303764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6850498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5392542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5255859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7579476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5210298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6941620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5665909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7078303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4982492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7260548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6303764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5164737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5939276" y="5314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7214987" y="483179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7533914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7306109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5346981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4709125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5665909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5255859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5346981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7670598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6486009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5164737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7670598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7852842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8035087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7670598" y="42590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5119175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5301420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5346981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4936931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7123864" y="498252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7670598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7533914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7351670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5665909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5483664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5984837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5210298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6804937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5346981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5848153" y="5193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7716159" y="4198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5438103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7169426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5757031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5438103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5529225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5939276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7078303" y="516340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6577131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6987181" y="534427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5893714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5392542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5346981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6030398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4936931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6030398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5119175" y="5947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5438103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4618003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7260548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7579476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5893714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7670598" y="431930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6394887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6030398" y="51332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6531570" y="50126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5073614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5574787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5255859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5757031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5529225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5210298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7943964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5392542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5939276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5483664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5529225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5483664" y="52538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5438103" y="50126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5255859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5301420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5301420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tx1013"/>
            <p:cNvSpPr/>
            <p:nvPr/>
          </p:nvSpPr>
          <p:spPr>
            <a:xfrm>
              <a:off x="4659915" y="3908197"/>
              <a:ext cx="91715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014" name="tx1014"/>
            <p:cNvSpPr/>
            <p:nvPr/>
          </p:nvSpPr>
          <p:spPr>
            <a:xfrm>
              <a:off x="4765266" y="3872646"/>
              <a:ext cx="49441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15" name="tx1015"/>
            <p:cNvSpPr/>
            <p:nvPr/>
          </p:nvSpPr>
          <p:spPr>
            <a:xfrm>
              <a:off x="4814708" y="3999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16" name="tx1016"/>
            <p:cNvSpPr/>
            <p:nvPr/>
          </p:nvSpPr>
          <p:spPr>
            <a:xfrm>
              <a:off x="4849497" y="3961093"/>
              <a:ext cx="74166" cy="38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017" name="tx1017"/>
            <p:cNvSpPr/>
            <p:nvPr/>
          </p:nvSpPr>
          <p:spPr>
            <a:xfrm>
              <a:off x="4923663" y="3999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18" name="tx1018"/>
            <p:cNvSpPr/>
            <p:nvPr/>
          </p:nvSpPr>
          <p:spPr>
            <a:xfrm>
              <a:off x="4958451" y="390627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0.55</a:t>
              </a:r>
            </a:p>
          </p:txBody>
        </p:sp>
        <p:sp>
          <p:nvSpPr>
            <p:cNvPr id="1019" name="pl1019"/>
            <p:cNvSpPr/>
            <p:nvPr/>
          </p:nvSpPr>
          <p:spPr>
            <a:xfrm>
              <a:off x="4642829" y="4727074"/>
              <a:ext cx="2551422" cy="1210731"/>
            </a:xfrm>
            <a:custGeom>
              <a:avLst/>
              <a:gdLst/>
              <a:ahLst/>
              <a:cxnLst/>
              <a:rect l="0" t="0" r="0" b="0"/>
              <a:pathLst>
                <a:path w="2551422" h="1210731">
                  <a:moveTo>
                    <a:pt x="0" y="1210731"/>
                  </a:moveTo>
                  <a:lnTo>
                    <a:pt x="32296" y="1195405"/>
                  </a:lnTo>
                  <a:lnTo>
                    <a:pt x="64592" y="1180079"/>
                  </a:lnTo>
                  <a:lnTo>
                    <a:pt x="96889" y="1164754"/>
                  </a:lnTo>
                  <a:lnTo>
                    <a:pt x="129185" y="1149428"/>
                  </a:lnTo>
                  <a:lnTo>
                    <a:pt x="161482" y="1134102"/>
                  </a:lnTo>
                  <a:lnTo>
                    <a:pt x="193778" y="1118777"/>
                  </a:lnTo>
                  <a:lnTo>
                    <a:pt x="226075" y="1103451"/>
                  </a:lnTo>
                  <a:lnTo>
                    <a:pt x="258371" y="1088125"/>
                  </a:lnTo>
                  <a:lnTo>
                    <a:pt x="290668" y="1072799"/>
                  </a:lnTo>
                  <a:lnTo>
                    <a:pt x="322964" y="1057474"/>
                  </a:lnTo>
                  <a:lnTo>
                    <a:pt x="355261" y="1042148"/>
                  </a:lnTo>
                  <a:lnTo>
                    <a:pt x="387557" y="1026822"/>
                  </a:lnTo>
                  <a:lnTo>
                    <a:pt x="419854" y="1011497"/>
                  </a:lnTo>
                  <a:lnTo>
                    <a:pt x="452150" y="996171"/>
                  </a:lnTo>
                  <a:lnTo>
                    <a:pt x="484447" y="980845"/>
                  </a:lnTo>
                  <a:lnTo>
                    <a:pt x="516743" y="965519"/>
                  </a:lnTo>
                  <a:lnTo>
                    <a:pt x="549040" y="950194"/>
                  </a:lnTo>
                  <a:lnTo>
                    <a:pt x="581336" y="934868"/>
                  </a:lnTo>
                  <a:lnTo>
                    <a:pt x="613633" y="919542"/>
                  </a:lnTo>
                  <a:lnTo>
                    <a:pt x="645929" y="904217"/>
                  </a:lnTo>
                  <a:lnTo>
                    <a:pt x="678226" y="888891"/>
                  </a:lnTo>
                  <a:lnTo>
                    <a:pt x="710522" y="873565"/>
                  </a:lnTo>
                  <a:lnTo>
                    <a:pt x="742819" y="858239"/>
                  </a:lnTo>
                  <a:lnTo>
                    <a:pt x="775115" y="842914"/>
                  </a:lnTo>
                  <a:lnTo>
                    <a:pt x="807412" y="827588"/>
                  </a:lnTo>
                  <a:lnTo>
                    <a:pt x="839708" y="812262"/>
                  </a:lnTo>
                  <a:lnTo>
                    <a:pt x="872005" y="796937"/>
                  </a:lnTo>
                  <a:lnTo>
                    <a:pt x="904301" y="781611"/>
                  </a:lnTo>
                  <a:lnTo>
                    <a:pt x="936598" y="766285"/>
                  </a:lnTo>
                  <a:lnTo>
                    <a:pt x="968894" y="750959"/>
                  </a:lnTo>
                  <a:lnTo>
                    <a:pt x="1001191" y="735634"/>
                  </a:lnTo>
                  <a:lnTo>
                    <a:pt x="1033487" y="720308"/>
                  </a:lnTo>
                  <a:lnTo>
                    <a:pt x="1065784" y="704982"/>
                  </a:lnTo>
                  <a:lnTo>
                    <a:pt x="1098080" y="689657"/>
                  </a:lnTo>
                  <a:lnTo>
                    <a:pt x="1130376" y="674331"/>
                  </a:lnTo>
                  <a:lnTo>
                    <a:pt x="1162673" y="659005"/>
                  </a:lnTo>
                  <a:lnTo>
                    <a:pt x="1194969" y="643679"/>
                  </a:lnTo>
                  <a:lnTo>
                    <a:pt x="1227266" y="628354"/>
                  </a:lnTo>
                  <a:lnTo>
                    <a:pt x="1259562" y="613028"/>
                  </a:lnTo>
                  <a:lnTo>
                    <a:pt x="1291859" y="597702"/>
                  </a:lnTo>
                  <a:lnTo>
                    <a:pt x="1324155" y="582377"/>
                  </a:lnTo>
                  <a:lnTo>
                    <a:pt x="1356452" y="567051"/>
                  </a:lnTo>
                  <a:lnTo>
                    <a:pt x="1388748" y="551725"/>
                  </a:lnTo>
                  <a:lnTo>
                    <a:pt x="1421045" y="536399"/>
                  </a:lnTo>
                  <a:lnTo>
                    <a:pt x="1453341" y="521074"/>
                  </a:lnTo>
                  <a:lnTo>
                    <a:pt x="1485638" y="505748"/>
                  </a:lnTo>
                  <a:lnTo>
                    <a:pt x="1517934" y="490422"/>
                  </a:lnTo>
                  <a:lnTo>
                    <a:pt x="1550231" y="475097"/>
                  </a:lnTo>
                  <a:lnTo>
                    <a:pt x="1582527" y="459771"/>
                  </a:lnTo>
                  <a:lnTo>
                    <a:pt x="1614824" y="444445"/>
                  </a:lnTo>
                  <a:lnTo>
                    <a:pt x="1647120" y="429119"/>
                  </a:lnTo>
                  <a:lnTo>
                    <a:pt x="1679417" y="413794"/>
                  </a:lnTo>
                  <a:lnTo>
                    <a:pt x="1711713" y="398468"/>
                  </a:lnTo>
                  <a:lnTo>
                    <a:pt x="1744010" y="383142"/>
                  </a:lnTo>
                  <a:lnTo>
                    <a:pt x="1776306" y="367817"/>
                  </a:lnTo>
                  <a:lnTo>
                    <a:pt x="1808603" y="352491"/>
                  </a:lnTo>
                  <a:lnTo>
                    <a:pt x="1840899" y="337165"/>
                  </a:lnTo>
                  <a:lnTo>
                    <a:pt x="1873196" y="321839"/>
                  </a:lnTo>
                  <a:lnTo>
                    <a:pt x="1905492" y="306514"/>
                  </a:lnTo>
                  <a:lnTo>
                    <a:pt x="1937789" y="291188"/>
                  </a:lnTo>
                  <a:lnTo>
                    <a:pt x="1970085" y="275862"/>
                  </a:lnTo>
                  <a:lnTo>
                    <a:pt x="2002382" y="260537"/>
                  </a:lnTo>
                  <a:lnTo>
                    <a:pt x="2034678" y="245211"/>
                  </a:lnTo>
                  <a:lnTo>
                    <a:pt x="2066975" y="229885"/>
                  </a:lnTo>
                  <a:lnTo>
                    <a:pt x="2099271" y="214559"/>
                  </a:lnTo>
                  <a:lnTo>
                    <a:pt x="2131568" y="199234"/>
                  </a:lnTo>
                  <a:lnTo>
                    <a:pt x="2163864" y="183908"/>
                  </a:lnTo>
                  <a:lnTo>
                    <a:pt x="2196160" y="168582"/>
                  </a:lnTo>
                  <a:lnTo>
                    <a:pt x="2228457" y="153257"/>
                  </a:lnTo>
                  <a:lnTo>
                    <a:pt x="2260753" y="137931"/>
                  </a:lnTo>
                  <a:lnTo>
                    <a:pt x="2293050" y="122605"/>
                  </a:lnTo>
                  <a:lnTo>
                    <a:pt x="2325346" y="107279"/>
                  </a:lnTo>
                  <a:lnTo>
                    <a:pt x="2357643" y="91954"/>
                  </a:lnTo>
                  <a:lnTo>
                    <a:pt x="2389939" y="76628"/>
                  </a:lnTo>
                  <a:lnTo>
                    <a:pt x="2422236" y="61302"/>
                  </a:lnTo>
                  <a:lnTo>
                    <a:pt x="2454532" y="45977"/>
                  </a:lnTo>
                  <a:lnTo>
                    <a:pt x="2486829" y="30651"/>
                  </a:lnTo>
                  <a:lnTo>
                    <a:pt x="2519125" y="15325"/>
                  </a:lnTo>
                  <a:lnTo>
                    <a:pt x="2551422" y="0"/>
                  </a:lnTo>
                </a:path>
              </a:pathLst>
            </a:custGeom>
            <a:ln w="27101" cap="flat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20"/>
            <p:cNvSpPr/>
            <p:nvPr/>
          </p:nvSpPr>
          <p:spPr>
            <a:xfrm>
              <a:off x="6191907" y="4345473"/>
              <a:ext cx="1868005" cy="884960"/>
            </a:xfrm>
            <a:custGeom>
              <a:avLst/>
              <a:gdLst/>
              <a:ahLst/>
              <a:cxnLst/>
              <a:rect l="0" t="0" r="0" b="0"/>
              <a:pathLst>
                <a:path w="1868005" h="884960">
                  <a:moveTo>
                    <a:pt x="0" y="884960"/>
                  </a:moveTo>
                  <a:lnTo>
                    <a:pt x="23645" y="873758"/>
                  </a:lnTo>
                  <a:lnTo>
                    <a:pt x="47291" y="862556"/>
                  </a:lnTo>
                  <a:lnTo>
                    <a:pt x="70936" y="851354"/>
                  </a:lnTo>
                  <a:lnTo>
                    <a:pt x="94582" y="840152"/>
                  </a:lnTo>
                  <a:lnTo>
                    <a:pt x="118228" y="828950"/>
                  </a:lnTo>
                  <a:lnTo>
                    <a:pt x="141873" y="817748"/>
                  </a:lnTo>
                  <a:lnTo>
                    <a:pt x="165519" y="806546"/>
                  </a:lnTo>
                  <a:lnTo>
                    <a:pt x="189165" y="795344"/>
                  </a:lnTo>
                  <a:lnTo>
                    <a:pt x="212810" y="784142"/>
                  </a:lnTo>
                  <a:lnTo>
                    <a:pt x="236456" y="772940"/>
                  </a:lnTo>
                  <a:lnTo>
                    <a:pt x="260102" y="761738"/>
                  </a:lnTo>
                  <a:lnTo>
                    <a:pt x="283747" y="750536"/>
                  </a:lnTo>
                  <a:lnTo>
                    <a:pt x="307393" y="739334"/>
                  </a:lnTo>
                  <a:lnTo>
                    <a:pt x="331038" y="728132"/>
                  </a:lnTo>
                  <a:lnTo>
                    <a:pt x="354684" y="716930"/>
                  </a:lnTo>
                  <a:lnTo>
                    <a:pt x="378330" y="705728"/>
                  </a:lnTo>
                  <a:lnTo>
                    <a:pt x="401975" y="694525"/>
                  </a:lnTo>
                  <a:lnTo>
                    <a:pt x="425621" y="683323"/>
                  </a:lnTo>
                  <a:lnTo>
                    <a:pt x="449267" y="672121"/>
                  </a:lnTo>
                  <a:lnTo>
                    <a:pt x="472912" y="660919"/>
                  </a:lnTo>
                  <a:lnTo>
                    <a:pt x="496558" y="649717"/>
                  </a:lnTo>
                  <a:lnTo>
                    <a:pt x="520204" y="638515"/>
                  </a:lnTo>
                  <a:lnTo>
                    <a:pt x="543849" y="627313"/>
                  </a:lnTo>
                  <a:lnTo>
                    <a:pt x="567495" y="616111"/>
                  </a:lnTo>
                  <a:lnTo>
                    <a:pt x="591141" y="604909"/>
                  </a:lnTo>
                  <a:lnTo>
                    <a:pt x="614786" y="593707"/>
                  </a:lnTo>
                  <a:lnTo>
                    <a:pt x="638432" y="582505"/>
                  </a:lnTo>
                  <a:lnTo>
                    <a:pt x="662077" y="571303"/>
                  </a:lnTo>
                  <a:lnTo>
                    <a:pt x="685723" y="560101"/>
                  </a:lnTo>
                  <a:lnTo>
                    <a:pt x="709369" y="548899"/>
                  </a:lnTo>
                  <a:lnTo>
                    <a:pt x="733014" y="537697"/>
                  </a:lnTo>
                  <a:lnTo>
                    <a:pt x="756660" y="526495"/>
                  </a:lnTo>
                  <a:lnTo>
                    <a:pt x="780306" y="515293"/>
                  </a:lnTo>
                  <a:lnTo>
                    <a:pt x="803951" y="504091"/>
                  </a:lnTo>
                  <a:lnTo>
                    <a:pt x="827597" y="492889"/>
                  </a:lnTo>
                  <a:lnTo>
                    <a:pt x="851243" y="481687"/>
                  </a:lnTo>
                  <a:lnTo>
                    <a:pt x="874888" y="470485"/>
                  </a:lnTo>
                  <a:lnTo>
                    <a:pt x="898534" y="459283"/>
                  </a:lnTo>
                  <a:lnTo>
                    <a:pt x="922179" y="448081"/>
                  </a:lnTo>
                  <a:lnTo>
                    <a:pt x="945825" y="436879"/>
                  </a:lnTo>
                  <a:lnTo>
                    <a:pt x="969471" y="425677"/>
                  </a:lnTo>
                  <a:lnTo>
                    <a:pt x="993116" y="414475"/>
                  </a:lnTo>
                  <a:lnTo>
                    <a:pt x="1016762" y="403273"/>
                  </a:lnTo>
                  <a:lnTo>
                    <a:pt x="1040408" y="392071"/>
                  </a:lnTo>
                  <a:lnTo>
                    <a:pt x="1064053" y="380869"/>
                  </a:lnTo>
                  <a:lnTo>
                    <a:pt x="1087699" y="369667"/>
                  </a:lnTo>
                  <a:lnTo>
                    <a:pt x="1111345" y="358465"/>
                  </a:lnTo>
                  <a:lnTo>
                    <a:pt x="1134990" y="347262"/>
                  </a:lnTo>
                  <a:lnTo>
                    <a:pt x="1158636" y="336060"/>
                  </a:lnTo>
                  <a:lnTo>
                    <a:pt x="1182282" y="324858"/>
                  </a:lnTo>
                  <a:lnTo>
                    <a:pt x="1205927" y="313656"/>
                  </a:lnTo>
                  <a:lnTo>
                    <a:pt x="1229573" y="302454"/>
                  </a:lnTo>
                  <a:lnTo>
                    <a:pt x="1253218" y="291252"/>
                  </a:lnTo>
                  <a:lnTo>
                    <a:pt x="1276864" y="280050"/>
                  </a:lnTo>
                  <a:lnTo>
                    <a:pt x="1300510" y="268848"/>
                  </a:lnTo>
                  <a:lnTo>
                    <a:pt x="1324155" y="257646"/>
                  </a:lnTo>
                  <a:lnTo>
                    <a:pt x="1347801" y="246444"/>
                  </a:lnTo>
                  <a:lnTo>
                    <a:pt x="1371447" y="235242"/>
                  </a:lnTo>
                  <a:lnTo>
                    <a:pt x="1395092" y="224040"/>
                  </a:lnTo>
                  <a:lnTo>
                    <a:pt x="1418738" y="212838"/>
                  </a:lnTo>
                  <a:lnTo>
                    <a:pt x="1442384" y="201636"/>
                  </a:lnTo>
                  <a:lnTo>
                    <a:pt x="1466029" y="190434"/>
                  </a:lnTo>
                  <a:lnTo>
                    <a:pt x="1489675" y="179232"/>
                  </a:lnTo>
                  <a:lnTo>
                    <a:pt x="1513321" y="168030"/>
                  </a:lnTo>
                  <a:lnTo>
                    <a:pt x="1536966" y="156828"/>
                  </a:lnTo>
                  <a:lnTo>
                    <a:pt x="1560612" y="145626"/>
                  </a:lnTo>
                  <a:lnTo>
                    <a:pt x="1584257" y="134424"/>
                  </a:lnTo>
                  <a:lnTo>
                    <a:pt x="1607903" y="123222"/>
                  </a:lnTo>
                  <a:lnTo>
                    <a:pt x="1631549" y="112020"/>
                  </a:lnTo>
                  <a:lnTo>
                    <a:pt x="1655194" y="100818"/>
                  </a:lnTo>
                  <a:lnTo>
                    <a:pt x="1678840" y="89616"/>
                  </a:lnTo>
                  <a:lnTo>
                    <a:pt x="1702486" y="78414"/>
                  </a:lnTo>
                  <a:lnTo>
                    <a:pt x="1726131" y="67212"/>
                  </a:lnTo>
                  <a:lnTo>
                    <a:pt x="1749777" y="56010"/>
                  </a:lnTo>
                  <a:lnTo>
                    <a:pt x="1773423" y="44808"/>
                  </a:lnTo>
                  <a:lnTo>
                    <a:pt x="1797068" y="33606"/>
                  </a:lnTo>
                  <a:lnTo>
                    <a:pt x="1820714" y="22404"/>
                  </a:lnTo>
                  <a:lnTo>
                    <a:pt x="1844359" y="11202"/>
                  </a:lnTo>
                  <a:lnTo>
                    <a:pt x="1868005" y="0"/>
                  </a:lnTo>
                </a:path>
              </a:pathLst>
            </a:custGeom>
            <a:ln w="27101" cap="flat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21"/>
            <p:cNvSpPr/>
            <p:nvPr/>
          </p:nvSpPr>
          <p:spPr>
            <a:xfrm>
              <a:off x="8331987" y="268785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2"/>
            <p:cNvSpPr/>
            <p:nvPr/>
          </p:nvSpPr>
          <p:spPr>
            <a:xfrm>
              <a:off x="8331987" y="2084934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l1023"/>
            <p:cNvSpPr/>
            <p:nvPr/>
          </p:nvSpPr>
          <p:spPr>
            <a:xfrm>
              <a:off x="8331987" y="1482010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l1024"/>
            <p:cNvSpPr/>
            <p:nvPr/>
          </p:nvSpPr>
          <p:spPr>
            <a:xfrm>
              <a:off x="8331987" y="87908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l1025"/>
            <p:cNvSpPr/>
            <p:nvPr/>
          </p:nvSpPr>
          <p:spPr>
            <a:xfrm>
              <a:off x="8977436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l1026"/>
            <p:cNvSpPr/>
            <p:nvPr/>
          </p:nvSpPr>
          <p:spPr>
            <a:xfrm>
              <a:off x="9926626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l1027"/>
            <p:cNvSpPr/>
            <p:nvPr/>
          </p:nvSpPr>
          <p:spPr>
            <a:xfrm>
              <a:off x="10875816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l1028"/>
            <p:cNvSpPr/>
            <p:nvPr/>
          </p:nvSpPr>
          <p:spPr>
            <a:xfrm>
              <a:off x="11825006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l1029"/>
            <p:cNvSpPr/>
            <p:nvPr/>
          </p:nvSpPr>
          <p:spPr>
            <a:xfrm>
              <a:off x="8331987" y="2989321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l1030"/>
            <p:cNvSpPr/>
            <p:nvPr/>
          </p:nvSpPr>
          <p:spPr>
            <a:xfrm>
              <a:off x="8331987" y="238639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l1031"/>
            <p:cNvSpPr/>
            <p:nvPr/>
          </p:nvSpPr>
          <p:spPr>
            <a:xfrm>
              <a:off x="8331987" y="1783472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l1032"/>
            <p:cNvSpPr/>
            <p:nvPr/>
          </p:nvSpPr>
          <p:spPr>
            <a:xfrm>
              <a:off x="8331987" y="118054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l1033"/>
            <p:cNvSpPr/>
            <p:nvPr/>
          </p:nvSpPr>
          <p:spPr>
            <a:xfrm>
              <a:off x="8502841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l1034"/>
            <p:cNvSpPr/>
            <p:nvPr/>
          </p:nvSpPr>
          <p:spPr>
            <a:xfrm>
              <a:off x="9452031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l1035"/>
            <p:cNvSpPr/>
            <p:nvPr/>
          </p:nvSpPr>
          <p:spPr>
            <a:xfrm>
              <a:off x="10401221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l1036"/>
            <p:cNvSpPr/>
            <p:nvPr/>
          </p:nvSpPr>
          <p:spPr>
            <a:xfrm>
              <a:off x="11350411" y="710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11135747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10977549" y="1668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9332286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9205728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10154918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10850990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10186557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10376395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11515423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11515423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11705261" y="1879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10756071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9458845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8478015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11515423" y="15476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987016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11325585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10281476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11610342" y="1607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9775242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857293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9617043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8762772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10059999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11800180" y="1336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10692792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11610342" y="1155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10186557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11610342" y="139689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11610342" y="1336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11515423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11515423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999671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9427205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10154918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9806881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9617043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11483783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9870161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11800180" y="1818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11515423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9269007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10028359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10281476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10186557" y="2150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10186557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11610342" y="1758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9806881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11515423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9901800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10091638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8826052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9933440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9522124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10028359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10502954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8667853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10945909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t1096"/>
            <p:cNvSpPr/>
            <p:nvPr/>
          </p:nvSpPr>
          <p:spPr>
            <a:xfrm>
              <a:off x="9363926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t1097"/>
            <p:cNvSpPr/>
            <p:nvPr/>
          </p:nvSpPr>
          <p:spPr>
            <a:xfrm>
              <a:off x="9711962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t1098"/>
            <p:cNvSpPr/>
            <p:nvPr/>
          </p:nvSpPr>
          <p:spPr>
            <a:xfrm>
              <a:off x="10850990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t1099"/>
            <p:cNvSpPr/>
            <p:nvPr/>
          </p:nvSpPr>
          <p:spPr>
            <a:xfrm>
              <a:off x="10123278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t1100"/>
            <p:cNvSpPr/>
            <p:nvPr/>
          </p:nvSpPr>
          <p:spPr>
            <a:xfrm>
              <a:off x="9648683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t1101"/>
            <p:cNvSpPr/>
            <p:nvPr/>
          </p:nvSpPr>
          <p:spPr>
            <a:xfrm>
              <a:off x="952212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t1102"/>
            <p:cNvSpPr/>
            <p:nvPr/>
          </p:nvSpPr>
          <p:spPr>
            <a:xfrm>
              <a:off x="11262306" y="160791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t1103"/>
            <p:cNvSpPr/>
            <p:nvPr/>
          </p:nvSpPr>
          <p:spPr>
            <a:xfrm>
              <a:off x="10661152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t1104"/>
            <p:cNvSpPr/>
            <p:nvPr/>
          </p:nvSpPr>
          <p:spPr>
            <a:xfrm>
              <a:off x="9711962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t1105"/>
            <p:cNvSpPr/>
            <p:nvPr/>
          </p:nvSpPr>
          <p:spPr>
            <a:xfrm>
              <a:off x="9553764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t1106"/>
            <p:cNvSpPr/>
            <p:nvPr/>
          </p:nvSpPr>
          <p:spPr>
            <a:xfrm>
              <a:off x="9269007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t1107"/>
            <p:cNvSpPr/>
            <p:nvPr/>
          </p:nvSpPr>
          <p:spPr>
            <a:xfrm>
              <a:off x="8604574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t1108"/>
            <p:cNvSpPr/>
            <p:nvPr/>
          </p:nvSpPr>
          <p:spPr>
            <a:xfrm>
              <a:off x="10091638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t1109"/>
            <p:cNvSpPr/>
            <p:nvPr/>
          </p:nvSpPr>
          <p:spPr>
            <a:xfrm>
              <a:off x="911080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t1110"/>
            <p:cNvSpPr/>
            <p:nvPr/>
          </p:nvSpPr>
          <p:spPr>
            <a:xfrm>
              <a:off x="11199026" y="169835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t1111"/>
            <p:cNvSpPr/>
            <p:nvPr/>
          </p:nvSpPr>
          <p:spPr>
            <a:xfrm>
              <a:off x="10344756" y="19395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t1112"/>
            <p:cNvSpPr/>
            <p:nvPr/>
          </p:nvSpPr>
          <p:spPr>
            <a:xfrm>
              <a:off x="11293945" y="1758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t1113"/>
            <p:cNvSpPr/>
            <p:nvPr/>
          </p:nvSpPr>
          <p:spPr>
            <a:xfrm>
              <a:off x="10376395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t1114"/>
            <p:cNvSpPr/>
            <p:nvPr/>
          </p:nvSpPr>
          <p:spPr>
            <a:xfrm>
              <a:off x="9711962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t1115"/>
            <p:cNvSpPr/>
            <p:nvPr/>
          </p:nvSpPr>
          <p:spPr>
            <a:xfrm>
              <a:off x="8667853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t1116"/>
            <p:cNvSpPr/>
            <p:nvPr/>
          </p:nvSpPr>
          <p:spPr>
            <a:xfrm>
              <a:off x="10218197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t1117"/>
            <p:cNvSpPr/>
            <p:nvPr/>
          </p:nvSpPr>
          <p:spPr>
            <a:xfrm>
              <a:off x="9996719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t1118"/>
            <p:cNvSpPr/>
            <p:nvPr/>
          </p:nvSpPr>
          <p:spPr>
            <a:xfrm>
              <a:off x="8478015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t1119"/>
            <p:cNvSpPr/>
            <p:nvPr/>
          </p:nvSpPr>
          <p:spPr>
            <a:xfrm>
              <a:off x="9332286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t1120"/>
            <p:cNvSpPr/>
            <p:nvPr/>
          </p:nvSpPr>
          <p:spPr>
            <a:xfrm>
              <a:off x="892097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t1121"/>
            <p:cNvSpPr/>
            <p:nvPr/>
          </p:nvSpPr>
          <p:spPr>
            <a:xfrm>
              <a:off x="11610342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t1122"/>
            <p:cNvSpPr/>
            <p:nvPr/>
          </p:nvSpPr>
          <p:spPr>
            <a:xfrm>
              <a:off x="10977549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t1123"/>
            <p:cNvSpPr/>
            <p:nvPr/>
          </p:nvSpPr>
          <p:spPr>
            <a:xfrm>
              <a:off x="9901800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t1124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t1125"/>
            <p:cNvSpPr/>
            <p:nvPr/>
          </p:nvSpPr>
          <p:spPr>
            <a:xfrm>
              <a:off x="10281476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t1126"/>
            <p:cNvSpPr/>
            <p:nvPr/>
          </p:nvSpPr>
          <p:spPr>
            <a:xfrm>
              <a:off x="8920971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t1127"/>
            <p:cNvSpPr/>
            <p:nvPr/>
          </p:nvSpPr>
          <p:spPr>
            <a:xfrm>
              <a:off x="9870161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t1128"/>
            <p:cNvSpPr/>
            <p:nvPr/>
          </p:nvSpPr>
          <p:spPr>
            <a:xfrm>
              <a:off x="958540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t1129"/>
            <p:cNvSpPr/>
            <p:nvPr/>
          </p:nvSpPr>
          <p:spPr>
            <a:xfrm>
              <a:off x="10914269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t1130"/>
            <p:cNvSpPr/>
            <p:nvPr/>
          </p:nvSpPr>
          <p:spPr>
            <a:xfrm>
              <a:off x="11420504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t1131"/>
            <p:cNvSpPr/>
            <p:nvPr/>
          </p:nvSpPr>
          <p:spPr>
            <a:xfrm>
              <a:off x="11895099" y="1155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t1132"/>
            <p:cNvSpPr/>
            <p:nvPr/>
          </p:nvSpPr>
          <p:spPr>
            <a:xfrm>
              <a:off x="10945909" y="19093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t1133"/>
            <p:cNvSpPr/>
            <p:nvPr/>
          </p:nvSpPr>
          <p:spPr>
            <a:xfrm>
              <a:off x="11420504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t1134"/>
            <p:cNvSpPr/>
            <p:nvPr/>
          </p:nvSpPr>
          <p:spPr>
            <a:xfrm>
              <a:off x="10186557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t1135"/>
            <p:cNvSpPr/>
            <p:nvPr/>
          </p:nvSpPr>
          <p:spPr>
            <a:xfrm>
              <a:off x="10376395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t1136"/>
            <p:cNvSpPr/>
            <p:nvPr/>
          </p:nvSpPr>
          <p:spPr>
            <a:xfrm>
              <a:off x="11610342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t1137"/>
            <p:cNvSpPr/>
            <p:nvPr/>
          </p:nvSpPr>
          <p:spPr>
            <a:xfrm>
              <a:off x="11420504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t1138"/>
            <p:cNvSpPr/>
            <p:nvPr/>
          </p:nvSpPr>
          <p:spPr>
            <a:xfrm>
              <a:off x="11515423" y="97484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t1139"/>
            <p:cNvSpPr/>
            <p:nvPr/>
          </p:nvSpPr>
          <p:spPr>
            <a:xfrm>
              <a:off x="10756071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t1140"/>
            <p:cNvSpPr/>
            <p:nvPr/>
          </p:nvSpPr>
          <p:spPr>
            <a:xfrm>
              <a:off x="10471314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t1141"/>
            <p:cNvSpPr/>
            <p:nvPr/>
          </p:nvSpPr>
          <p:spPr>
            <a:xfrm>
              <a:off x="9047529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t1142"/>
            <p:cNvSpPr/>
            <p:nvPr/>
          </p:nvSpPr>
          <p:spPr>
            <a:xfrm>
              <a:off x="10566233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t1143"/>
            <p:cNvSpPr/>
            <p:nvPr/>
          </p:nvSpPr>
          <p:spPr>
            <a:xfrm>
              <a:off x="10661152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t1144"/>
            <p:cNvSpPr/>
            <p:nvPr/>
          </p:nvSpPr>
          <p:spPr>
            <a:xfrm>
              <a:off x="9522124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t1145"/>
            <p:cNvSpPr/>
            <p:nvPr/>
          </p:nvSpPr>
          <p:spPr>
            <a:xfrm>
              <a:off x="9996719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t1146"/>
            <p:cNvSpPr/>
            <p:nvPr/>
          </p:nvSpPr>
          <p:spPr>
            <a:xfrm>
              <a:off x="10471314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t1147"/>
            <p:cNvSpPr/>
            <p:nvPr/>
          </p:nvSpPr>
          <p:spPr>
            <a:xfrm>
              <a:off x="9332286" y="23917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t1148"/>
            <p:cNvSpPr/>
            <p:nvPr/>
          </p:nvSpPr>
          <p:spPr>
            <a:xfrm>
              <a:off x="9901800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t1149"/>
            <p:cNvSpPr/>
            <p:nvPr/>
          </p:nvSpPr>
          <p:spPr>
            <a:xfrm>
              <a:off x="8478015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t1150"/>
            <p:cNvSpPr/>
            <p:nvPr/>
          </p:nvSpPr>
          <p:spPr>
            <a:xfrm>
              <a:off x="10850990" y="193952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t1151"/>
            <p:cNvSpPr/>
            <p:nvPr/>
          </p:nvSpPr>
          <p:spPr>
            <a:xfrm>
              <a:off x="9901800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t1152"/>
            <p:cNvSpPr/>
            <p:nvPr/>
          </p:nvSpPr>
          <p:spPr>
            <a:xfrm>
              <a:off x="11040828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t1153"/>
            <p:cNvSpPr/>
            <p:nvPr/>
          </p:nvSpPr>
          <p:spPr>
            <a:xfrm>
              <a:off x="9617043" y="269317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t1154"/>
            <p:cNvSpPr/>
            <p:nvPr/>
          </p:nvSpPr>
          <p:spPr>
            <a:xfrm>
              <a:off x="9332286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t1155"/>
            <p:cNvSpPr/>
            <p:nvPr/>
          </p:nvSpPr>
          <p:spPr>
            <a:xfrm>
              <a:off x="11230666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t1156"/>
            <p:cNvSpPr/>
            <p:nvPr/>
          </p:nvSpPr>
          <p:spPr>
            <a:xfrm>
              <a:off x="9711962" y="22108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t1157"/>
            <p:cNvSpPr/>
            <p:nvPr/>
          </p:nvSpPr>
          <p:spPr>
            <a:xfrm>
              <a:off x="10661152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t1158"/>
            <p:cNvSpPr/>
            <p:nvPr/>
          </p:nvSpPr>
          <p:spPr>
            <a:xfrm>
              <a:off x="11135747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t1159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t1160"/>
            <p:cNvSpPr/>
            <p:nvPr/>
          </p:nvSpPr>
          <p:spPr>
            <a:xfrm>
              <a:off x="8478015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t1161"/>
            <p:cNvSpPr/>
            <p:nvPr/>
          </p:nvSpPr>
          <p:spPr>
            <a:xfrm>
              <a:off x="10186557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t1162"/>
            <p:cNvSpPr/>
            <p:nvPr/>
          </p:nvSpPr>
          <p:spPr>
            <a:xfrm>
              <a:off x="10945909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t1163"/>
            <p:cNvSpPr/>
            <p:nvPr/>
          </p:nvSpPr>
          <p:spPr>
            <a:xfrm>
              <a:off x="9522124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t1164"/>
            <p:cNvSpPr/>
            <p:nvPr/>
          </p:nvSpPr>
          <p:spPr>
            <a:xfrm>
              <a:off x="9617043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t1165"/>
            <p:cNvSpPr/>
            <p:nvPr/>
          </p:nvSpPr>
          <p:spPr>
            <a:xfrm>
              <a:off x="10281476" y="2452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t1166"/>
            <p:cNvSpPr/>
            <p:nvPr/>
          </p:nvSpPr>
          <p:spPr>
            <a:xfrm>
              <a:off x="9427205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t1167"/>
            <p:cNvSpPr/>
            <p:nvPr/>
          </p:nvSpPr>
          <p:spPr>
            <a:xfrm>
              <a:off x="11610342" y="1607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t1168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t1169"/>
            <p:cNvSpPr/>
            <p:nvPr/>
          </p:nvSpPr>
          <p:spPr>
            <a:xfrm>
              <a:off x="9806881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t1170"/>
            <p:cNvSpPr/>
            <p:nvPr/>
          </p:nvSpPr>
          <p:spPr>
            <a:xfrm>
              <a:off x="9680323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t1171"/>
            <p:cNvSpPr/>
            <p:nvPr/>
          </p:nvSpPr>
          <p:spPr>
            <a:xfrm>
              <a:off x="10661152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t1172"/>
            <p:cNvSpPr/>
            <p:nvPr/>
          </p:nvSpPr>
          <p:spPr>
            <a:xfrm>
              <a:off x="9332286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t1173"/>
            <p:cNvSpPr/>
            <p:nvPr/>
          </p:nvSpPr>
          <p:spPr>
            <a:xfrm>
              <a:off x="8826052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t1174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t1175"/>
            <p:cNvSpPr/>
            <p:nvPr/>
          </p:nvSpPr>
          <p:spPr>
            <a:xfrm>
              <a:off x="9711962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t1176"/>
            <p:cNvSpPr/>
            <p:nvPr/>
          </p:nvSpPr>
          <p:spPr>
            <a:xfrm>
              <a:off x="8604574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t1177"/>
            <p:cNvSpPr/>
            <p:nvPr/>
          </p:nvSpPr>
          <p:spPr>
            <a:xfrm>
              <a:off x="8794412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t1178"/>
            <p:cNvSpPr/>
            <p:nvPr/>
          </p:nvSpPr>
          <p:spPr>
            <a:xfrm>
              <a:off x="8667853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t1179"/>
            <p:cNvSpPr/>
            <p:nvPr/>
          </p:nvSpPr>
          <p:spPr>
            <a:xfrm>
              <a:off x="9427205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t1180"/>
            <p:cNvSpPr/>
            <p:nvPr/>
          </p:nvSpPr>
          <p:spPr>
            <a:xfrm>
              <a:off x="8857691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t1181"/>
            <p:cNvSpPr/>
            <p:nvPr/>
          </p:nvSpPr>
          <p:spPr>
            <a:xfrm>
              <a:off x="10724431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t1182"/>
            <p:cNvSpPr/>
            <p:nvPr/>
          </p:nvSpPr>
          <p:spPr>
            <a:xfrm>
              <a:off x="9522124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t1183"/>
            <p:cNvSpPr/>
            <p:nvPr/>
          </p:nvSpPr>
          <p:spPr>
            <a:xfrm>
              <a:off x="885769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t1184"/>
            <p:cNvSpPr/>
            <p:nvPr/>
          </p:nvSpPr>
          <p:spPr>
            <a:xfrm>
              <a:off x="9711962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t1185"/>
            <p:cNvSpPr/>
            <p:nvPr/>
          </p:nvSpPr>
          <p:spPr>
            <a:xfrm>
              <a:off x="9680323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t1186"/>
            <p:cNvSpPr/>
            <p:nvPr/>
          </p:nvSpPr>
          <p:spPr>
            <a:xfrm>
              <a:off x="9965080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t1187"/>
            <p:cNvSpPr/>
            <p:nvPr/>
          </p:nvSpPr>
          <p:spPr>
            <a:xfrm>
              <a:off x="9901800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t1188"/>
            <p:cNvSpPr/>
            <p:nvPr/>
          </p:nvSpPr>
          <p:spPr>
            <a:xfrm>
              <a:off x="10661152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t1189"/>
            <p:cNvSpPr/>
            <p:nvPr/>
          </p:nvSpPr>
          <p:spPr>
            <a:xfrm>
              <a:off x="10945909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t1190"/>
            <p:cNvSpPr/>
            <p:nvPr/>
          </p:nvSpPr>
          <p:spPr>
            <a:xfrm>
              <a:off x="8699493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t1191"/>
            <p:cNvSpPr/>
            <p:nvPr/>
          </p:nvSpPr>
          <p:spPr>
            <a:xfrm>
              <a:off x="885769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t1192"/>
            <p:cNvSpPr/>
            <p:nvPr/>
          </p:nvSpPr>
          <p:spPr>
            <a:xfrm>
              <a:off x="11104107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t1193"/>
            <p:cNvSpPr/>
            <p:nvPr/>
          </p:nvSpPr>
          <p:spPr>
            <a:xfrm>
              <a:off x="9142448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t1194"/>
            <p:cNvSpPr/>
            <p:nvPr/>
          </p:nvSpPr>
          <p:spPr>
            <a:xfrm>
              <a:off x="958540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t1195"/>
            <p:cNvSpPr/>
            <p:nvPr/>
          </p:nvSpPr>
          <p:spPr>
            <a:xfrm>
              <a:off x="10534594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t1196"/>
            <p:cNvSpPr/>
            <p:nvPr/>
          </p:nvSpPr>
          <p:spPr>
            <a:xfrm>
              <a:off x="952212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t1197"/>
            <p:cNvSpPr/>
            <p:nvPr/>
          </p:nvSpPr>
          <p:spPr>
            <a:xfrm>
              <a:off x="11104107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t1198"/>
            <p:cNvSpPr/>
            <p:nvPr/>
          </p:nvSpPr>
          <p:spPr>
            <a:xfrm>
              <a:off x="8478015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t1199"/>
            <p:cNvSpPr/>
            <p:nvPr/>
          </p:nvSpPr>
          <p:spPr>
            <a:xfrm>
              <a:off x="888933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t1200"/>
            <p:cNvSpPr/>
            <p:nvPr/>
          </p:nvSpPr>
          <p:spPr>
            <a:xfrm>
              <a:off x="11705261" y="199981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t1201"/>
            <p:cNvSpPr/>
            <p:nvPr/>
          </p:nvSpPr>
          <p:spPr>
            <a:xfrm>
              <a:off x="10850990" y="19395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t1202"/>
            <p:cNvSpPr/>
            <p:nvPr/>
          </p:nvSpPr>
          <p:spPr>
            <a:xfrm>
              <a:off x="9047529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t1203"/>
            <p:cNvSpPr/>
            <p:nvPr/>
          </p:nvSpPr>
          <p:spPr>
            <a:xfrm>
              <a:off x="9648683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t1204"/>
            <p:cNvSpPr/>
            <p:nvPr/>
          </p:nvSpPr>
          <p:spPr>
            <a:xfrm>
              <a:off x="9996719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t1205"/>
            <p:cNvSpPr/>
            <p:nvPr/>
          </p:nvSpPr>
          <p:spPr>
            <a:xfrm>
              <a:off x="9617043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t1206"/>
            <p:cNvSpPr/>
            <p:nvPr/>
          </p:nvSpPr>
          <p:spPr>
            <a:xfrm>
              <a:off x="9965080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t1207"/>
            <p:cNvSpPr/>
            <p:nvPr/>
          </p:nvSpPr>
          <p:spPr>
            <a:xfrm>
              <a:off x="11610342" y="163806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t1208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t1209"/>
            <p:cNvSpPr/>
            <p:nvPr/>
          </p:nvSpPr>
          <p:spPr>
            <a:xfrm>
              <a:off x="8478015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t1210"/>
            <p:cNvSpPr/>
            <p:nvPr/>
          </p:nvSpPr>
          <p:spPr>
            <a:xfrm>
              <a:off x="11483783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t1211"/>
            <p:cNvSpPr/>
            <p:nvPr/>
          </p:nvSpPr>
          <p:spPr>
            <a:xfrm>
              <a:off x="10313116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t1212"/>
            <p:cNvSpPr/>
            <p:nvPr/>
          </p:nvSpPr>
          <p:spPr>
            <a:xfrm>
              <a:off x="10376395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t1213"/>
            <p:cNvSpPr/>
            <p:nvPr/>
          </p:nvSpPr>
          <p:spPr>
            <a:xfrm>
              <a:off x="9806881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t1214"/>
            <p:cNvSpPr/>
            <p:nvPr/>
          </p:nvSpPr>
          <p:spPr>
            <a:xfrm>
              <a:off x="10914269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t1215"/>
            <p:cNvSpPr/>
            <p:nvPr/>
          </p:nvSpPr>
          <p:spPr>
            <a:xfrm>
              <a:off x="10186557" y="2452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t1216"/>
            <p:cNvSpPr/>
            <p:nvPr/>
          </p:nvSpPr>
          <p:spPr>
            <a:xfrm>
              <a:off x="9617043" y="2572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t1217"/>
            <p:cNvSpPr/>
            <p:nvPr/>
          </p:nvSpPr>
          <p:spPr>
            <a:xfrm>
              <a:off x="9237367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t1218"/>
            <p:cNvSpPr/>
            <p:nvPr/>
          </p:nvSpPr>
          <p:spPr>
            <a:xfrm>
              <a:off x="10945909" y="157776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t1219"/>
            <p:cNvSpPr/>
            <p:nvPr/>
          </p:nvSpPr>
          <p:spPr>
            <a:xfrm>
              <a:off x="10724431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t1220"/>
            <p:cNvSpPr/>
            <p:nvPr/>
          </p:nvSpPr>
          <p:spPr>
            <a:xfrm>
              <a:off x="11420504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t1221"/>
            <p:cNvSpPr/>
            <p:nvPr/>
          </p:nvSpPr>
          <p:spPr>
            <a:xfrm>
              <a:off x="9522124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t1222"/>
            <p:cNvSpPr/>
            <p:nvPr/>
          </p:nvSpPr>
          <p:spPr>
            <a:xfrm>
              <a:off x="10313116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t1223"/>
            <p:cNvSpPr/>
            <p:nvPr/>
          </p:nvSpPr>
          <p:spPr>
            <a:xfrm>
              <a:off x="8667853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t1224"/>
            <p:cNvSpPr/>
            <p:nvPr/>
          </p:nvSpPr>
          <p:spPr>
            <a:xfrm>
              <a:off x="10218197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t1225"/>
            <p:cNvSpPr/>
            <p:nvPr/>
          </p:nvSpPr>
          <p:spPr>
            <a:xfrm>
              <a:off x="9901800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t1226"/>
            <p:cNvSpPr/>
            <p:nvPr/>
          </p:nvSpPr>
          <p:spPr>
            <a:xfrm>
              <a:off x="11135747" y="157776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t1227"/>
            <p:cNvSpPr/>
            <p:nvPr/>
          </p:nvSpPr>
          <p:spPr>
            <a:xfrm>
              <a:off x="10091638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t1228"/>
            <p:cNvSpPr/>
            <p:nvPr/>
          </p:nvSpPr>
          <p:spPr>
            <a:xfrm>
              <a:off x="9395566" y="287405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t1229"/>
            <p:cNvSpPr/>
            <p:nvPr/>
          </p:nvSpPr>
          <p:spPr>
            <a:xfrm>
              <a:off x="10186557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t1230"/>
            <p:cNvSpPr/>
            <p:nvPr/>
          </p:nvSpPr>
          <p:spPr>
            <a:xfrm>
              <a:off x="9617043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t1231"/>
            <p:cNvSpPr/>
            <p:nvPr/>
          </p:nvSpPr>
          <p:spPr>
            <a:xfrm>
              <a:off x="10376395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t1232"/>
            <p:cNvSpPr/>
            <p:nvPr/>
          </p:nvSpPr>
          <p:spPr>
            <a:xfrm>
              <a:off x="9617043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t1233"/>
            <p:cNvSpPr/>
            <p:nvPr/>
          </p:nvSpPr>
          <p:spPr>
            <a:xfrm>
              <a:off x="10281476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t1234"/>
            <p:cNvSpPr/>
            <p:nvPr/>
          </p:nvSpPr>
          <p:spPr>
            <a:xfrm>
              <a:off x="10281476" y="172850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t1235"/>
            <p:cNvSpPr/>
            <p:nvPr/>
          </p:nvSpPr>
          <p:spPr>
            <a:xfrm>
              <a:off x="9901800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t1236"/>
            <p:cNvSpPr/>
            <p:nvPr/>
          </p:nvSpPr>
          <p:spPr>
            <a:xfrm>
              <a:off x="9300647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t1237"/>
            <p:cNvSpPr/>
            <p:nvPr/>
          </p:nvSpPr>
          <p:spPr>
            <a:xfrm>
              <a:off x="10091638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t1238"/>
            <p:cNvSpPr/>
            <p:nvPr/>
          </p:nvSpPr>
          <p:spPr>
            <a:xfrm>
              <a:off x="11040828" y="23615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t1239"/>
            <p:cNvSpPr/>
            <p:nvPr/>
          </p:nvSpPr>
          <p:spPr>
            <a:xfrm>
              <a:off x="9617043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t1240"/>
            <p:cNvSpPr/>
            <p:nvPr/>
          </p:nvSpPr>
          <p:spPr>
            <a:xfrm>
              <a:off x="10566233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t1241"/>
            <p:cNvSpPr/>
            <p:nvPr/>
          </p:nvSpPr>
          <p:spPr>
            <a:xfrm>
              <a:off x="9617043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t1242"/>
            <p:cNvSpPr/>
            <p:nvPr/>
          </p:nvSpPr>
          <p:spPr>
            <a:xfrm>
              <a:off x="10914269" y="2060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t1243"/>
            <p:cNvSpPr/>
            <p:nvPr/>
          </p:nvSpPr>
          <p:spPr>
            <a:xfrm>
              <a:off x="9806881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t1244"/>
            <p:cNvSpPr/>
            <p:nvPr/>
          </p:nvSpPr>
          <p:spPr>
            <a:xfrm>
              <a:off x="9996719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t1245"/>
            <p:cNvSpPr/>
            <p:nvPr/>
          </p:nvSpPr>
          <p:spPr>
            <a:xfrm>
              <a:off x="9617043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t1246"/>
            <p:cNvSpPr/>
            <p:nvPr/>
          </p:nvSpPr>
          <p:spPr>
            <a:xfrm>
              <a:off x="9617043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t1247"/>
            <p:cNvSpPr/>
            <p:nvPr/>
          </p:nvSpPr>
          <p:spPr>
            <a:xfrm>
              <a:off x="9617043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t1248"/>
            <p:cNvSpPr/>
            <p:nvPr/>
          </p:nvSpPr>
          <p:spPr>
            <a:xfrm>
              <a:off x="9522124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t1249"/>
            <p:cNvSpPr/>
            <p:nvPr/>
          </p:nvSpPr>
          <p:spPr>
            <a:xfrm>
              <a:off x="9300647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t1250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t1251"/>
            <p:cNvSpPr/>
            <p:nvPr/>
          </p:nvSpPr>
          <p:spPr>
            <a:xfrm>
              <a:off x="9553764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t1252"/>
            <p:cNvSpPr/>
            <p:nvPr/>
          </p:nvSpPr>
          <p:spPr>
            <a:xfrm>
              <a:off x="11420504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t1253"/>
            <p:cNvSpPr/>
            <p:nvPr/>
          </p:nvSpPr>
          <p:spPr>
            <a:xfrm>
              <a:off x="10408035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t1254"/>
            <p:cNvSpPr/>
            <p:nvPr/>
          </p:nvSpPr>
          <p:spPr>
            <a:xfrm>
              <a:off x="8762772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t1255"/>
            <p:cNvSpPr/>
            <p:nvPr/>
          </p:nvSpPr>
          <p:spPr>
            <a:xfrm>
              <a:off x="10091638" y="2271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t1256"/>
            <p:cNvSpPr/>
            <p:nvPr/>
          </p:nvSpPr>
          <p:spPr>
            <a:xfrm>
              <a:off x="10629512" y="190937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t1257"/>
            <p:cNvSpPr/>
            <p:nvPr/>
          </p:nvSpPr>
          <p:spPr>
            <a:xfrm>
              <a:off x="9300647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t1258"/>
            <p:cNvSpPr/>
            <p:nvPr/>
          </p:nvSpPr>
          <p:spPr>
            <a:xfrm>
              <a:off x="8478015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t1259"/>
            <p:cNvSpPr/>
            <p:nvPr/>
          </p:nvSpPr>
          <p:spPr>
            <a:xfrm>
              <a:off x="888933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t1260"/>
            <p:cNvSpPr/>
            <p:nvPr/>
          </p:nvSpPr>
          <p:spPr>
            <a:xfrm>
              <a:off x="8572934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t1261"/>
            <p:cNvSpPr/>
            <p:nvPr/>
          </p:nvSpPr>
          <p:spPr>
            <a:xfrm>
              <a:off x="8478015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t1262"/>
            <p:cNvSpPr/>
            <p:nvPr/>
          </p:nvSpPr>
          <p:spPr>
            <a:xfrm>
              <a:off x="9142448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t1263"/>
            <p:cNvSpPr/>
            <p:nvPr/>
          </p:nvSpPr>
          <p:spPr>
            <a:xfrm>
              <a:off x="9965080" y="2572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t1264"/>
            <p:cNvSpPr/>
            <p:nvPr/>
          </p:nvSpPr>
          <p:spPr>
            <a:xfrm>
              <a:off x="9332286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t1265"/>
            <p:cNvSpPr/>
            <p:nvPr/>
          </p:nvSpPr>
          <p:spPr>
            <a:xfrm>
              <a:off x="8984250" y="287405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t1266"/>
            <p:cNvSpPr/>
            <p:nvPr/>
          </p:nvSpPr>
          <p:spPr>
            <a:xfrm>
              <a:off x="11515423" y="1577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t1267"/>
            <p:cNvSpPr/>
            <p:nvPr/>
          </p:nvSpPr>
          <p:spPr>
            <a:xfrm>
              <a:off x="11800180" y="1457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t1268"/>
            <p:cNvSpPr/>
            <p:nvPr/>
          </p:nvSpPr>
          <p:spPr>
            <a:xfrm>
              <a:off x="10629512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t1269"/>
            <p:cNvSpPr/>
            <p:nvPr/>
          </p:nvSpPr>
          <p:spPr>
            <a:xfrm>
              <a:off x="11705261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t1270"/>
            <p:cNvSpPr/>
            <p:nvPr/>
          </p:nvSpPr>
          <p:spPr>
            <a:xfrm>
              <a:off x="8920971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t1271"/>
            <p:cNvSpPr/>
            <p:nvPr/>
          </p:nvSpPr>
          <p:spPr>
            <a:xfrm>
              <a:off x="9901800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t1272"/>
            <p:cNvSpPr/>
            <p:nvPr/>
          </p:nvSpPr>
          <p:spPr>
            <a:xfrm>
              <a:off x="10408035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t1273"/>
            <p:cNvSpPr/>
            <p:nvPr/>
          </p:nvSpPr>
          <p:spPr>
            <a:xfrm>
              <a:off x="9617043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t1274"/>
            <p:cNvSpPr/>
            <p:nvPr/>
          </p:nvSpPr>
          <p:spPr>
            <a:xfrm>
              <a:off x="9901800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t1275"/>
            <p:cNvSpPr/>
            <p:nvPr/>
          </p:nvSpPr>
          <p:spPr>
            <a:xfrm>
              <a:off x="9300647" y="2723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t1276"/>
            <p:cNvSpPr/>
            <p:nvPr/>
          </p:nvSpPr>
          <p:spPr>
            <a:xfrm>
              <a:off x="10629512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t1277"/>
            <p:cNvSpPr/>
            <p:nvPr/>
          </p:nvSpPr>
          <p:spPr>
            <a:xfrm>
              <a:off x="10756071" y="2301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t1278"/>
            <p:cNvSpPr/>
            <p:nvPr/>
          </p:nvSpPr>
          <p:spPr>
            <a:xfrm>
              <a:off x="911080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t1279"/>
            <p:cNvSpPr/>
            <p:nvPr/>
          </p:nvSpPr>
          <p:spPr>
            <a:xfrm>
              <a:off x="10471314" y="181893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t1280"/>
            <p:cNvSpPr/>
            <p:nvPr/>
          </p:nvSpPr>
          <p:spPr>
            <a:xfrm>
              <a:off x="9617043" y="20902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t1281"/>
            <p:cNvSpPr/>
            <p:nvPr/>
          </p:nvSpPr>
          <p:spPr>
            <a:xfrm>
              <a:off x="11262306" y="1849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t1282"/>
            <p:cNvSpPr/>
            <p:nvPr/>
          </p:nvSpPr>
          <p:spPr>
            <a:xfrm>
              <a:off x="10186557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t1283"/>
            <p:cNvSpPr/>
            <p:nvPr/>
          </p:nvSpPr>
          <p:spPr>
            <a:xfrm>
              <a:off x="9743602" y="2331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t1284"/>
            <p:cNvSpPr/>
            <p:nvPr/>
          </p:nvSpPr>
          <p:spPr>
            <a:xfrm>
              <a:off x="11515423" y="169835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t1285"/>
            <p:cNvSpPr/>
            <p:nvPr/>
          </p:nvSpPr>
          <p:spPr>
            <a:xfrm>
              <a:off x="9490485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t1286"/>
            <p:cNvSpPr/>
            <p:nvPr/>
          </p:nvSpPr>
          <p:spPr>
            <a:xfrm>
              <a:off x="9522124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t1287"/>
            <p:cNvSpPr/>
            <p:nvPr/>
          </p:nvSpPr>
          <p:spPr>
            <a:xfrm>
              <a:off x="11135747" y="178879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t1288"/>
            <p:cNvSpPr/>
            <p:nvPr/>
          </p:nvSpPr>
          <p:spPr>
            <a:xfrm>
              <a:off x="9522124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t1289"/>
            <p:cNvSpPr/>
            <p:nvPr/>
          </p:nvSpPr>
          <p:spPr>
            <a:xfrm>
              <a:off x="11040828" y="178879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t1290"/>
            <p:cNvSpPr/>
            <p:nvPr/>
          </p:nvSpPr>
          <p:spPr>
            <a:xfrm>
              <a:off x="9110809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t1291"/>
            <p:cNvSpPr/>
            <p:nvPr/>
          </p:nvSpPr>
          <p:spPr>
            <a:xfrm>
              <a:off x="8984250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t1292"/>
            <p:cNvSpPr/>
            <p:nvPr/>
          </p:nvSpPr>
          <p:spPr>
            <a:xfrm>
              <a:off x="8636214" y="2843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t1293"/>
            <p:cNvSpPr/>
            <p:nvPr/>
          </p:nvSpPr>
          <p:spPr>
            <a:xfrm>
              <a:off x="866785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t1294"/>
            <p:cNvSpPr/>
            <p:nvPr/>
          </p:nvSpPr>
          <p:spPr>
            <a:xfrm>
              <a:off x="10091638" y="1999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t1295"/>
            <p:cNvSpPr/>
            <p:nvPr/>
          </p:nvSpPr>
          <p:spPr>
            <a:xfrm>
              <a:off x="10154918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t1296"/>
            <p:cNvSpPr/>
            <p:nvPr/>
          </p:nvSpPr>
          <p:spPr>
            <a:xfrm>
              <a:off x="10945909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t1297"/>
            <p:cNvSpPr/>
            <p:nvPr/>
          </p:nvSpPr>
          <p:spPr>
            <a:xfrm>
              <a:off x="9490485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t1298"/>
            <p:cNvSpPr/>
            <p:nvPr/>
          </p:nvSpPr>
          <p:spPr>
            <a:xfrm>
              <a:off x="10471314" y="25123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t1299"/>
            <p:cNvSpPr/>
            <p:nvPr/>
          </p:nvSpPr>
          <p:spPr>
            <a:xfrm>
              <a:off x="10566233" y="2421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t1300"/>
            <p:cNvSpPr/>
            <p:nvPr/>
          </p:nvSpPr>
          <p:spPr>
            <a:xfrm>
              <a:off x="9047529" y="2602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t1301"/>
            <p:cNvSpPr/>
            <p:nvPr/>
          </p:nvSpPr>
          <p:spPr>
            <a:xfrm>
              <a:off x="9617043" y="2482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t1302"/>
            <p:cNvSpPr/>
            <p:nvPr/>
          </p:nvSpPr>
          <p:spPr>
            <a:xfrm>
              <a:off x="9901800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t1303"/>
            <p:cNvSpPr/>
            <p:nvPr/>
          </p:nvSpPr>
          <p:spPr>
            <a:xfrm>
              <a:off x="10376395" y="2663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t1304"/>
            <p:cNvSpPr/>
            <p:nvPr/>
          </p:nvSpPr>
          <p:spPr>
            <a:xfrm>
              <a:off x="8509655" y="29343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t1305"/>
            <p:cNvSpPr/>
            <p:nvPr/>
          </p:nvSpPr>
          <p:spPr>
            <a:xfrm>
              <a:off x="11483783" y="2120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t1306"/>
            <p:cNvSpPr/>
            <p:nvPr/>
          </p:nvSpPr>
          <p:spPr>
            <a:xfrm>
              <a:off x="11515423" y="1668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t1307"/>
            <p:cNvSpPr/>
            <p:nvPr/>
          </p:nvSpPr>
          <p:spPr>
            <a:xfrm>
              <a:off x="11135747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t1308"/>
            <p:cNvSpPr/>
            <p:nvPr/>
          </p:nvSpPr>
          <p:spPr>
            <a:xfrm>
              <a:off x="11040828" y="2150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t1309"/>
            <p:cNvSpPr/>
            <p:nvPr/>
          </p:nvSpPr>
          <p:spPr>
            <a:xfrm>
              <a:off x="10724431" y="1879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t1310"/>
            <p:cNvSpPr/>
            <p:nvPr/>
          </p:nvSpPr>
          <p:spPr>
            <a:xfrm>
              <a:off x="8572934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t1311"/>
            <p:cNvSpPr/>
            <p:nvPr/>
          </p:nvSpPr>
          <p:spPr>
            <a:xfrm>
              <a:off x="9806881" y="2180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t1312"/>
            <p:cNvSpPr/>
            <p:nvPr/>
          </p:nvSpPr>
          <p:spPr>
            <a:xfrm>
              <a:off x="10186557" y="2240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t1313"/>
            <p:cNvSpPr/>
            <p:nvPr/>
          </p:nvSpPr>
          <p:spPr>
            <a:xfrm>
              <a:off x="9996719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t1314"/>
            <p:cNvSpPr/>
            <p:nvPr/>
          </p:nvSpPr>
          <p:spPr>
            <a:xfrm>
              <a:off x="9775242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t1315"/>
            <p:cNvSpPr/>
            <p:nvPr/>
          </p:nvSpPr>
          <p:spPr>
            <a:xfrm>
              <a:off x="8478015" y="2904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t1316"/>
            <p:cNvSpPr/>
            <p:nvPr/>
          </p:nvSpPr>
          <p:spPr>
            <a:xfrm>
              <a:off x="9395566" y="281376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t1317"/>
            <p:cNvSpPr/>
            <p:nvPr/>
          </p:nvSpPr>
          <p:spPr>
            <a:xfrm>
              <a:off x="8731133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t1318"/>
            <p:cNvSpPr/>
            <p:nvPr/>
          </p:nvSpPr>
          <p:spPr>
            <a:xfrm>
              <a:off x="10091638" y="2542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t1319"/>
            <p:cNvSpPr/>
            <p:nvPr/>
          </p:nvSpPr>
          <p:spPr>
            <a:xfrm>
              <a:off x="10091638" y="278361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t1320"/>
            <p:cNvSpPr/>
            <p:nvPr/>
          </p:nvSpPr>
          <p:spPr>
            <a:xfrm>
              <a:off x="8889331" y="2964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t1321"/>
            <p:cNvSpPr/>
            <p:nvPr/>
          </p:nvSpPr>
          <p:spPr>
            <a:xfrm>
              <a:off x="9585404" y="26328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tx1322"/>
            <p:cNvSpPr/>
            <p:nvPr/>
          </p:nvSpPr>
          <p:spPr>
            <a:xfrm>
              <a:off x="8519927" y="865197"/>
              <a:ext cx="91715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323" name="tx1323"/>
            <p:cNvSpPr/>
            <p:nvPr/>
          </p:nvSpPr>
          <p:spPr>
            <a:xfrm>
              <a:off x="8625279" y="829646"/>
              <a:ext cx="49441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4" name="tx1324"/>
            <p:cNvSpPr/>
            <p:nvPr/>
          </p:nvSpPr>
          <p:spPr>
            <a:xfrm>
              <a:off x="8674720" y="956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25" name="tx1325"/>
            <p:cNvSpPr/>
            <p:nvPr/>
          </p:nvSpPr>
          <p:spPr>
            <a:xfrm>
              <a:off x="8709509" y="918093"/>
              <a:ext cx="74166" cy="38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326" name="tx1326"/>
            <p:cNvSpPr/>
            <p:nvPr/>
          </p:nvSpPr>
          <p:spPr>
            <a:xfrm>
              <a:off x="8783675" y="956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327" name="tx1327"/>
            <p:cNvSpPr/>
            <p:nvPr/>
          </p:nvSpPr>
          <p:spPr>
            <a:xfrm>
              <a:off x="8818464" y="86327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0.57</a:t>
              </a:r>
            </a:p>
          </p:txBody>
        </p:sp>
        <p:sp>
          <p:nvSpPr>
            <p:cNvPr id="1328" name="pl1328"/>
            <p:cNvSpPr/>
            <p:nvPr/>
          </p:nvSpPr>
          <p:spPr>
            <a:xfrm>
              <a:off x="8502841" y="1855263"/>
              <a:ext cx="3227245" cy="1067764"/>
            </a:xfrm>
            <a:custGeom>
              <a:avLst/>
              <a:gdLst/>
              <a:ahLst/>
              <a:cxnLst/>
              <a:rect l="0" t="0" r="0" b="0"/>
              <a:pathLst>
                <a:path w="3227245" h="1067764">
                  <a:moveTo>
                    <a:pt x="0" y="1067764"/>
                  </a:moveTo>
                  <a:lnTo>
                    <a:pt x="40851" y="1054248"/>
                  </a:lnTo>
                  <a:lnTo>
                    <a:pt x="81702" y="1040732"/>
                  </a:lnTo>
                  <a:lnTo>
                    <a:pt x="122553" y="1027216"/>
                  </a:lnTo>
                  <a:lnTo>
                    <a:pt x="163404" y="1013700"/>
                  </a:lnTo>
                  <a:lnTo>
                    <a:pt x="204256" y="1000184"/>
                  </a:lnTo>
                  <a:lnTo>
                    <a:pt x="245107" y="986668"/>
                  </a:lnTo>
                  <a:lnTo>
                    <a:pt x="285958" y="973152"/>
                  </a:lnTo>
                  <a:lnTo>
                    <a:pt x="326809" y="959636"/>
                  </a:lnTo>
                  <a:lnTo>
                    <a:pt x="367660" y="946120"/>
                  </a:lnTo>
                  <a:lnTo>
                    <a:pt x="408512" y="932604"/>
                  </a:lnTo>
                  <a:lnTo>
                    <a:pt x="449363" y="919088"/>
                  </a:lnTo>
                  <a:lnTo>
                    <a:pt x="490214" y="905572"/>
                  </a:lnTo>
                  <a:lnTo>
                    <a:pt x="531065" y="892056"/>
                  </a:lnTo>
                  <a:lnTo>
                    <a:pt x="571916" y="878540"/>
                  </a:lnTo>
                  <a:lnTo>
                    <a:pt x="612768" y="865024"/>
                  </a:lnTo>
                  <a:lnTo>
                    <a:pt x="653619" y="851508"/>
                  </a:lnTo>
                  <a:lnTo>
                    <a:pt x="694470" y="837992"/>
                  </a:lnTo>
                  <a:lnTo>
                    <a:pt x="735321" y="824476"/>
                  </a:lnTo>
                  <a:lnTo>
                    <a:pt x="776172" y="810960"/>
                  </a:lnTo>
                  <a:lnTo>
                    <a:pt x="817024" y="797444"/>
                  </a:lnTo>
                  <a:lnTo>
                    <a:pt x="857875" y="783928"/>
                  </a:lnTo>
                  <a:lnTo>
                    <a:pt x="898726" y="770412"/>
                  </a:lnTo>
                  <a:lnTo>
                    <a:pt x="939577" y="756896"/>
                  </a:lnTo>
                  <a:lnTo>
                    <a:pt x="980429" y="743380"/>
                  </a:lnTo>
                  <a:lnTo>
                    <a:pt x="1021280" y="729864"/>
                  </a:lnTo>
                  <a:lnTo>
                    <a:pt x="1062131" y="716348"/>
                  </a:lnTo>
                  <a:lnTo>
                    <a:pt x="1102982" y="702832"/>
                  </a:lnTo>
                  <a:lnTo>
                    <a:pt x="1143833" y="689316"/>
                  </a:lnTo>
                  <a:lnTo>
                    <a:pt x="1184685" y="675800"/>
                  </a:lnTo>
                  <a:lnTo>
                    <a:pt x="1225536" y="662284"/>
                  </a:lnTo>
                  <a:lnTo>
                    <a:pt x="1266387" y="648768"/>
                  </a:lnTo>
                  <a:lnTo>
                    <a:pt x="1307238" y="635252"/>
                  </a:lnTo>
                  <a:lnTo>
                    <a:pt x="1348089" y="621736"/>
                  </a:lnTo>
                  <a:lnTo>
                    <a:pt x="1388941" y="608220"/>
                  </a:lnTo>
                  <a:lnTo>
                    <a:pt x="1429792" y="594704"/>
                  </a:lnTo>
                  <a:lnTo>
                    <a:pt x="1470643" y="581188"/>
                  </a:lnTo>
                  <a:lnTo>
                    <a:pt x="1511494" y="567672"/>
                  </a:lnTo>
                  <a:lnTo>
                    <a:pt x="1552345" y="554156"/>
                  </a:lnTo>
                  <a:lnTo>
                    <a:pt x="1593197" y="540640"/>
                  </a:lnTo>
                  <a:lnTo>
                    <a:pt x="1634048" y="527124"/>
                  </a:lnTo>
                  <a:lnTo>
                    <a:pt x="1674899" y="513608"/>
                  </a:lnTo>
                  <a:lnTo>
                    <a:pt x="1715750" y="500092"/>
                  </a:lnTo>
                  <a:lnTo>
                    <a:pt x="1756601" y="486576"/>
                  </a:lnTo>
                  <a:lnTo>
                    <a:pt x="1797453" y="473060"/>
                  </a:lnTo>
                  <a:lnTo>
                    <a:pt x="1838304" y="459544"/>
                  </a:lnTo>
                  <a:lnTo>
                    <a:pt x="1879155" y="446028"/>
                  </a:lnTo>
                  <a:lnTo>
                    <a:pt x="1920006" y="432512"/>
                  </a:lnTo>
                  <a:lnTo>
                    <a:pt x="1960858" y="418996"/>
                  </a:lnTo>
                  <a:lnTo>
                    <a:pt x="2001709" y="405480"/>
                  </a:lnTo>
                  <a:lnTo>
                    <a:pt x="2042560" y="391964"/>
                  </a:lnTo>
                  <a:lnTo>
                    <a:pt x="2083411" y="378448"/>
                  </a:lnTo>
                  <a:lnTo>
                    <a:pt x="2124262" y="364932"/>
                  </a:lnTo>
                  <a:lnTo>
                    <a:pt x="2165114" y="351416"/>
                  </a:lnTo>
                  <a:lnTo>
                    <a:pt x="2205965" y="337900"/>
                  </a:lnTo>
                  <a:lnTo>
                    <a:pt x="2246816" y="324384"/>
                  </a:lnTo>
                  <a:lnTo>
                    <a:pt x="2287667" y="310868"/>
                  </a:lnTo>
                  <a:lnTo>
                    <a:pt x="2328518" y="297352"/>
                  </a:lnTo>
                  <a:lnTo>
                    <a:pt x="2369370" y="283836"/>
                  </a:lnTo>
                  <a:lnTo>
                    <a:pt x="2410221" y="270320"/>
                  </a:lnTo>
                  <a:lnTo>
                    <a:pt x="2451072" y="256804"/>
                  </a:lnTo>
                  <a:lnTo>
                    <a:pt x="2491923" y="243288"/>
                  </a:lnTo>
                  <a:lnTo>
                    <a:pt x="2532774" y="229772"/>
                  </a:lnTo>
                  <a:lnTo>
                    <a:pt x="2573626" y="216256"/>
                  </a:lnTo>
                  <a:lnTo>
                    <a:pt x="2614477" y="202740"/>
                  </a:lnTo>
                  <a:lnTo>
                    <a:pt x="2655328" y="189224"/>
                  </a:lnTo>
                  <a:lnTo>
                    <a:pt x="2696179" y="175708"/>
                  </a:lnTo>
                  <a:lnTo>
                    <a:pt x="2737031" y="162192"/>
                  </a:lnTo>
                  <a:lnTo>
                    <a:pt x="2777882" y="148676"/>
                  </a:lnTo>
                  <a:lnTo>
                    <a:pt x="2818733" y="135160"/>
                  </a:lnTo>
                  <a:lnTo>
                    <a:pt x="2859584" y="121644"/>
                  </a:lnTo>
                  <a:lnTo>
                    <a:pt x="2900435" y="108128"/>
                  </a:lnTo>
                  <a:lnTo>
                    <a:pt x="2941287" y="94612"/>
                  </a:lnTo>
                  <a:lnTo>
                    <a:pt x="2982138" y="81096"/>
                  </a:lnTo>
                  <a:lnTo>
                    <a:pt x="3022989" y="67580"/>
                  </a:lnTo>
                  <a:lnTo>
                    <a:pt x="3063840" y="54064"/>
                  </a:lnTo>
                  <a:lnTo>
                    <a:pt x="3104691" y="40548"/>
                  </a:lnTo>
                  <a:lnTo>
                    <a:pt x="3145543" y="27032"/>
                  </a:lnTo>
                  <a:lnTo>
                    <a:pt x="3186394" y="13516"/>
                  </a:lnTo>
                  <a:lnTo>
                    <a:pt x="3227245" y="0"/>
                  </a:lnTo>
                </a:path>
              </a:pathLst>
            </a:custGeom>
            <a:ln w="27101" cap="flat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l1329"/>
            <p:cNvSpPr/>
            <p:nvPr/>
          </p:nvSpPr>
          <p:spPr>
            <a:xfrm>
              <a:off x="10875816" y="1475149"/>
              <a:ext cx="1044108" cy="480260"/>
            </a:xfrm>
            <a:custGeom>
              <a:avLst/>
              <a:gdLst/>
              <a:ahLst/>
              <a:cxnLst/>
              <a:rect l="0" t="0" r="0" b="0"/>
              <a:pathLst>
                <a:path w="1044108" h="480260">
                  <a:moveTo>
                    <a:pt x="0" y="480260"/>
                  </a:moveTo>
                  <a:lnTo>
                    <a:pt x="13216" y="474181"/>
                  </a:lnTo>
                  <a:lnTo>
                    <a:pt x="26433" y="468101"/>
                  </a:lnTo>
                  <a:lnTo>
                    <a:pt x="39649" y="462022"/>
                  </a:lnTo>
                  <a:lnTo>
                    <a:pt x="52866" y="455943"/>
                  </a:lnTo>
                  <a:lnTo>
                    <a:pt x="66082" y="449864"/>
                  </a:lnTo>
                  <a:lnTo>
                    <a:pt x="79299" y="443784"/>
                  </a:lnTo>
                  <a:lnTo>
                    <a:pt x="92515" y="437705"/>
                  </a:lnTo>
                  <a:lnTo>
                    <a:pt x="105732" y="431626"/>
                  </a:lnTo>
                  <a:lnTo>
                    <a:pt x="118949" y="425547"/>
                  </a:lnTo>
                  <a:lnTo>
                    <a:pt x="132165" y="419467"/>
                  </a:lnTo>
                  <a:lnTo>
                    <a:pt x="145382" y="413388"/>
                  </a:lnTo>
                  <a:lnTo>
                    <a:pt x="158598" y="407309"/>
                  </a:lnTo>
                  <a:lnTo>
                    <a:pt x="171815" y="401230"/>
                  </a:lnTo>
                  <a:lnTo>
                    <a:pt x="185031" y="395150"/>
                  </a:lnTo>
                  <a:lnTo>
                    <a:pt x="198248" y="389071"/>
                  </a:lnTo>
                  <a:lnTo>
                    <a:pt x="211465" y="382992"/>
                  </a:lnTo>
                  <a:lnTo>
                    <a:pt x="224681" y="376913"/>
                  </a:lnTo>
                  <a:lnTo>
                    <a:pt x="237898" y="370833"/>
                  </a:lnTo>
                  <a:lnTo>
                    <a:pt x="251114" y="364754"/>
                  </a:lnTo>
                  <a:lnTo>
                    <a:pt x="264331" y="358675"/>
                  </a:lnTo>
                  <a:lnTo>
                    <a:pt x="277547" y="352596"/>
                  </a:lnTo>
                  <a:lnTo>
                    <a:pt x="290764" y="346516"/>
                  </a:lnTo>
                  <a:lnTo>
                    <a:pt x="303981" y="340437"/>
                  </a:lnTo>
                  <a:lnTo>
                    <a:pt x="317197" y="334358"/>
                  </a:lnTo>
                  <a:lnTo>
                    <a:pt x="330414" y="328279"/>
                  </a:lnTo>
                  <a:lnTo>
                    <a:pt x="343630" y="322199"/>
                  </a:lnTo>
                  <a:lnTo>
                    <a:pt x="356847" y="316120"/>
                  </a:lnTo>
                  <a:lnTo>
                    <a:pt x="370063" y="310041"/>
                  </a:lnTo>
                  <a:lnTo>
                    <a:pt x="383280" y="303962"/>
                  </a:lnTo>
                  <a:lnTo>
                    <a:pt x="396497" y="297882"/>
                  </a:lnTo>
                  <a:lnTo>
                    <a:pt x="409713" y="291803"/>
                  </a:lnTo>
                  <a:lnTo>
                    <a:pt x="422930" y="285724"/>
                  </a:lnTo>
                  <a:lnTo>
                    <a:pt x="436146" y="279645"/>
                  </a:lnTo>
                  <a:lnTo>
                    <a:pt x="449363" y="273566"/>
                  </a:lnTo>
                  <a:lnTo>
                    <a:pt x="462579" y="267486"/>
                  </a:lnTo>
                  <a:lnTo>
                    <a:pt x="475796" y="261407"/>
                  </a:lnTo>
                  <a:lnTo>
                    <a:pt x="489013" y="255328"/>
                  </a:lnTo>
                  <a:lnTo>
                    <a:pt x="502229" y="249249"/>
                  </a:lnTo>
                  <a:lnTo>
                    <a:pt x="515446" y="243169"/>
                  </a:lnTo>
                  <a:lnTo>
                    <a:pt x="528662" y="237090"/>
                  </a:lnTo>
                  <a:lnTo>
                    <a:pt x="541879" y="231011"/>
                  </a:lnTo>
                  <a:lnTo>
                    <a:pt x="555095" y="224932"/>
                  </a:lnTo>
                  <a:lnTo>
                    <a:pt x="568312" y="218852"/>
                  </a:lnTo>
                  <a:lnTo>
                    <a:pt x="581528" y="212773"/>
                  </a:lnTo>
                  <a:lnTo>
                    <a:pt x="594745" y="206694"/>
                  </a:lnTo>
                  <a:lnTo>
                    <a:pt x="607962" y="200615"/>
                  </a:lnTo>
                  <a:lnTo>
                    <a:pt x="621178" y="194535"/>
                  </a:lnTo>
                  <a:lnTo>
                    <a:pt x="634395" y="188456"/>
                  </a:lnTo>
                  <a:lnTo>
                    <a:pt x="647611" y="182377"/>
                  </a:lnTo>
                  <a:lnTo>
                    <a:pt x="660828" y="176298"/>
                  </a:lnTo>
                  <a:lnTo>
                    <a:pt x="674044" y="170218"/>
                  </a:lnTo>
                  <a:lnTo>
                    <a:pt x="687261" y="164139"/>
                  </a:lnTo>
                  <a:lnTo>
                    <a:pt x="700478" y="158060"/>
                  </a:lnTo>
                  <a:lnTo>
                    <a:pt x="713694" y="151981"/>
                  </a:lnTo>
                  <a:lnTo>
                    <a:pt x="726911" y="145901"/>
                  </a:lnTo>
                  <a:lnTo>
                    <a:pt x="740127" y="139822"/>
                  </a:lnTo>
                  <a:lnTo>
                    <a:pt x="753344" y="133743"/>
                  </a:lnTo>
                  <a:lnTo>
                    <a:pt x="766560" y="127664"/>
                  </a:lnTo>
                  <a:lnTo>
                    <a:pt x="779777" y="121584"/>
                  </a:lnTo>
                  <a:lnTo>
                    <a:pt x="792994" y="115505"/>
                  </a:lnTo>
                  <a:lnTo>
                    <a:pt x="806210" y="109426"/>
                  </a:lnTo>
                  <a:lnTo>
                    <a:pt x="819427" y="103347"/>
                  </a:lnTo>
                  <a:lnTo>
                    <a:pt x="832643" y="97267"/>
                  </a:lnTo>
                  <a:lnTo>
                    <a:pt x="845860" y="91188"/>
                  </a:lnTo>
                  <a:lnTo>
                    <a:pt x="859076" y="85109"/>
                  </a:lnTo>
                  <a:lnTo>
                    <a:pt x="872293" y="79030"/>
                  </a:lnTo>
                  <a:lnTo>
                    <a:pt x="885510" y="72950"/>
                  </a:lnTo>
                  <a:lnTo>
                    <a:pt x="898726" y="66871"/>
                  </a:lnTo>
                  <a:lnTo>
                    <a:pt x="911943" y="60792"/>
                  </a:lnTo>
                  <a:lnTo>
                    <a:pt x="925159" y="54713"/>
                  </a:lnTo>
                  <a:lnTo>
                    <a:pt x="938376" y="48633"/>
                  </a:lnTo>
                  <a:lnTo>
                    <a:pt x="951592" y="42554"/>
                  </a:lnTo>
                  <a:lnTo>
                    <a:pt x="964809" y="36475"/>
                  </a:lnTo>
                  <a:lnTo>
                    <a:pt x="978026" y="30396"/>
                  </a:lnTo>
                  <a:lnTo>
                    <a:pt x="991242" y="24316"/>
                  </a:lnTo>
                  <a:lnTo>
                    <a:pt x="1004459" y="18237"/>
                  </a:lnTo>
                  <a:lnTo>
                    <a:pt x="1017675" y="12158"/>
                  </a:lnTo>
                  <a:lnTo>
                    <a:pt x="1030892" y="6079"/>
                  </a:lnTo>
                  <a:lnTo>
                    <a:pt x="1044108" y="0"/>
                  </a:lnTo>
                </a:path>
              </a:pathLst>
            </a:custGeom>
            <a:ln w="27101" cap="flat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l1330"/>
            <p:cNvSpPr/>
            <p:nvPr/>
          </p:nvSpPr>
          <p:spPr>
            <a:xfrm>
              <a:off x="8331987" y="5730859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l1331"/>
            <p:cNvSpPr/>
            <p:nvPr/>
          </p:nvSpPr>
          <p:spPr>
            <a:xfrm>
              <a:off x="8331987" y="5127934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l1332"/>
            <p:cNvSpPr/>
            <p:nvPr/>
          </p:nvSpPr>
          <p:spPr>
            <a:xfrm>
              <a:off x="8331987" y="4525010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l1333"/>
            <p:cNvSpPr/>
            <p:nvPr/>
          </p:nvSpPr>
          <p:spPr>
            <a:xfrm>
              <a:off x="8331987" y="3922086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l1334"/>
            <p:cNvSpPr/>
            <p:nvPr/>
          </p:nvSpPr>
          <p:spPr>
            <a:xfrm>
              <a:off x="8804349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l1335"/>
            <p:cNvSpPr/>
            <p:nvPr/>
          </p:nvSpPr>
          <p:spPr>
            <a:xfrm>
              <a:off x="9809373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l1336"/>
            <p:cNvSpPr/>
            <p:nvPr/>
          </p:nvSpPr>
          <p:spPr>
            <a:xfrm>
              <a:off x="10814398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l1337"/>
            <p:cNvSpPr/>
            <p:nvPr/>
          </p:nvSpPr>
          <p:spPr>
            <a:xfrm>
              <a:off x="11819422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l1338"/>
            <p:cNvSpPr/>
            <p:nvPr/>
          </p:nvSpPr>
          <p:spPr>
            <a:xfrm>
              <a:off x="8331987" y="6032321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l1339"/>
            <p:cNvSpPr/>
            <p:nvPr/>
          </p:nvSpPr>
          <p:spPr>
            <a:xfrm>
              <a:off x="8331987" y="5429397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l1340"/>
            <p:cNvSpPr/>
            <p:nvPr/>
          </p:nvSpPr>
          <p:spPr>
            <a:xfrm>
              <a:off x="8331987" y="4826472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l1341"/>
            <p:cNvSpPr/>
            <p:nvPr/>
          </p:nvSpPr>
          <p:spPr>
            <a:xfrm>
              <a:off x="8331987" y="4223548"/>
              <a:ext cx="3758791" cy="0"/>
            </a:xfrm>
            <a:custGeom>
              <a:avLst/>
              <a:gdLst/>
              <a:ahLst/>
              <a:cxnLst/>
              <a:rect l="0" t="0" r="0" b="0"/>
              <a:pathLst>
                <a:path w="3758791">
                  <a:moveTo>
                    <a:pt x="0" y="0"/>
                  </a:moveTo>
                  <a:lnTo>
                    <a:pt x="3758791" y="0"/>
                  </a:lnTo>
                  <a:lnTo>
                    <a:pt x="3758791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l1342"/>
            <p:cNvSpPr/>
            <p:nvPr/>
          </p:nvSpPr>
          <p:spPr>
            <a:xfrm>
              <a:off x="9306861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l1343"/>
            <p:cNvSpPr/>
            <p:nvPr/>
          </p:nvSpPr>
          <p:spPr>
            <a:xfrm>
              <a:off x="10311886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l1344"/>
            <p:cNvSpPr/>
            <p:nvPr/>
          </p:nvSpPr>
          <p:spPr>
            <a:xfrm>
              <a:off x="11316910" y="3753267"/>
              <a:ext cx="0" cy="2387579"/>
            </a:xfrm>
            <a:custGeom>
              <a:avLst/>
              <a:gdLst/>
              <a:ahLst/>
              <a:cxnLst/>
              <a:rect l="0" t="0" r="0" b="0"/>
              <a:pathLst>
                <a:path h="2387579">
                  <a:moveTo>
                    <a:pt x="0" y="238757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t1345"/>
            <p:cNvSpPr/>
            <p:nvPr/>
          </p:nvSpPr>
          <p:spPr>
            <a:xfrm>
              <a:off x="11794597" y="4922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t1346"/>
            <p:cNvSpPr/>
            <p:nvPr/>
          </p:nvSpPr>
          <p:spPr>
            <a:xfrm>
              <a:off x="11694094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t1347"/>
            <p:cNvSpPr/>
            <p:nvPr/>
          </p:nvSpPr>
          <p:spPr>
            <a:xfrm>
              <a:off x="11694094" y="45906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t1348"/>
            <p:cNvSpPr/>
            <p:nvPr/>
          </p:nvSpPr>
          <p:spPr>
            <a:xfrm>
              <a:off x="11694094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t1349"/>
            <p:cNvSpPr/>
            <p:nvPr/>
          </p:nvSpPr>
          <p:spPr>
            <a:xfrm>
              <a:off x="10287060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t1350"/>
            <p:cNvSpPr/>
            <p:nvPr/>
          </p:nvSpPr>
          <p:spPr>
            <a:xfrm>
              <a:off x="11593592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t1351"/>
            <p:cNvSpPr/>
            <p:nvPr/>
          </p:nvSpPr>
          <p:spPr>
            <a:xfrm>
              <a:off x="11191582" y="51031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t1352"/>
            <p:cNvSpPr/>
            <p:nvPr/>
          </p:nvSpPr>
          <p:spPr>
            <a:xfrm>
              <a:off x="10588567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t1353"/>
            <p:cNvSpPr/>
            <p:nvPr/>
          </p:nvSpPr>
          <p:spPr>
            <a:xfrm>
              <a:off x="10689070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t1354"/>
            <p:cNvSpPr/>
            <p:nvPr/>
          </p:nvSpPr>
          <p:spPr>
            <a:xfrm>
              <a:off x="11493089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t1355"/>
            <p:cNvSpPr/>
            <p:nvPr/>
          </p:nvSpPr>
          <p:spPr>
            <a:xfrm>
              <a:off x="10387562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t1356"/>
            <p:cNvSpPr/>
            <p:nvPr/>
          </p:nvSpPr>
          <p:spPr>
            <a:xfrm>
              <a:off x="11593592" y="4922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t1357"/>
            <p:cNvSpPr/>
            <p:nvPr/>
          </p:nvSpPr>
          <p:spPr>
            <a:xfrm>
              <a:off x="10387562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t1358"/>
            <p:cNvSpPr/>
            <p:nvPr/>
          </p:nvSpPr>
          <p:spPr>
            <a:xfrm>
              <a:off x="10186557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t1359"/>
            <p:cNvSpPr/>
            <p:nvPr/>
          </p:nvSpPr>
          <p:spPr>
            <a:xfrm>
              <a:off x="10186557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t1360"/>
            <p:cNvSpPr/>
            <p:nvPr/>
          </p:nvSpPr>
          <p:spPr>
            <a:xfrm>
              <a:off x="10086055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t1361"/>
            <p:cNvSpPr/>
            <p:nvPr/>
          </p:nvSpPr>
          <p:spPr>
            <a:xfrm>
              <a:off x="10421063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t1362"/>
            <p:cNvSpPr/>
            <p:nvPr/>
          </p:nvSpPr>
          <p:spPr>
            <a:xfrm>
              <a:off x="11794597" y="51031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t1363"/>
            <p:cNvSpPr/>
            <p:nvPr/>
          </p:nvSpPr>
          <p:spPr>
            <a:xfrm>
              <a:off x="11593592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t1364"/>
            <p:cNvSpPr/>
            <p:nvPr/>
          </p:nvSpPr>
          <p:spPr>
            <a:xfrm>
              <a:off x="11593592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t1365"/>
            <p:cNvSpPr/>
            <p:nvPr/>
          </p:nvSpPr>
          <p:spPr>
            <a:xfrm>
              <a:off x="11493089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t1366"/>
            <p:cNvSpPr/>
            <p:nvPr/>
          </p:nvSpPr>
          <p:spPr>
            <a:xfrm>
              <a:off x="11493089" y="504281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t1367"/>
            <p:cNvSpPr/>
            <p:nvPr/>
          </p:nvSpPr>
          <p:spPr>
            <a:xfrm>
              <a:off x="10856574" y="5495009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t1368"/>
            <p:cNvSpPr/>
            <p:nvPr/>
          </p:nvSpPr>
          <p:spPr>
            <a:xfrm>
              <a:off x="11794597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t1369"/>
            <p:cNvSpPr/>
            <p:nvPr/>
          </p:nvSpPr>
          <p:spPr>
            <a:xfrm>
              <a:off x="11191582" y="492223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t1370"/>
            <p:cNvSpPr/>
            <p:nvPr/>
          </p:nvSpPr>
          <p:spPr>
            <a:xfrm>
              <a:off x="10789572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t1371"/>
            <p:cNvSpPr/>
            <p:nvPr/>
          </p:nvSpPr>
          <p:spPr>
            <a:xfrm>
              <a:off x="10488065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t1372"/>
            <p:cNvSpPr/>
            <p:nvPr/>
          </p:nvSpPr>
          <p:spPr>
            <a:xfrm>
              <a:off x="11794597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t1373"/>
            <p:cNvSpPr/>
            <p:nvPr/>
          </p:nvSpPr>
          <p:spPr>
            <a:xfrm>
              <a:off x="11694094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t1374"/>
            <p:cNvSpPr/>
            <p:nvPr/>
          </p:nvSpPr>
          <p:spPr>
            <a:xfrm>
              <a:off x="11493089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t1375"/>
            <p:cNvSpPr/>
            <p:nvPr/>
          </p:nvSpPr>
          <p:spPr>
            <a:xfrm>
              <a:off x="11459588" y="47112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t1376"/>
            <p:cNvSpPr/>
            <p:nvPr/>
          </p:nvSpPr>
          <p:spPr>
            <a:xfrm>
              <a:off x="11794597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t1377"/>
            <p:cNvSpPr/>
            <p:nvPr/>
          </p:nvSpPr>
          <p:spPr>
            <a:xfrm>
              <a:off x="11493089" y="4801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t1378"/>
            <p:cNvSpPr/>
            <p:nvPr/>
          </p:nvSpPr>
          <p:spPr>
            <a:xfrm>
              <a:off x="11794597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t1379"/>
            <p:cNvSpPr/>
            <p:nvPr/>
          </p:nvSpPr>
          <p:spPr>
            <a:xfrm>
              <a:off x="11895099" y="443989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t1380"/>
            <p:cNvSpPr/>
            <p:nvPr/>
          </p:nvSpPr>
          <p:spPr>
            <a:xfrm>
              <a:off x="11694094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t1381"/>
            <p:cNvSpPr/>
            <p:nvPr/>
          </p:nvSpPr>
          <p:spPr>
            <a:xfrm>
              <a:off x="10387562" y="5193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t1382"/>
            <p:cNvSpPr/>
            <p:nvPr/>
          </p:nvSpPr>
          <p:spPr>
            <a:xfrm>
              <a:off x="11593592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t1383"/>
            <p:cNvSpPr/>
            <p:nvPr/>
          </p:nvSpPr>
          <p:spPr>
            <a:xfrm>
              <a:off x="11694094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t1384"/>
            <p:cNvSpPr/>
            <p:nvPr/>
          </p:nvSpPr>
          <p:spPr>
            <a:xfrm>
              <a:off x="11593592" y="46509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t1385"/>
            <p:cNvSpPr/>
            <p:nvPr/>
          </p:nvSpPr>
          <p:spPr>
            <a:xfrm>
              <a:off x="11694094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t1386"/>
            <p:cNvSpPr/>
            <p:nvPr/>
          </p:nvSpPr>
          <p:spPr>
            <a:xfrm>
              <a:off x="10488065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t1387"/>
            <p:cNvSpPr/>
            <p:nvPr/>
          </p:nvSpPr>
          <p:spPr>
            <a:xfrm>
              <a:off x="11593592" y="492223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t1388"/>
            <p:cNvSpPr/>
            <p:nvPr/>
          </p:nvSpPr>
          <p:spPr>
            <a:xfrm>
              <a:off x="11694094" y="459062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t1389"/>
            <p:cNvSpPr/>
            <p:nvPr/>
          </p:nvSpPr>
          <p:spPr>
            <a:xfrm>
              <a:off x="9483040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t1390"/>
            <p:cNvSpPr/>
            <p:nvPr/>
          </p:nvSpPr>
          <p:spPr>
            <a:xfrm>
              <a:off x="9784547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t1391"/>
            <p:cNvSpPr/>
            <p:nvPr/>
          </p:nvSpPr>
          <p:spPr>
            <a:xfrm>
              <a:off x="11694094" y="483179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t1392"/>
            <p:cNvSpPr/>
            <p:nvPr/>
          </p:nvSpPr>
          <p:spPr>
            <a:xfrm>
              <a:off x="11392587" y="52538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t1393"/>
            <p:cNvSpPr/>
            <p:nvPr/>
          </p:nvSpPr>
          <p:spPr>
            <a:xfrm>
              <a:off x="9851549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t1394"/>
            <p:cNvSpPr/>
            <p:nvPr/>
          </p:nvSpPr>
          <p:spPr>
            <a:xfrm>
              <a:off x="11794597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t1395"/>
            <p:cNvSpPr/>
            <p:nvPr/>
          </p:nvSpPr>
          <p:spPr>
            <a:xfrm>
              <a:off x="11794597" y="4198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t1396"/>
            <p:cNvSpPr/>
            <p:nvPr/>
          </p:nvSpPr>
          <p:spPr>
            <a:xfrm>
              <a:off x="11694094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t1397"/>
            <p:cNvSpPr/>
            <p:nvPr/>
          </p:nvSpPr>
          <p:spPr>
            <a:xfrm>
              <a:off x="11694094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t1398"/>
            <p:cNvSpPr/>
            <p:nvPr/>
          </p:nvSpPr>
          <p:spPr>
            <a:xfrm>
              <a:off x="11794597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t1399"/>
            <p:cNvSpPr/>
            <p:nvPr/>
          </p:nvSpPr>
          <p:spPr>
            <a:xfrm>
              <a:off x="11392587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t1400"/>
            <p:cNvSpPr/>
            <p:nvPr/>
          </p:nvSpPr>
          <p:spPr>
            <a:xfrm>
              <a:off x="11694094" y="471120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t1401"/>
            <p:cNvSpPr/>
            <p:nvPr/>
          </p:nvSpPr>
          <p:spPr>
            <a:xfrm>
              <a:off x="11694094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t1402"/>
            <p:cNvSpPr/>
            <p:nvPr/>
          </p:nvSpPr>
          <p:spPr>
            <a:xfrm>
              <a:off x="11694094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t1403"/>
            <p:cNvSpPr/>
            <p:nvPr/>
          </p:nvSpPr>
          <p:spPr>
            <a:xfrm>
              <a:off x="9885050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t1404"/>
            <p:cNvSpPr/>
            <p:nvPr/>
          </p:nvSpPr>
          <p:spPr>
            <a:xfrm>
              <a:off x="11493089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t1405"/>
            <p:cNvSpPr/>
            <p:nvPr/>
          </p:nvSpPr>
          <p:spPr>
            <a:xfrm>
              <a:off x="11694094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t1406"/>
            <p:cNvSpPr/>
            <p:nvPr/>
          </p:nvSpPr>
          <p:spPr>
            <a:xfrm>
              <a:off x="10186557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t1407"/>
            <p:cNvSpPr/>
            <p:nvPr/>
          </p:nvSpPr>
          <p:spPr>
            <a:xfrm>
              <a:off x="11593592" y="513325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t1408"/>
            <p:cNvSpPr/>
            <p:nvPr/>
          </p:nvSpPr>
          <p:spPr>
            <a:xfrm>
              <a:off x="11895099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t1409"/>
            <p:cNvSpPr/>
            <p:nvPr/>
          </p:nvSpPr>
          <p:spPr>
            <a:xfrm>
              <a:off x="11024078" y="49825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t1410"/>
            <p:cNvSpPr/>
            <p:nvPr/>
          </p:nvSpPr>
          <p:spPr>
            <a:xfrm>
              <a:off x="11794597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t1411"/>
            <p:cNvSpPr/>
            <p:nvPr/>
          </p:nvSpPr>
          <p:spPr>
            <a:xfrm>
              <a:off x="9449539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t1412"/>
            <p:cNvSpPr/>
            <p:nvPr/>
          </p:nvSpPr>
          <p:spPr>
            <a:xfrm>
              <a:off x="11694094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t1413"/>
            <p:cNvSpPr/>
            <p:nvPr/>
          </p:nvSpPr>
          <p:spPr>
            <a:xfrm>
              <a:off x="10387562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t1414"/>
            <p:cNvSpPr/>
            <p:nvPr/>
          </p:nvSpPr>
          <p:spPr>
            <a:xfrm>
              <a:off x="10789572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t1415"/>
            <p:cNvSpPr/>
            <p:nvPr/>
          </p:nvSpPr>
          <p:spPr>
            <a:xfrm>
              <a:off x="11694094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t1416"/>
            <p:cNvSpPr/>
            <p:nvPr/>
          </p:nvSpPr>
          <p:spPr>
            <a:xfrm>
              <a:off x="11895099" y="41384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t1417"/>
            <p:cNvSpPr/>
            <p:nvPr/>
          </p:nvSpPr>
          <p:spPr>
            <a:xfrm>
              <a:off x="11191582" y="540457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t1418"/>
            <p:cNvSpPr/>
            <p:nvPr/>
          </p:nvSpPr>
          <p:spPr>
            <a:xfrm>
              <a:off x="11392587" y="507296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t1419"/>
            <p:cNvSpPr/>
            <p:nvPr/>
          </p:nvSpPr>
          <p:spPr>
            <a:xfrm>
              <a:off x="9885050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t1420"/>
            <p:cNvSpPr/>
            <p:nvPr/>
          </p:nvSpPr>
          <p:spPr>
            <a:xfrm>
              <a:off x="9985552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t1421"/>
            <p:cNvSpPr/>
            <p:nvPr/>
          </p:nvSpPr>
          <p:spPr>
            <a:xfrm>
              <a:off x="10220058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t1422"/>
            <p:cNvSpPr/>
            <p:nvPr/>
          </p:nvSpPr>
          <p:spPr>
            <a:xfrm>
              <a:off x="9918551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t1423"/>
            <p:cNvSpPr/>
            <p:nvPr/>
          </p:nvSpPr>
          <p:spPr>
            <a:xfrm>
              <a:off x="10588567" y="480164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t1424"/>
            <p:cNvSpPr/>
            <p:nvPr/>
          </p:nvSpPr>
          <p:spPr>
            <a:xfrm>
              <a:off x="10354061" y="561559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t1425"/>
            <p:cNvSpPr/>
            <p:nvPr/>
          </p:nvSpPr>
          <p:spPr>
            <a:xfrm>
              <a:off x="11794597" y="434945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t1426"/>
            <p:cNvSpPr/>
            <p:nvPr/>
          </p:nvSpPr>
          <p:spPr>
            <a:xfrm>
              <a:off x="11593592" y="528398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t1427"/>
            <p:cNvSpPr/>
            <p:nvPr/>
          </p:nvSpPr>
          <p:spPr>
            <a:xfrm>
              <a:off x="8478015" y="5947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t1428"/>
            <p:cNvSpPr/>
            <p:nvPr/>
          </p:nvSpPr>
          <p:spPr>
            <a:xfrm>
              <a:off x="9985552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t1429"/>
            <p:cNvSpPr/>
            <p:nvPr/>
          </p:nvSpPr>
          <p:spPr>
            <a:xfrm>
              <a:off x="9382538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t1430"/>
            <p:cNvSpPr/>
            <p:nvPr/>
          </p:nvSpPr>
          <p:spPr>
            <a:xfrm>
              <a:off x="10789572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t1431"/>
            <p:cNvSpPr/>
            <p:nvPr/>
          </p:nvSpPr>
          <p:spPr>
            <a:xfrm>
              <a:off x="10689070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t1432"/>
            <p:cNvSpPr/>
            <p:nvPr/>
          </p:nvSpPr>
          <p:spPr>
            <a:xfrm>
              <a:off x="9985552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t1433"/>
            <p:cNvSpPr/>
            <p:nvPr/>
          </p:nvSpPr>
          <p:spPr>
            <a:xfrm>
              <a:off x="10320560" y="5314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t1434"/>
            <p:cNvSpPr/>
            <p:nvPr/>
          </p:nvSpPr>
          <p:spPr>
            <a:xfrm>
              <a:off x="9684045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t1435"/>
            <p:cNvSpPr/>
            <p:nvPr/>
          </p:nvSpPr>
          <p:spPr>
            <a:xfrm>
              <a:off x="11392587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t1436"/>
            <p:cNvSpPr/>
            <p:nvPr/>
          </p:nvSpPr>
          <p:spPr>
            <a:xfrm>
              <a:off x="11593592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t1437"/>
            <p:cNvSpPr/>
            <p:nvPr/>
          </p:nvSpPr>
          <p:spPr>
            <a:xfrm>
              <a:off x="10287060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t1438"/>
            <p:cNvSpPr/>
            <p:nvPr/>
          </p:nvSpPr>
          <p:spPr>
            <a:xfrm>
              <a:off x="10186557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t1439"/>
            <p:cNvSpPr/>
            <p:nvPr/>
          </p:nvSpPr>
          <p:spPr>
            <a:xfrm>
              <a:off x="11694094" y="450018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t1440"/>
            <p:cNvSpPr/>
            <p:nvPr/>
          </p:nvSpPr>
          <p:spPr>
            <a:xfrm>
              <a:off x="9985552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t1441"/>
            <p:cNvSpPr/>
            <p:nvPr/>
          </p:nvSpPr>
          <p:spPr>
            <a:xfrm>
              <a:off x="11593592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t1442"/>
            <p:cNvSpPr/>
            <p:nvPr/>
          </p:nvSpPr>
          <p:spPr>
            <a:xfrm>
              <a:off x="10689070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t1443"/>
            <p:cNvSpPr/>
            <p:nvPr/>
          </p:nvSpPr>
          <p:spPr>
            <a:xfrm>
              <a:off x="11694094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t1444"/>
            <p:cNvSpPr/>
            <p:nvPr/>
          </p:nvSpPr>
          <p:spPr>
            <a:xfrm>
              <a:off x="8779523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t1445"/>
            <p:cNvSpPr/>
            <p:nvPr/>
          </p:nvSpPr>
          <p:spPr>
            <a:xfrm>
              <a:off x="11593592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t1446"/>
            <p:cNvSpPr/>
            <p:nvPr/>
          </p:nvSpPr>
          <p:spPr>
            <a:xfrm>
              <a:off x="11493089" y="486193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t1447"/>
            <p:cNvSpPr/>
            <p:nvPr/>
          </p:nvSpPr>
          <p:spPr>
            <a:xfrm>
              <a:off x="10186557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t1448"/>
            <p:cNvSpPr/>
            <p:nvPr/>
          </p:nvSpPr>
          <p:spPr>
            <a:xfrm>
              <a:off x="10890074" y="531413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t1449"/>
            <p:cNvSpPr/>
            <p:nvPr/>
          </p:nvSpPr>
          <p:spPr>
            <a:xfrm>
              <a:off x="11895099" y="4831793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t1450"/>
            <p:cNvSpPr/>
            <p:nvPr/>
          </p:nvSpPr>
          <p:spPr>
            <a:xfrm>
              <a:off x="11694094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t1451"/>
            <p:cNvSpPr/>
            <p:nvPr/>
          </p:nvSpPr>
          <p:spPr>
            <a:xfrm>
              <a:off x="11694094" y="468106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t1452"/>
            <p:cNvSpPr/>
            <p:nvPr/>
          </p:nvSpPr>
          <p:spPr>
            <a:xfrm>
              <a:off x="9985552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t1453"/>
            <p:cNvSpPr/>
            <p:nvPr/>
          </p:nvSpPr>
          <p:spPr>
            <a:xfrm>
              <a:off x="9081030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t1454"/>
            <p:cNvSpPr/>
            <p:nvPr/>
          </p:nvSpPr>
          <p:spPr>
            <a:xfrm>
              <a:off x="10689070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t1455"/>
            <p:cNvSpPr/>
            <p:nvPr/>
          </p:nvSpPr>
          <p:spPr>
            <a:xfrm>
              <a:off x="10086055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t1456"/>
            <p:cNvSpPr/>
            <p:nvPr/>
          </p:nvSpPr>
          <p:spPr>
            <a:xfrm>
              <a:off x="9885050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t1457"/>
            <p:cNvSpPr/>
            <p:nvPr/>
          </p:nvSpPr>
          <p:spPr>
            <a:xfrm>
              <a:off x="11794597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t1458"/>
            <p:cNvSpPr/>
            <p:nvPr/>
          </p:nvSpPr>
          <p:spPr>
            <a:xfrm>
              <a:off x="11493089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t1459"/>
            <p:cNvSpPr/>
            <p:nvPr/>
          </p:nvSpPr>
          <p:spPr>
            <a:xfrm>
              <a:off x="9382538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t1460"/>
            <p:cNvSpPr/>
            <p:nvPr/>
          </p:nvSpPr>
          <p:spPr>
            <a:xfrm>
              <a:off x="11895099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t1461"/>
            <p:cNvSpPr/>
            <p:nvPr/>
          </p:nvSpPr>
          <p:spPr>
            <a:xfrm>
              <a:off x="11895099" y="44097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t1462"/>
            <p:cNvSpPr/>
            <p:nvPr/>
          </p:nvSpPr>
          <p:spPr>
            <a:xfrm>
              <a:off x="11794597" y="4530330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t1463"/>
            <p:cNvSpPr/>
            <p:nvPr/>
          </p:nvSpPr>
          <p:spPr>
            <a:xfrm>
              <a:off x="11694094" y="4259015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t1464"/>
            <p:cNvSpPr/>
            <p:nvPr/>
          </p:nvSpPr>
          <p:spPr>
            <a:xfrm>
              <a:off x="9784547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t1465"/>
            <p:cNvSpPr/>
            <p:nvPr/>
          </p:nvSpPr>
          <p:spPr>
            <a:xfrm>
              <a:off x="10186557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t1466"/>
            <p:cNvSpPr/>
            <p:nvPr/>
          </p:nvSpPr>
          <p:spPr>
            <a:xfrm>
              <a:off x="10186557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t1467"/>
            <p:cNvSpPr/>
            <p:nvPr/>
          </p:nvSpPr>
          <p:spPr>
            <a:xfrm>
              <a:off x="9483040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t1468"/>
            <p:cNvSpPr/>
            <p:nvPr/>
          </p:nvSpPr>
          <p:spPr>
            <a:xfrm>
              <a:off x="11292084" y="498252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t1469"/>
            <p:cNvSpPr/>
            <p:nvPr/>
          </p:nvSpPr>
          <p:spPr>
            <a:xfrm>
              <a:off x="11694094" y="456047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t1470"/>
            <p:cNvSpPr/>
            <p:nvPr/>
          </p:nvSpPr>
          <p:spPr>
            <a:xfrm>
              <a:off x="11794597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t1471"/>
            <p:cNvSpPr/>
            <p:nvPr/>
          </p:nvSpPr>
          <p:spPr>
            <a:xfrm>
              <a:off x="11694094" y="4741354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t1472"/>
            <p:cNvSpPr/>
            <p:nvPr/>
          </p:nvSpPr>
          <p:spPr>
            <a:xfrm>
              <a:off x="9985552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t1473"/>
            <p:cNvSpPr/>
            <p:nvPr/>
          </p:nvSpPr>
          <p:spPr>
            <a:xfrm>
              <a:off x="9684045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t1474"/>
            <p:cNvSpPr/>
            <p:nvPr/>
          </p:nvSpPr>
          <p:spPr>
            <a:xfrm>
              <a:off x="10488065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t1475"/>
            <p:cNvSpPr/>
            <p:nvPr/>
          </p:nvSpPr>
          <p:spPr>
            <a:xfrm>
              <a:off x="9784547" y="5374424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t1476"/>
            <p:cNvSpPr/>
            <p:nvPr/>
          </p:nvSpPr>
          <p:spPr>
            <a:xfrm>
              <a:off x="11493089" y="504281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t1477"/>
            <p:cNvSpPr/>
            <p:nvPr/>
          </p:nvSpPr>
          <p:spPr>
            <a:xfrm>
              <a:off x="10287060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t1478"/>
            <p:cNvSpPr/>
            <p:nvPr/>
          </p:nvSpPr>
          <p:spPr>
            <a:xfrm>
              <a:off x="10387562" y="5193547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t1479"/>
            <p:cNvSpPr/>
            <p:nvPr/>
          </p:nvSpPr>
          <p:spPr>
            <a:xfrm>
              <a:off x="11895099" y="4198722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t1480"/>
            <p:cNvSpPr/>
            <p:nvPr/>
          </p:nvSpPr>
          <p:spPr>
            <a:xfrm>
              <a:off x="9885050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t1481"/>
            <p:cNvSpPr/>
            <p:nvPr/>
          </p:nvSpPr>
          <p:spPr>
            <a:xfrm>
              <a:off x="11593592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t1482"/>
            <p:cNvSpPr/>
            <p:nvPr/>
          </p:nvSpPr>
          <p:spPr>
            <a:xfrm>
              <a:off x="10387562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t1483"/>
            <p:cNvSpPr/>
            <p:nvPr/>
          </p:nvSpPr>
          <p:spPr>
            <a:xfrm>
              <a:off x="9885050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t1484"/>
            <p:cNvSpPr/>
            <p:nvPr/>
          </p:nvSpPr>
          <p:spPr>
            <a:xfrm>
              <a:off x="10186557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t1485"/>
            <p:cNvSpPr/>
            <p:nvPr/>
          </p:nvSpPr>
          <p:spPr>
            <a:xfrm>
              <a:off x="10220058" y="534427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t1486"/>
            <p:cNvSpPr/>
            <p:nvPr/>
          </p:nvSpPr>
          <p:spPr>
            <a:xfrm>
              <a:off x="11593592" y="5163401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t1487"/>
            <p:cNvSpPr/>
            <p:nvPr/>
          </p:nvSpPr>
          <p:spPr>
            <a:xfrm>
              <a:off x="11493089" y="516340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t1488"/>
            <p:cNvSpPr/>
            <p:nvPr/>
          </p:nvSpPr>
          <p:spPr>
            <a:xfrm>
              <a:off x="11593592" y="5344278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t1489"/>
            <p:cNvSpPr/>
            <p:nvPr/>
          </p:nvSpPr>
          <p:spPr>
            <a:xfrm>
              <a:off x="9650544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t1490"/>
            <p:cNvSpPr/>
            <p:nvPr/>
          </p:nvSpPr>
          <p:spPr>
            <a:xfrm>
              <a:off x="10354061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t1491"/>
            <p:cNvSpPr/>
            <p:nvPr/>
          </p:nvSpPr>
          <p:spPr>
            <a:xfrm>
              <a:off x="9952051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t1492"/>
            <p:cNvSpPr/>
            <p:nvPr/>
          </p:nvSpPr>
          <p:spPr>
            <a:xfrm>
              <a:off x="10722570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t1493"/>
            <p:cNvSpPr/>
            <p:nvPr/>
          </p:nvSpPr>
          <p:spPr>
            <a:xfrm>
              <a:off x="10186557" y="56457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t1494"/>
            <p:cNvSpPr/>
            <p:nvPr/>
          </p:nvSpPr>
          <p:spPr>
            <a:xfrm>
              <a:off x="10789572" y="489208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t1495"/>
            <p:cNvSpPr/>
            <p:nvPr/>
          </p:nvSpPr>
          <p:spPr>
            <a:xfrm>
              <a:off x="9985552" y="5947202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t1496"/>
            <p:cNvSpPr/>
            <p:nvPr/>
          </p:nvSpPr>
          <p:spPr>
            <a:xfrm>
              <a:off x="10119556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t1497"/>
            <p:cNvSpPr/>
            <p:nvPr/>
          </p:nvSpPr>
          <p:spPr>
            <a:xfrm>
              <a:off x="9181533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t1498"/>
            <p:cNvSpPr/>
            <p:nvPr/>
          </p:nvSpPr>
          <p:spPr>
            <a:xfrm>
              <a:off x="11593592" y="4801646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t1499"/>
            <p:cNvSpPr/>
            <p:nvPr/>
          </p:nvSpPr>
          <p:spPr>
            <a:xfrm>
              <a:off x="11694094" y="437959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t1500"/>
            <p:cNvSpPr/>
            <p:nvPr/>
          </p:nvSpPr>
          <p:spPr>
            <a:xfrm>
              <a:off x="10287060" y="522369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t1501"/>
            <p:cNvSpPr/>
            <p:nvPr/>
          </p:nvSpPr>
          <p:spPr>
            <a:xfrm>
              <a:off x="11794597" y="4319307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t1502"/>
            <p:cNvSpPr/>
            <p:nvPr/>
          </p:nvSpPr>
          <p:spPr>
            <a:xfrm>
              <a:off x="11191582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t1503"/>
            <p:cNvSpPr/>
            <p:nvPr/>
          </p:nvSpPr>
          <p:spPr>
            <a:xfrm>
              <a:off x="10789572" y="51332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t1504"/>
            <p:cNvSpPr/>
            <p:nvPr/>
          </p:nvSpPr>
          <p:spPr>
            <a:xfrm>
              <a:off x="11493089" y="50126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t1505"/>
            <p:cNvSpPr/>
            <p:nvPr/>
          </p:nvSpPr>
          <p:spPr>
            <a:xfrm>
              <a:off x="9181533" y="600749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t1506"/>
            <p:cNvSpPr/>
            <p:nvPr/>
          </p:nvSpPr>
          <p:spPr>
            <a:xfrm>
              <a:off x="10488065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t1507"/>
            <p:cNvSpPr/>
            <p:nvPr/>
          </p:nvSpPr>
          <p:spPr>
            <a:xfrm>
              <a:off x="9985552" y="588691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t1508"/>
            <p:cNvSpPr/>
            <p:nvPr/>
          </p:nvSpPr>
          <p:spPr>
            <a:xfrm>
              <a:off x="10421063" y="546486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t1509"/>
            <p:cNvSpPr/>
            <p:nvPr/>
          </p:nvSpPr>
          <p:spPr>
            <a:xfrm>
              <a:off x="10354061" y="5706033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t1510"/>
            <p:cNvSpPr/>
            <p:nvPr/>
          </p:nvSpPr>
          <p:spPr>
            <a:xfrm>
              <a:off x="9684045" y="582661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t1511"/>
            <p:cNvSpPr/>
            <p:nvPr/>
          </p:nvSpPr>
          <p:spPr>
            <a:xfrm>
              <a:off x="11794597" y="4620769"/>
              <a:ext cx="49651" cy="49651"/>
            </a:xfrm>
            <a:prstGeom prst="ellipse">
              <a:avLst/>
            </a:prstGeom>
            <a:solidFill>
              <a:srgbClr val="FF7F0E">
                <a:alpha val="100000"/>
              </a:srgbClr>
            </a:solidFill>
            <a:ln w="9000" cap="rnd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t1512"/>
            <p:cNvSpPr/>
            <p:nvPr/>
          </p:nvSpPr>
          <p:spPr>
            <a:xfrm>
              <a:off x="10689070" y="5283986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t1513"/>
            <p:cNvSpPr/>
            <p:nvPr/>
          </p:nvSpPr>
          <p:spPr>
            <a:xfrm>
              <a:off x="10287060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t1514"/>
            <p:cNvSpPr/>
            <p:nvPr/>
          </p:nvSpPr>
          <p:spPr>
            <a:xfrm>
              <a:off x="10287060" y="510310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t1515"/>
            <p:cNvSpPr/>
            <p:nvPr/>
          </p:nvSpPr>
          <p:spPr>
            <a:xfrm>
              <a:off x="10186557" y="5404571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t1516"/>
            <p:cNvSpPr/>
            <p:nvPr/>
          </p:nvSpPr>
          <p:spPr>
            <a:xfrm>
              <a:off x="9684045" y="525384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t1517"/>
            <p:cNvSpPr/>
            <p:nvPr/>
          </p:nvSpPr>
          <p:spPr>
            <a:xfrm>
              <a:off x="10153056" y="5012670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t1518"/>
            <p:cNvSpPr/>
            <p:nvPr/>
          </p:nvSpPr>
          <p:spPr>
            <a:xfrm>
              <a:off x="10220058" y="5585448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t1519"/>
            <p:cNvSpPr/>
            <p:nvPr/>
          </p:nvSpPr>
          <p:spPr>
            <a:xfrm>
              <a:off x="10220058" y="552515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t1520"/>
            <p:cNvSpPr/>
            <p:nvPr/>
          </p:nvSpPr>
          <p:spPr>
            <a:xfrm>
              <a:off x="10052554" y="5766325"/>
              <a:ext cx="49651" cy="49651"/>
            </a:xfrm>
            <a:prstGeom prst="ellipse">
              <a:avLst/>
            </a:prstGeom>
            <a:solidFill>
              <a:srgbClr val="1F77B4">
                <a:alpha val="100000"/>
              </a:srgbClr>
            </a:solidFill>
            <a:ln w="9000" cap="rnd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tx1521"/>
            <p:cNvSpPr/>
            <p:nvPr/>
          </p:nvSpPr>
          <p:spPr>
            <a:xfrm>
              <a:off x="8519927" y="3908197"/>
              <a:ext cx="91715" cy="90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522" name="tx1522"/>
            <p:cNvSpPr/>
            <p:nvPr/>
          </p:nvSpPr>
          <p:spPr>
            <a:xfrm>
              <a:off x="8625279" y="3872646"/>
              <a:ext cx="49441" cy="638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6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23" name="tx1523"/>
            <p:cNvSpPr/>
            <p:nvPr/>
          </p:nvSpPr>
          <p:spPr>
            <a:xfrm>
              <a:off x="8674720" y="3999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24" name="tx1524"/>
            <p:cNvSpPr/>
            <p:nvPr/>
          </p:nvSpPr>
          <p:spPr>
            <a:xfrm>
              <a:off x="8709509" y="3961093"/>
              <a:ext cx="74166" cy="38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525" name="tx1525"/>
            <p:cNvSpPr/>
            <p:nvPr/>
          </p:nvSpPr>
          <p:spPr>
            <a:xfrm>
              <a:off x="8783675" y="3999107"/>
              <a:ext cx="34788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526" name="tx1526"/>
            <p:cNvSpPr/>
            <p:nvPr/>
          </p:nvSpPr>
          <p:spPr>
            <a:xfrm>
              <a:off x="8818464" y="3906275"/>
              <a:ext cx="247178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>
                  <a:solidFill>
                    <a:srgbClr val="1F77B4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527" name="pl1527"/>
            <p:cNvSpPr/>
            <p:nvPr/>
          </p:nvSpPr>
          <p:spPr>
            <a:xfrm>
              <a:off x="8502841" y="4998426"/>
              <a:ext cx="3115576" cy="1116078"/>
            </a:xfrm>
            <a:custGeom>
              <a:avLst/>
              <a:gdLst/>
              <a:ahLst/>
              <a:cxnLst/>
              <a:rect l="0" t="0" r="0" b="0"/>
              <a:pathLst>
                <a:path w="3115576" h="1116078">
                  <a:moveTo>
                    <a:pt x="0" y="1116078"/>
                  </a:moveTo>
                  <a:lnTo>
                    <a:pt x="39437" y="1101951"/>
                  </a:lnTo>
                  <a:lnTo>
                    <a:pt x="78875" y="1087823"/>
                  </a:lnTo>
                  <a:lnTo>
                    <a:pt x="118313" y="1073696"/>
                  </a:lnTo>
                  <a:lnTo>
                    <a:pt x="157750" y="1059568"/>
                  </a:lnTo>
                  <a:lnTo>
                    <a:pt x="197188" y="1045440"/>
                  </a:lnTo>
                  <a:lnTo>
                    <a:pt x="236626" y="1031313"/>
                  </a:lnTo>
                  <a:lnTo>
                    <a:pt x="276063" y="1017185"/>
                  </a:lnTo>
                  <a:lnTo>
                    <a:pt x="315501" y="1003058"/>
                  </a:lnTo>
                  <a:lnTo>
                    <a:pt x="354939" y="988930"/>
                  </a:lnTo>
                  <a:lnTo>
                    <a:pt x="394376" y="974803"/>
                  </a:lnTo>
                  <a:lnTo>
                    <a:pt x="433814" y="960675"/>
                  </a:lnTo>
                  <a:lnTo>
                    <a:pt x="473252" y="946547"/>
                  </a:lnTo>
                  <a:lnTo>
                    <a:pt x="512689" y="932420"/>
                  </a:lnTo>
                  <a:lnTo>
                    <a:pt x="552127" y="918292"/>
                  </a:lnTo>
                  <a:lnTo>
                    <a:pt x="591565" y="904165"/>
                  </a:lnTo>
                  <a:lnTo>
                    <a:pt x="631002" y="890037"/>
                  </a:lnTo>
                  <a:lnTo>
                    <a:pt x="670440" y="875909"/>
                  </a:lnTo>
                  <a:lnTo>
                    <a:pt x="709878" y="861782"/>
                  </a:lnTo>
                  <a:lnTo>
                    <a:pt x="749315" y="847654"/>
                  </a:lnTo>
                  <a:lnTo>
                    <a:pt x="788753" y="833527"/>
                  </a:lnTo>
                  <a:lnTo>
                    <a:pt x="828191" y="819399"/>
                  </a:lnTo>
                  <a:lnTo>
                    <a:pt x="867628" y="805272"/>
                  </a:lnTo>
                  <a:lnTo>
                    <a:pt x="907066" y="791144"/>
                  </a:lnTo>
                  <a:lnTo>
                    <a:pt x="946504" y="777016"/>
                  </a:lnTo>
                  <a:lnTo>
                    <a:pt x="985941" y="762889"/>
                  </a:lnTo>
                  <a:lnTo>
                    <a:pt x="1025379" y="748761"/>
                  </a:lnTo>
                  <a:lnTo>
                    <a:pt x="1064817" y="734634"/>
                  </a:lnTo>
                  <a:lnTo>
                    <a:pt x="1104254" y="720506"/>
                  </a:lnTo>
                  <a:lnTo>
                    <a:pt x="1143692" y="706378"/>
                  </a:lnTo>
                  <a:lnTo>
                    <a:pt x="1183130" y="692251"/>
                  </a:lnTo>
                  <a:lnTo>
                    <a:pt x="1222567" y="678123"/>
                  </a:lnTo>
                  <a:lnTo>
                    <a:pt x="1262005" y="663996"/>
                  </a:lnTo>
                  <a:lnTo>
                    <a:pt x="1301443" y="649868"/>
                  </a:lnTo>
                  <a:lnTo>
                    <a:pt x="1340880" y="635741"/>
                  </a:lnTo>
                  <a:lnTo>
                    <a:pt x="1380318" y="621613"/>
                  </a:lnTo>
                  <a:lnTo>
                    <a:pt x="1419756" y="607485"/>
                  </a:lnTo>
                  <a:lnTo>
                    <a:pt x="1459193" y="593358"/>
                  </a:lnTo>
                  <a:lnTo>
                    <a:pt x="1498631" y="579230"/>
                  </a:lnTo>
                  <a:lnTo>
                    <a:pt x="1538069" y="565103"/>
                  </a:lnTo>
                  <a:lnTo>
                    <a:pt x="1577506" y="550975"/>
                  </a:lnTo>
                  <a:lnTo>
                    <a:pt x="1616944" y="536848"/>
                  </a:lnTo>
                  <a:lnTo>
                    <a:pt x="1656382" y="522720"/>
                  </a:lnTo>
                  <a:lnTo>
                    <a:pt x="1695819" y="508592"/>
                  </a:lnTo>
                  <a:lnTo>
                    <a:pt x="1735257" y="494465"/>
                  </a:lnTo>
                  <a:lnTo>
                    <a:pt x="1774695" y="480337"/>
                  </a:lnTo>
                  <a:lnTo>
                    <a:pt x="1814132" y="466210"/>
                  </a:lnTo>
                  <a:lnTo>
                    <a:pt x="1853570" y="452082"/>
                  </a:lnTo>
                  <a:lnTo>
                    <a:pt x="1893008" y="437954"/>
                  </a:lnTo>
                  <a:lnTo>
                    <a:pt x="1932445" y="423827"/>
                  </a:lnTo>
                  <a:lnTo>
                    <a:pt x="1971883" y="409699"/>
                  </a:lnTo>
                  <a:lnTo>
                    <a:pt x="2011321" y="395572"/>
                  </a:lnTo>
                  <a:lnTo>
                    <a:pt x="2050758" y="381444"/>
                  </a:lnTo>
                  <a:lnTo>
                    <a:pt x="2090196" y="367317"/>
                  </a:lnTo>
                  <a:lnTo>
                    <a:pt x="2129634" y="353189"/>
                  </a:lnTo>
                  <a:lnTo>
                    <a:pt x="2169071" y="339061"/>
                  </a:lnTo>
                  <a:lnTo>
                    <a:pt x="2208509" y="324934"/>
                  </a:lnTo>
                  <a:lnTo>
                    <a:pt x="2247947" y="310806"/>
                  </a:lnTo>
                  <a:lnTo>
                    <a:pt x="2287384" y="296679"/>
                  </a:lnTo>
                  <a:lnTo>
                    <a:pt x="2326822" y="282551"/>
                  </a:lnTo>
                  <a:lnTo>
                    <a:pt x="2366260" y="268424"/>
                  </a:lnTo>
                  <a:lnTo>
                    <a:pt x="2405698" y="254296"/>
                  </a:lnTo>
                  <a:lnTo>
                    <a:pt x="2445135" y="240168"/>
                  </a:lnTo>
                  <a:lnTo>
                    <a:pt x="2484573" y="226041"/>
                  </a:lnTo>
                  <a:lnTo>
                    <a:pt x="2524011" y="211913"/>
                  </a:lnTo>
                  <a:lnTo>
                    <a:pt x="2563448" y="197786"/>
                  </a:lnTo>
                  <a:lnTo>
                    <a:pt x="2602886" y="183658"/>
                  </a:lnTo>
                  <a:lnTo>
                    <a:pt x="2642324" y="169530"/>
                  </a:lnTo>
                  <a:lnTo>
                    <a:pt x="2681761" y="155403"/>
                  </a:lnTo>
                  <a:lnTo>
                    <a:pt x="2721199" y="141275"/>
                  </a:lnTo>
                  <a:lnTo>
                    <a:pt x="2760637" y="127148"/>
                  </a:lnTo>
                  <a:lnTo>
                    <a:pt x="2800074" y="113020"/>
                  </a:lnTo>
                  <a:lnTo>
                    <a:pt x="2839512" y="98893"/>
                  </a:lnTo>
                  <a:lnTo>
                    <a:pt x="2878950" y="84765"/>
                  </a:lnTo>
                  <a:lnTo>
                    <a:pt x="2918387" y="70637"/>
                  </a:lnTo>
                  <a:lnTo>
                    <a:pt x="2957825" y="56510"/>
                  </a:lnTo>
                  <a:lnTo>
                    <a:pt x="2997263" y="42382"/>
                  </a:lnTo>
                  <a:lnTo>
                    <a:pt x="3036700" y="28255"/>
                  </a:lnTo>
                  <a:lnTo>
                    <a:pt x="3076138" y="14127"/>
                  </a:lnTo>
                  <a:lnTo>
                    <a:pt x="3115576" y="0"/>
                  </a:lnTo>
                </a:path>
              </a:pathLst>
            </a:custGeom>
            <a:ln w="27101" cap="flat">
              <a:solidFill>
                <a:srgbClr val="1F77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l1528"/>
            <p:cNvSpPr/>
            <p:nvPr/>
          </p:nvSpPr>
          <p:spPr>
            <a:xfrm>
              <a:off x="11216408" y="4446463"/>
              <a:ext cx="703517" cy="857053"/>
            </a:xfrm>
            <a:custGeom>
              <a:avLst/>
              <a:gdLst/>
              <a:ahLst/>
              <a:cxnLst/>
              <a:rect l="0" t="0" r="0" b="0"/>
              <a:pathLst>
                <a:path w="703517" h="857053">
                  <a:moveTo>
                    <a:pt x="0" y="857053"/>
                  </a:moveTo>
                  <a:lnTo>
                    <a:pt x="8905" y="846204"/>
                  </a:lnTo>
                  <a:lnTo>
                    <a:pt x="17810" y="835355"/>
                  </a:lnTo>
                  <a:lnTo>
                    <a:pt x="26715" y="824507"/>
                  </a:lnTo>
                  <a:lnTo>
                    <a:pt x="35621" y="813658"/>
                  </a:lnTo>
                  <a:lnTo>
                    <a:pt x="44526" y="802809"/>
                  </a:lnTo>
                  <a:lnTo>
                    <a:pt x="53431" y="791960"/>
                  </a:lnTo>
                  <a:lnTo>
                    <a:pt x="62336" y="781112"/>
                  </a:lnTo>
                  <a:lnTo>
                    <a:pt x="71242" y="770263"/>
                  </a:lnTo>
                  <a:lnTo>
                    <a:pt x="80147" y="759414"/>
                  </a:lnTo>
                  <a:lnTo>
                    <a:pt x="89052" y="748565"/>
                  </a:lnTo>
                  <a:lnTo>
                    <a:pt x="97958" y="737716"/>
                  </a:lnTo>
                  <a:lnTo>
                    <a:pt x="106863" y="726868"/>
                  </a:lnTo>
                  <a:lnTo>
                    <a:pt x="115768" y="716019"/>
                  </a:lnTo>
                  <a:lnTo>
                    <a:pt x="124673" y="705170"/>
                  </a:lnTo>
                  <a:lnTo>
                    <a:pt x="133579" y="694321"/>
                  </a:lnTo>
                  <a:lnTo>
                    <a:pt x="142484" y="683473"/>
                  </a:lnTo>
                  <a:lnTo>
                    <a:pt x="151389" y="672624"/>
                  </a:lnTo>
                  <a:lnTo>
                    <a:pt x="160295" y="661775"/>
                  </a:lnTo>
                  <a:lnTo>
                    <a:pt x="169200" y="650926"/>
                  </a:lnTo>
                  <a:lnTo>
                    <a:pt x="178105" y="640077"/>
                  </a:lnTo>
                  <a:lnTo>
                    <a:pt x="187010" y="629229"/>
                  </a:lnTo>
                  <a:lnTo>
                    <a:pt x="195916" y="618380"/>
                  </a:lnTo>
                  <a:lnTo>
                    <a:pt x="204821" y="607531"/>
                  </a:lnTo>
                  <a:lnTo>
                    <a:pt x="213726" y="596682"/>
                  </a:lnTo>
                  <a:lnTo>
                    <a:pt x="222632" y="585834"/>
                  </a:lnTo>
                  <a:lnTo>
                    <a:pt x="231537" y="574985"/>
                  </a:lnTo>
                  <a:lnTo>
                    <a:pt x="240442" y="564136"/>
                  </a:lnTo>
                  <a:lnTo>
                    <a:pt x="249347" y="553287"/>
                  </a:lnTo>
                  <a:lnTo>
                    <a:pt x="258253" y="542438"/>
                  </a:lnTo>
                  <a:lnTo>
                    <a:pt x="267158" y="531590"/>
                  </a:lnTo>
                  <a:lnTo>
                    <a:pt x="276063" y="520741"/>
                  </a:lnTo>
                  <a:lnTo>
                    <a:pt x="284968" y="509892"/>
                  </a:lnTo>
                  <a:lnTo>
                    <a:pt x="293874" y="499043"/>
                  </a:lnTo>
                  <a:lnTo>
                    <a:pt x="302779" y="488195"/>
                  </a:lnTo>
                  <a:lnTo>
                    <a:pt x="311684" y="477346"/>
                  </a:lnTo>
                  <a:lnTo>
                    <a:pt x="320590" y="466497"/>
                  </a:lnTo>
                  <a:lnTo>
                    <a:pt x="329495" y="455648"/>
                  </a:lnTo>
                  <a:lnTo>
                    <a:pt x="338400" y="444799"/>
                  </a:lnTo>
                  <a:lnTo>
                    <a:pt x="347305" y="433951"/>
                  </a:lnTo>
                  <a:lnTo>
                    <a:pt x="356211" y="423102"/>
                  </a:lnTo>
                  <a:lnTo>
                    <a:pt x="365116" y="412253"/>
                  </a:lnTo>
                  <a:lnTo>
                    <a:pt x="374021" y="401404"/>
                  </a:lnTo>
                  <a:lnTo>
                    <a:pt x="382927" y="390556"/>
                  </a:lnTo>
                  <a:lnTo>
                    <a:pt x="391832" y="379707"/>
                  </a:lnTo>
                  <a:lnTo>
                    <a:pt x="400737" y="368858"/>
                  </a:lnTo>
                  <a:lnTo>
                    <a:pt x="409642" y="358009"/>
                  </a:lnTo>
                  <a:lnTo>
                    <a:pt x="418548" y="347160"/>
                  </a:lnTo>
                  <a:lnTo>
                    <a:pt x="427453" y="336312"/>
                  </a:lnTo>
                  <a:lnTo>
                    <a:pt x="436358" y="325463"/>
                  </a:lnTo>
                  <a:lnTo>
                    <a:pt x="445264" y="314614"/>
                  </a:lnTo>
                  <a:lnTo>
                    <a:pt x="454169" y="303765"/>
                  </a:lnTo>
                  <a:lnTo>
                    <a:pt x="463074" y="292917"/>
                  </a:lnTo>
                  <a:lnTo>
                    <a:pt x="471979" y="282068"/>
                  </a:lnTo>
                  <a:lnTo>
                    <a:pt x="480885" y="271219"/>
                  </a:lnTo>
                  <a:lnTo>
                    <a:pt x="489790" y="260370"/>
                  </a:lnTo>
                  <a:lnTo>
                    <a:pt x="498695" y="249521"/>
                  </a:lnTo>
                  <a:lnTo>
                    <a:pt x="507601" y="238673"/>
                  </a:lnTo>
                  <a:lnTo>
                    <a:pt x="516506" y="227824"/>
                  </a:lnTo>
                  <a:lnTo>
                    <a:pt x="525411" y="216975"/>
                  </a:lnTo>
                  <a:lnTo>
                    <a:pt x="534316" y="206126"/>
                  </a:lnTo>
                  <a:lnTo>
                    <a:pt x="543222" y="195278"/>
                  </a:lnTo>
                  <a:lnTo>
                    <a:pt x="552127" y="184429"/>
                  </a:lnTo>
                  <a:lnTo>
                    <a:pt x="561032" y="173580"/>
                  </a:lnTo>
                  <a:lnTo>
                    <a:pt x="569937" y="162731"/>
                  </a:lnTo>
                  <a:lnTo>
                    <a:pt x="578843" y="151882"/>
                  </a:lnTo>
                  <a:lnTo>
                    <a:pt x="587748" y="141034"/>
                  </a:lnTo>
                  <a:lnTo>
                    <a:pt x="596653" y="130185"/>
                  </a:lnTo>
                  <a:lnTo>
                    <a:pt x="605559" y="119336"/>
                  </a:lnTo>
                  <a:lnTo>
                    <a:pt x="614464" y="108487"/>
                  </a:lnTo>
                  <a:lnTo>
                    <a:pt x="623369" y="97639"/>
                  </a:lnTo>
                  <a:lnTo>
                    <a:pt x="632274" y="86790"/>
                  </a:lnTo>
                  <a:lnTo>
                    <a:pt x="641180" y="75941"/>
                  </a:lnTo>
                  <a:lnTo>
                    <a:pt x="650085" y="65092"/>
                  </a:lnTo>
                  <a:lnTo>
                    <a:pt x="658990" y="54243"/>
                  </a:lnTo>
                  <a:lnTo>
                    <a:pt x="667896" y="43395"/>
                  </a:lnTo>
                  <a:lnTo>
                    <a:pt x="676801" y="32546"/>
                  </a:lnTo>
                  <a:lnTo>
                    <a:pt x="685706" y="21697"/>
                  </a:lnTo>
                  <a:lnTo>
                    <a:pt x="694611" y="10848"/>
                  </a:lnTo>
                  <a:lnTo>
                    <a:pt x="703517" y="0"/>
                  </a:lnTo>
                </a:path>
              </a:pathLst>
            </a:custGeom>
            <a:ln w="27101" cap="flat">
              <a:solidFill>
                <a:srgbClr val="FF7F0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tx1529"/>
            <p:cNvSpPr/>
            <p:nvPr/>
          </p:nvSpPr>
          <p:spPr>
            <a:xfrm>
              <a:off x="1935853" y="3513819"/>
              <a:ext cx="1111011" cy="1413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UNIFAI, fSARA</a:t>
              </a:r>
            </a:p>
          </p:txBody>
        </p:sp>
        <p:sp>
          <p:nvSpPr>
            <p:cNvPr id="1530" name="tx1530"/>
            <p:cNvSpPr/>
            <p:nvPr/>
          </p:nvSpPr>
          <p:spPr>
            <a:xfrm>
              <a:off x="5818447" y="3513819"/>
              <a:ext cx="1065847" cy="1413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UNIFAI, SARA</a:t>
              </a:r>
            </a:p>
          </p:txBody>
        </p:sp>
        <p:sp>
          <p:nvSpPr>
            <p:cNvPr id="1531" name="tx1531"/>
            <p:cNvSpPr/>
            <p:nvPr/>
          </p:nvSpPr>
          <p:spPr>
            <a:xfrm>
              <a:off x="9732673" y="3513819"/>
              <a:ext cx="957421" cy="1413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UNIFAI, USS</a:t>
              </a:r>
            </a:p>
          </p:txBody>
        </p:sp>
        <p:sp>
          <p:nvSpPr>
            <p:cNvPr id="1532" name="tx1532"/>
            <p:cNvSpPr/>
            <p:nvPr/>
          </p:nvSpPr>
          <p:spPr>
            <a:xfrm>
              <a:off x="1859057" y="470819"/>
              <a:ext cx="1264602" cy="1413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CRCSCA, fSARA</a:t>
              </a:r>
            </a:p>
          </p:txBody>
        </p:sp>
        <p:sp>
          <p:nvSpPr>
            <p:cNvPr id="1533" name="tx1533"/>
            <p:cNvSpPr/>
            <p:nvPr/>
          </p:nvSpPr>
          <p:spPr>
            <a:xfrm>
              <a:off x="5741652" y="470819"/>
              <a:ext cx="1219438" cy="1413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CRCSCA, SARA</a:t>
              </a:r>
            </a:p>
          </p:txBody>
        </p:sp>
        <p:sp>
          <p:nvSpPr>
            <p:cNvPr id="1534" name="tx1534"/>
            <p:cNvSpPr/>
            <p:nvPr/>
          </p:nvSpPr>
          <p:spPr>
            <a:xfrm>
              <a:off x="9655877" y="470819"/>
              <a:ext cx="1111011" cy="1413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CRCSCA, USS</a:t>
              </a:r>
            </a:p>
          </p:txBody>
        </p:sp>
        <p:sp>
          <p:nvSpPr>
            <p:cNvPr id="1535" name="tx1535"/>
            <p:cNvSpPr/>
            <p:nvPr/>
          </p:nvSpPr>
          <p:spPr>
            <a:xfrm>
              <a:off x="737613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36" name="tx1536"/>
            <p:cNvSpPr/>
            <p:nvPr/>
          </p:nvSpPr>
          <p:spPr>
            <a:xfrm>
              <a:off x="1876641" y="6231549"/>
              <a:ext cx="90408" cy="116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37" name="tx1537"/>
            <p:cNvSpPr/>
            <p:nvPr/>
          </p:nvSpPr>
          <p:spPr>
            <a:xfrm>
              <a:off x="2970464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38" name="tx1538"/>
            <p:cNvSpPr/>
            <p:nvPr/>
          </p:nvSpPr>
          <p:spPr>
            <a:xfrm>
              <a:off x="4109492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539" name="tx1539"/>
            <p:cNvSpPr/>
            <p:nvPr/>
          </p:nvSpPr>
          <p:spPr>
            <a:xfrm>
              <a:off x="4552064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0" name="tx1540"/>
            <p:cNvSpPr/>
            <p:nvPr/>
          </p:nvSpPr>
          <p:spPr>
            <a:xfrm>
              <a:off x="5418082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41" name="tx1541"/>
            <p:cNvSpPr/>
            <p:nvPr/>
          </p:nvSpPr>
          <p:spPr>
            <a:xfrm>
              <a:off x="6329304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42" name="tx1542"/>
            <p:cNvSpPr/>
            <p:nvPr/>
          </p:nvSpPr>
          <p:spPr>
            <a:xfrm>
              <a:off x="7240527" y="6229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43" name="tx1543"/>
            <p:cNvSpPr/>
            <p:nvPr/>
          </p:nvSpPr>
          <p:spPr>
            <a:xfrm>
              <a:off x="9216453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44" name="tx1544"/>
            <p:cNvSpPr/>
            <p:nvPr/>
          </p:nvSpPr>
          <p:spPr>
            <a:xfrm>
              <a:off x="10221477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45" name="tx1545"/>
            <p:cNvSpPr/>
            <p:nvPr/>
          </p:nvSpPr>
          <p:spPr>
            <a:xfrm>
              <a:off x="11226502" y="6229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46" name="tx1546"/>
            <p:cNvSpPr/>
            <p:nvPr/>
          </p:nvSpPr>
          <p:spPr>
            <a:xfrm>
              <a:off x="737613" y="3186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47" name="tx1547"/>
            <p:cNvSpPr/>
            <p:nvPr/>
          </p:nvSpPr>
          <p:spPr>
            <a:xfrm>
              <a:off x="1805451" y="3188548"/>
              <a:ext cx="90408" cy="116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48" name="tx1548"/>
            <p:cNvSpPr/>
            <p:nvPr/>
          </p:nvSpPr>
          <p:spPr>
            <a:xfrm>
              <a:off x="2828086" y="3186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49" name="tx1549"/>
            <p:cNvSpPr/>
            <p:nvPr/>
          </p:nvSpPr>
          <p:spPr>
            <a:xfrm>
              <a:off x="3895925" y="3186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550" name="tx1550"/>
            <p:cNvSpPr/>
            <p:nvPr/>
          </p:nvSpPr>
          <p:spPr>
            <a:xfrm>
              <a:off x="4597625" y="3186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51" name="tx1551"/>
            <p:cNvSpPr/>
            <p:nvPr/>
          </p:nvSpPr>
          <p:spPr>
            <a:xfrm>
              <a:off x="5406692" y="3186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52" name="tx1552"/>
            <p:cNvSpPr/>
            <p:nvPr/>
          </p:nvSpPr>
          <p:spPr>
            <a:xfrm>
              <a:off x="6260963" y="3186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53" name="tx1553"/>
            <p:cNvSpPr/>
            <p:nvPr/>
          </p:nvSpPr>
          <p:spPr>
            <a:xfrm>
              <a:off x="7115234" y="3186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54" name="tx1554"/>
            <p:cNvSpPr/>
            <p:nvPr/>
          </p:nvSpPr>
          <p:spPr>
            <a:xfrm>
              <a:off x="7969505" y="3186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55" name="tx1555"/>
            <p:cNvSpPr/>
            <p:nvPr/>
          </p:nvSpPr>
          <p:spPr>
            <a:xfrm>
              <a:off x="8457637" y="3186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56" name="tx1556"/>
            <p:cNvSpPr/>
            <p:nvPr/>
          </p:nvSpPr>
          <p:spPr>
            <a:xfrm>
              <a:off x="9361623" y="3186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57" name="tx1557"/>
            <p:cNvSpPr/>
            <p:nvPr/>
          </p:nvSpPr>
          <p:spPr>
            <a:xfrm>
              <a:off x="10310813" y="3186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58" name="tx1558"/>
            <p:cNvSpPr/>
            <p:nvPr/>
          </p:nvSpPr>
          <p:spPr>
            <a:xfrm>
              <a:off x="11260003" y="3186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59" name="tx1559"/>
            <p:cNvSpPr/>
            <p:nvPr/>
          </p:nvSpPr>
          <p:spPr>
            <a:xfrm>
              <a:off x="430456" y="2928678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0" name="tx1560"/>
            <p:cNvSpPr/>
            <p:nvPr/>
          </p:nvSpPr>
          <p:spPr>
            <a:xfrm>
              <a:off x="340048" y="2325754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61" name="tx1561"/>
            <p:cNvSpPr/>
            <p:nvPr/>
          </p:nvSpPr>
          <p:spPr>
            <a:xfrm>
              <a:off x="340048" y="1722830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62" name="tx1562"/>
            <p:cNvSpPr/>
            <p:nvPr/>
          </p:nvSpPr>
          <p:spPr>
            <a:xfrm>
              <a:off x="340048" y="1119826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63" name="tx1563"/>
            <p:cNvSpPr/>
            <p:nvPr/>
          </p:nvSpPr>
          <p:spPr>
            <a:xfrm>
              <a:off x="430456" y="5971678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4" name="tx1564"/>
            <p:cNvSpPr/>
            <p:nvPr/>
          </p:nvSpPr>
          <p:spPr>
            <a:xfrm>
              <a:off x="340048" y="5368754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65" name="tx1565"/>
            <p:cNvSpPr/>
            <p:nvPr/>
          </p:nvSpPr>
          <p:spPr>
            <a:xfrm>
              <a:off x="340048" y="4765830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66" name="tx1566"/>
            <p:cNvSpPr/>
            <p:nvPr/>
          </p:nvSpPr>
          <p:spPr>
            <a:xfrm>
              <a:off x="340048" y="4162826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67" name="tx1567"/>
            <p:cNvSpPr/>
            <p:nvPr/>
          </p:nvSpPr>
          <p:spPr>
            <a:xfrm>
              <a:off x="6164988" y="6430749"/>
              <a:ext cx="372764" cy="147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aval</a:t>
              </a:r>
            </a:p>
          </p:txBody>
        </p:sp>
        <p:sp>
          <p:nvSpPr>
            <p:cNvPr id="1568" name="tx1568"/>
            <p:cNvSpPr/>
            <p:nvPr/>
          </p:nvSpPr>
          <p:spPr>
            <a:xfrm rot="-5400000">
              <a:off x="-853809" y="3330208"/>
              <a:ext cx="2010271" cy="190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Activities of Daily Living (ADL)</a:t>
              </a:r>
              <a:endParaRPr sz="16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1569" name="Title 1"/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/>
          <a:lstStyle/>
          <a:p>
            <a:r>
              <a:t>ADL vs USS, SARA, f-SARA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Cambria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395BB3-1528-4302-A15C-E6A06E822975}" vid="{DF592CA2-00DC-4ACA-BF02-8EB1A2F15D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105</Words>
  <Application>Microsoft Office PowerPoint</Application>
  <PresentationFormat>Widescreen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Tenorite</vt:lpstr>
      <vt:lpstr>Calibri</vt:lpstr>
      <vt:lpstr>CR</vt:lpstr>
      <vt:lpstr>ADL vs USS, SARA, f-SARA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Christian Rummey</dc:creator>
  <cp:lastModifiedBy>Christian Rummey</cp:lastModifiedBy>
  <cp:revision>64</cp:revision>
  <dcterms:created xsi:type="dcterms:W3CDTF">2020-08-21T08:26:15Z</dcterms:created>
  <dcterms:modified xsi:type="dcterms:W3CDTF">2025-08-11T12:59:02Z</dcterms:modified>
</cp:coreProperties>
</file>