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4000" kern="1200" dirty="0"/>
            <a:t>Network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/>
            <a:t>Satellite</a:t>
          </a:r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/>
            <a:t>Link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Building a portfolio website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Christian Dalton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5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2717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34</Words>
  <Application>Microsoft Office PowerPoint</Application>
  <PresentationFormat>Widescreen</PresentationFormat>
  <Paragraphs>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Building a portfolio website</vt:lpstr>
      <vt:lpstr>What we will cover</vt:lpstr>
      <vt:lpstr>Tech Requirements</vt:lpstr>
      <vt:lpstr>Competitive Landscape</vt:lpstr>
      <vt:lpstr>Digital Communications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2022-09-19T01:57:30Z</dcterms:created>
  <dcterms:modified xsi:type="dcterms:W3CDTF">2022-09-19T04:10:31Z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