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706" autoAdjust="0"/>
  </p:normalViewPr>
  <p:slideViewPr>
    <p:cSldViewPr>
      <p:cViewPr varScale="1">
        <p:scale>
          <a:sx n="61" d="100"/>
          <a:sy n="61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Christian Hollander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this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does this help?</a:t>
            </a:r>
          </a:p>
          <a:p>
            <a:r>
              <a:rPr lang="en-US" dirty="0"/>
              <a:t>How does it help them?</a:t>
            </a: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E563A-4787-BB4D-7458-EEA0EEBE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similar apps are out there?</a:t>
            </a:r>
          </a:p>
          <a:p>
            <a:r>
              <a:rPr lang="en-US" dirty="0"/>
              <a:t>How do they compare to mine ?</a:t>
            </a:r>
          </a:p>
          <a:p>
            <a:pPr lvl="1"/>
            <a:r>
              <a:rPr lang="en-US" dirty="0"/>
              <a:t>Better or worse? </a:t>
            </a:r>
          </a:p>
        </p:txBody>
      </p:sp>
    </p:spTree>
    <p:extLst>
      <p:ext uri="{BB962C8B-B14F-4D97-AF65-F5344CB8AC3E}">
        <p14:creationId xmlns:p14="http://schemas.microsoft.com/office/powerpoint/2010/main" val="190048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44" y="228600"/>
            <a:ext cx="3962400" cy="595950"/>
          </a:xfrm>
        </p:spPr>
        <p:txBody>
          <a:bodyPr/>
          <a:lstStyle/>
          <a:p>
            <a:r>
              <a:rPr lang="en-US" u="sng" dirty="0"/>
              <a:t>Projects Feature’s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1844" y="835025"/>
            <a:ext cx="5029200" cy="2136775"/>
          </a:xfrm>
        </p:spPr>
        <p:txBody>
          <a:bodyPr/>
          <a:lstStyle/>
          <a:p>
            <a:r>
              <a:rPr lang="en-US" dirty="0"/>
              <a:t>CRUD Operation</a:t>
            </a:r>
          </a:p>
          <a:p>
            <a:r>
              <a:rPr lang="en-US" dirty="0"/>
              <a:t>Raid recommendations</a:t>
            </a:r>
          </a:p>
          <a:p>
            <a:r>
              <a:rPr lang="en-US" dirty="0"/>
              <a:t>Weapon wiki/lore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EFFAF5-089E-72DB-24EE-E1A8669B6D75}"/>
              </a:ext>
            </a:extLst>
          </p:cNvPr>
          <p:cNvSpPr txBox="1">
            <a:spLocks/>
          </p:cNvSpPr>
          <p:nvPr/>
        </p:nvSpPr>
        <p:spPr>
          <a:xfrm>
            <a:off x="6115210" y="228600"/>
            <a:ext cx="3962400" cy="5959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Code Example’s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D987796B-A030-52DA-2CEE-98DC840CD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5025"/>
            <a:ext cx="6019800" cy="1371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55FF1-ACD0-18A7-5E74-9382507C3A92}"/>
              </a:ext>
            </a:extLst>
          </p:cNvPr>
          <p:cNvCxnSpPr>
            <a:cxnSpLocks/>
          </p:cNvCxnSpPr>
          <p:nvPr/>
        </p:nvCxnSpPr>
        <p:spPr>
          <a:xfrm>
            <a:off x="2667000" y="1066800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{D39C5FD4-6267-418E-97C5-C2B5977C8A1F}tf03031010_win32</Template>
  <TotalTime>169</TotalTime>
  <Words>56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Schoolbook</vt:lpstr>
      <vt:lpstr>CITY SKETCH 16X9</vt:lpstr>
      <vt:lpstr>C# Project</vt:lpstr>
      <vt:lpstr>Purpose of this Project </vt:lpstr>
      <vt:lpstr>Competition</vt:lpstr>
      <vt:lpstr>Projects Feature’s</vt:lpstr>
      <vt:lpstr>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Project</dc:title>
  <dc:creator>Hollander, Christian</dc:creator>
  <cp:lastModifiedBy>Hollander, Christian</cp:lastModifiedBy>
  <cp:revision>1</cp:revision>
  <dcterms:created xsi:type="dcterms:W3CDTF">2023-05-03T13:10:58Z</dcterms:created>
  <dcterms:modified xsi:type="dcterms:W3CDTF">2023-05-03T16:00:11Z</dcterms:modified>
</cp:coreProperties>
</file>