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A0FE-2D3E-4C70-A0EA-84B33A07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EB6C-4131-4CF3-A24C-A0A3BAAB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733-259C-40B9-8D99-334DBE1A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E213-85BF-477E-9547-A03B0793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15ED-D856-4EA5-991A-47E5AF33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9526-DA96-4F1C-9843-731587AA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0598-781B-4A92-AD82-3C6E74922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A18ED-9E1B-4207-995A-18A53201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073A-4EF9-4A60-9C7C-7BE5FE92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1FFB-7EA4-4A5E-BD25-15D953B7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BC616-166F-4FB1-9E09-EA38B291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C9C7-DDA3-4370-A4ED-180E26F7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CCBB-295A-4ED3-B301-0B44DFE0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8FFD-AB2E-41D1-8353-196FBDE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4AB60-C989-4955-ABE4-1AF36DED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A67-06EE-41F6-9656-50D75583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9130-9416-4FC5-A6BA-268FD494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980A-3B39-40ED-809F-4C9FB439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763F-1A36-482F-A9CE-457AA01E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C2B1-D052-4745-B792-A0D3D680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ED6E-FA06-445D-90FC-06865C86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0DF5-7A7B-4045-92ED-54A95F5C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D181-E751-443F-BCAF-DD626E9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2DB4-4D37-4498-89D6-8FC239E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B59-8706-4C40-A9CA-EFB3ECB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1CC2-C642-45AC-AC58-018A55E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C991-56CA-4A31-A837-2CAABB26C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FC41-9EE5-409D-B476-4641F7F2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FE1C3-92D7-4349-82FF-AC28E5BE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B0641-7CA3-474B-BF51-FF70CCF2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037B0-9FF9-4188-A289-9594D173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40E5-D456-4F4F-8849-ED6C330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0FE7-232D-45D5-BD9C-E655FC6F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4993-6893-494D-B081-582DB64F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12AD4-1870-4F25-9CA7-8D8096A93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A48C5-FA0A-4656-ABD5-17BFAA063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67744-F344-4090-BEDC-C6F2115E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14C32-1744-42BD-BA5D-27B365A6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FC59B-3AD5-4275-8150-D9B20ED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5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DCC-4EBD-4E54-84C5-F9971DA8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4C741-817D-46C8-8B7A-AA9DCA61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DEADD-FF9B-4AB8-84F2-0C51955D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87F51-931E-4163-B142-976C080C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C0AE7-C935-447F-B2DB-14E2AA0C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B11D-DF99-409D-868F-FDA60D90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CBC6-C312-4334-B24B-C65870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1825-2384-46E4-8E39-E50080A0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9940-CAD5-4F6D-8D91-3FB95F79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1D77-CD73-4C7E-BA89-A739A28D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A5AE-2057-4597-9578-9FB71D20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60B1-0184-46EF-B6FC-173977DC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0890F-7929-4E4B-84FB-0EAEDA8F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CE3-B87E-40CD-9D31-6F569466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71C89-1FC8-4939-9366-C4A5FC8F0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DD25-3433-4B34-823A-C4C62EA8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66881-82C3-4968-B90A-3B5A2F65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82AB-A1CE-4B63-B818-4816532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A6A9-E1E8-483B-909A-2AFE3F26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B56B1-B563-4B75-9162-0D878E35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88AC4-6157-4EBD-AEE7-4F4707DB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577A-1998-4DCC-8D31-053E677A9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6022-05D0-4F27-AE17-038A66F8A29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6D2A9-BB74-4667-BBEC-29F8F89D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3660-5B05-4744-BD16-28F3D989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0436-97BB-4C12-8C4A-63FE2EA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Qsk2IhkTr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5F683B-E71A-4756-AFEC-08FF78EA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CSCE 240 ChatBot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81AF9-6F73-4EE1-85D5-B179370C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Christian Lee</a:t>
            </a:r>
          </a:p>
        </p:txBody>
      </p:sp>
    </p:spTree>
    <p:extLst>
      <p:ext uri="{BB962C8B-B14F-4D97-AF65-F5344CB8AC3E}">
        <p14:creationId xmlns:p14="http://schemas.microsoft.com/office/powerpoint/2010/main" val="211953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88ED9-A67E-4D11-9073-EBA70D73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A32E-92C6-419D-ADF6-C0D44E3B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1" y="3948158"/>
            <a:ext cx="3322316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https://www.youtube.com/watch?v=dQsk2IhkTrg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8F0D61-37F3-4E57-AD16-9E732300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6" y="1562938"/>
            <a:ext cx="7038975" cy="37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65D4A-56CC-4FCD-86B4-69B55B59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Experience Implementing and Testing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98E3-01DB-4531-886C-F8D88304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Tested to find errors using system printing</a:t>
            </a:r>
          </a:p>
          <a:p>
            <a:r>
              <a:rPr lang="en-US">
                <a:solidFill>
                  <a:schemeClr val="bg1"/>
                </a:solidFill>
              </a:rPr>
              <a:t>FileWriter and BufferedWriter were sometimes buggy</a:t>
            </a:r>
          </a:p>
          <a:p>
            <a:r>
              <a:rPr lang="en-US">
                <a:solidFill>
                  <a:schemeClr val="bg1"/>
                </a:solidFill>
              </a:rPr>
              <a:t>Tested by quitting immediately to see if it recorded the user input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33E5E-14CC-47E9-A676-0FA20A9A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Scope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2E1C-27A1-4670-AABF-5E5377B7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My district was District 110, Charleston County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Representative was William Scott Cogswell, Jr.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Programming Language: Java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1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F25F49-4EDE-4606-9B63-6919E954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8FD6-ED52-4178-A624-A4183645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The data available was from the website about name, region, phone number, etc.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 that was retrieved was user responses</a:t>
            </a:r>
          </a:p>
        </p:txBody>
      </p:sp>
    </p:spTree>
    <p:extLst>
      <p:ext uri="{BB962C8B-B14F-4D97-AF65-F5344CB8AC3E}">
        <p14:creationId xmlns:p14="http://schemas.microsoft.com/office/powerpoint/2010/main" val="3596352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omputer script on a screen">
            <a:extLst>
              <a:ext uri="{FF2B5EF4-FFF2-40B4-BE49-F238E27FC236}">
                <a16:creationId xmlns:a16="http://schemas.microsoft.com/office/drawing/2014/main" id="{2CF413A0-6C27-ABFF-76C0-78B9C884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0" t="4898" r="154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56" name="Rectangle 2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BB439-DE5B-42EE-8B8C-2E220E5E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PA1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688E-BB1C-4A54-8B36-AE211A7A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Downloaded representative information from text file to array list to sort into variables</a:t>
            </a:r>
          </a:p>
          <a:p>
            <a:r>
              <a:rPr lang="en-US" sz="1700"/>
              <a:t>Divided up code by different methods such as to read the file, populate array list, get methods</a:t>
            </a:r>
          </a:p>
        </p:txBody>
      </p:sp>
    </p:spTree>
    <p:extLst>
      <p:ext uri="{BB962C8B-B14F-4D97-AF65-F5344CB8AC3E}">
        <p14:creationId xmlns:p14="http://schemas.microsoft.com/office/powerpoint/2010/main" val="427988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AAC25-5F8D-4E91-95DE-2AF2679D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PA2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7B4D-4914-4E54-A114-16A9A64F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To check if user query matched data, used if statements, toLowerCase(), equals() and contains() to check if user query matched data </a:t>
            </a:r>
          </a:p>
          <a:p>
            <a:r>
              <a:rPr lang="en-US" sz="2000">
                <a:solidFill>
                  <a:schemeClr val="bg1"/>
                </a:solidFill>
              </a:rPr>
              <a:t>Appended strings together for contact information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2E74F-1159-4C61-8670-115B73E2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/>
              <a:t>PA3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7DF6-0CD6-4BDF-B175-4E0A6DDB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Handled user quitting and unknown questions using while loops and if statements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Used if statements for known user queries</a:t>
            </a: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87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BCE63-4540-412E-893A-B5A54B19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PA4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0CA6-3234-4BC2-BEFB-89B1CEE5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check user query matches 70%, separated user input by space delimiter </a:t>
            </a:r>
          </a:p>
          <a:p>
            <a:r>
              <a:rPr lang="en-US" dirty="0">
                <a:solidFill>
                  <a:schemeClr val="bg1"/>
                </a:solidFill>
              </a:rPr>
              <a:t>Used a for loop and a counter to determine 70% threshold</a:t>
            </a:r>
          </a:p>
          <a:p>
            <a:r>
              <a:rPr lang="en-US" dirty="0">
                <a:solidFill>
                  <a:schemeClr val="bg1"/>
                </a:solidFill>
              </a:rPr>
              <a:t>If less than 70%, system printed to reword the question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522C-F26D-4B19-99E7-AF75B770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PA5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92AF-DF91-47CA-B710-8EF9CBBD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Created a new file of data logs using </a:t>
            </a:r>
            <a:r>
              <a:rPr lang="en-US" sz="2000" dirty="0" err="1">
                <a:solidFill>
                  <a:schemeClr val="bg1"/>
                </a:solidFill>
              </a:rPr>
              <a:t>filewriter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bufferedwriter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Used try and catch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dirty="0" err="1">
                <a:solidFill>
                  <a:schemeClr val="bg1"/>
                </a:solidFill>
              </a:rPr>
              <a:t>filewriter</a:t>
            </a:r>
            <a:r>
              <a:rPr lang="en-US" sz="2000" dirty="0">
                <a:solidFill>
                  <a:schemeClr val="bg1"/>
                </a:solidFill>
              </a:rPr>
              <a:t> to create csv file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File name will not accept “:” so had to change them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8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1" name="Rectangle 24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2" name="Group 25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573" name="Group 251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574" name="Freeform: Shape 25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5" name="Freeform: Shape 26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6" name="Group 25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77" name="Group 25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78" name="Freeform: Shape 25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reeform: Shape 25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1" name="Group 25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83" name="Freeform: Shape 25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reeform: Shape 25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90211F-100C-4FC4-89E9-9FC27C05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PA6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3EA9-98E6-4C18-93FF-5D0B5795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Used David Eta’s code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Basically same as PA5</a:t>
            </a:r>
            <a:endParaRPr lang="en-US" sz="24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53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260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CSCE 240 ChatBot Project</vt:lpstr>
      <vt:lpstr>Scope</vt:lpstr>
      <vt:lpstr>Data</vt:lpstr>
      <vt:lpstr>PA1</vt:lpstr>
      <vt:lpstr>PA2</vt:lpstr>
      <vt:lpstr>PA3</vt:lpstr>
      <vt:lpstr>PA4</vt:lpstr>
      <vt:lpstr>PA5</vt:lpstr>
      <vt:lpstr>PA6</vt:lpstr>
      <vt:lpstr>Snapshot</vt:lpstr>
      <vt:lpstr>Experience Implementing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240 ChatBot Project</dc:title>
  <dc:creator>Christian Lee</dc:creator>
  <cp:lastModifiedBy>Christian Lee</cp:lastModifiedBy>
  <cp:revision>4</cp:revision>
  <dcterms:created xsi:type="dcterms:W3CDTF">2022-04-18T18:06:56Z</dcterms:created>
  <dcterms:modified xsi:type="dcterms:W3CDTF">2022-04-19T12:43:22Z</dcterms:modified>
</cp:coreProperties>
</file>