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acb226d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acb226d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c00c7f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c00c7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c00c7f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c00c7f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c00c7f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c00c7f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dc5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0ddc5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0ddc51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c0ddc5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c0ddc51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c0ddc51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CS: 104 04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Awn Rizvi, Christian Ramos, Jaden Rodriguez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Meeting times and time management.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Conflicting schedules.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Production of various codes.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Correctly </a:t>
            </a:r>
            <a:r>
              <a:rPr lang="en" sz="1800"/>
              <a:t>aiming/angling</a:t>
            </a:r>
            <a:r>
              <a:rPr lang="en" sz="1800"/>
              <a:t> robot to accurately cross through course.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Christian Ramos-</a:t>
            </a:r>
            <a:r>
              <a:rPr lang="en" sz="1800"/>
              <a:t>Coder, Tester.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Code to ensure robot completes course, as well as testing these codes.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Awn Rizvi-</a:t>
            </a:r>
            <a:r>
              <a:rPr lang="en" sz="1800"/>
              <a:t> Document Manager.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Drafted charts and completed design documents.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Jaden Rodriguez-</a:t>
            </a:r>
            <a:r>
              <a:rPr lang="en" sz="1800"/>
              <a:t> Project Manager.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Plan meetings and ensure role conductivity.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Developing and fully seeing through a software project takes tedious planning involving many </a:t>
            </a:r>
            <a:r>
              <a:rPr lang="en" sz="1800"/>
              <a:t>preordained plans before coding can even start.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Importance of time management.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basic concept of the methodologies of software development, from flowcharting to testing.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Change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Punctuality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meeting times planned around convenience of various schedules.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Accomodation for group members that have inaccessibility to computer or lab times.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Code </a:t>
            </a:r>
            <a:r>
              <a:rPr b="0" lang="en"/>
              <a:t>Endurance</a:t>
            </a:r>
            <a:endParaRPr b="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118"/>
            <a:ext cx="9144001" cy="431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Code </a:t>
            </a:r>
            <a:r>
              <a:rPr b="0" lang="en"/>
              <a:t>Speed</a:t>
            </a:r>
            <a:endParaRPr b="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767"/>
            <a:ext cx="9144000" cy="375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Code </a:t>
            </a:r>
            <a:r>
              <a:rPr b="0" lang="en"/>
              <a:t>Agility</a:t>
            </a:r>
            <a:endParaRPr b="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38"/>
            <a:ext cx="53721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