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8" r:id="rId12"/>
    <p:sldId id="266" r:id="rId13"/>
    <p:sldId id="269" r:id="rId14"/>
    <p:sldId id="272" r:id="rId15"/>
    <p:sldId id="271" r:id="rId16"/>
    <p:sldId id="273" r:id="rId17"/>
  </p:sldIdLst>
  <p:sldSz cx="12192000" cy="6858000"/>
  <p:notesSz cx="6858000" cy="9144000"/>
  <p:embeddedFontLst>
    <p:embeddedFont>
      <p:font typeface="Microsoft GothicNeo" panose="020B0500000101010101" pitchFamily="50" charset="-127"/>
      <p:regular r:id="rId19"/>
      <p:bold r:id="rId20"/>
    </p:embeddedFont>
    <p:embeddedFont>
      <p:font typeface="Pretendard" panose="02000503000000020004" pitchFamily="2" charset="-127"/>
      <p:regular r:id="rId21"/>
      <p:bold r:id="rId22"/>
    </p:embeddedFont>
    <p:embeddedFont>
      <p:font typeface="Pretendard Medium" panose="02000603000000020004" pitchFamily="2" charset="-127"/>
      <p:regular r:id="rId23"/>
    </p:embeddedFont>
    <p:embeddedFont>
      <p:font typeface="Pretendard SemiBold" panose="02000703000000020004" pitchFamily="2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21AFB-7509-458B-BD00-83A95E517FED}" v="24" dt="2022-09-01T02:25:09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77934-0AD5-496F-B352-9C5F05FD33B6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F6124-F4C6-481B-9F28-892F00F8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7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parts.co.kr/goods/view?no=94702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valoniaTeam.AvaloniaV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avaloniaui.net/tutorials/todo-list-app/locating-vie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ommunitytoolkit/mvv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valoniaUI/Avalonia/issues/4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FE20E4-7D83-F543-5357-8DAFBB6E5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AvaloniaUI</a:t>
            </a:r>
            <a:r>
              <a:rPr lang="en-US" altLang="ko-KR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+</a:t>
            </a:r>
            <a:br>
              <a:rPr lang="en-US" altLang="ko-KR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Raspberry Pi =&gt;</a:t>
            </a:r>
            <a:br>
              <a:rPr lang="en-US" altLang="ko-KR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전광판 완성</a:t>
            </a:r>
            <a:r>
              <a:rPr lang="en-US" altLang="ko-KR" sz="5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lang="ko-KR" altLang="en-US" sz="5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A77901-0E13-7381-F93E-2D4032A03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Windows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와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Raspbian(Raspberry Pi OS)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동작하는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UI APP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을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Avalonia UI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 만들어 봅니다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7D16E938-7877-0EE2-3055-8B4A1316A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93" r="3587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7CE26A-3FB8-D38E-ADA4-E22BA6C35C62}"/>
              </a:ext>
            </a:extLst>
          </p:cNvPr>
          <p:cNvSpPr txBox="1"/>
          <p:nvPr/>
        </p:nvSpPr>
        <p:spPr>
          <a:xfrm>
            <a:off x="10724694" y="555343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Vincent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13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9EC0D-079D-84F0-F363-FAF52701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본격적으로 전광판 개발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07788-73DB-F4D2-BE27-FFD078C7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MainWindowViewModel</a:t>
            </a:r>
            <a:r>
              <a:rPr lang="ko-KR" altLang="en-US" sz="2000" dirty="0"/>
              <a:t>에 그림과 같이 코딩한다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>
                <a:solidFill>
                  <a:srgbClr val="FF0000"/>
                </a:solidFill>
              </a:rPr>
              <a:t>ObervableObjectAttribute</a:t>
            </a:r>
            <a:r>
              <a:rPr lang="ko-KR" altLang="en-US" sz="2000" dirty="0"/>
              <a:t>와 </a:t>
            </a:r>
            <a:r>
              <a:rPr lang="en-US" altLang="ko-KR" sz="2000" dirty="0">
                <a:solidFill>
                  <a:srgbClr val="FF0000"/>
                </a:solidFill>
              </a:rPr>
              <a:t>partial </a:t>
            </a:r>
            <a:r>
              <a:rPr lang="ko-KR" altLang="en-US" sz="2000" dirty="0">
                <a:solidFill>
                  <a:srgbClr val="FF0000"/>
                </a:solidFill>
              </a:rPr>
              <a:t>키워드</a:t>
            </a:r>
            <a:r>
              <a:rPr lang="ko-KR" altLang="en-US" sz="2000" dirty="0"/>
              <a:t>로 </a:t>
            </a:r>
            <a:r>
              <a:rPr lang="en-US" altLang="ko-KR" sz="2000" dirty="0" err="1"/>
              <a:t>CommunityToolkit</a:t>
            </a:r>
            <a:r>
              <a:rPr lang="ko-KR" altLang="en-US" sz="2000" dirty="0"/>
              <a:t>이 소스를 생성한다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MainWindowViewModel</a:t>
            </a:r>
            <a:r>
              <a:rPr lang="ko-KR" altLang="en-US" sz="2000" dirty="0"/>
              <a:t>에는 컨텐츠로 사용될 </a:t>
            </a:r>
            <a:r>
              <a:rPr lang="en-US" altLang="ko-KR" sz="2000" dirty="0" err="1"/>
              <a:t>MainViewModel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ObservablePropertyAttribute</a:t>
            </a:r>
            <a:r>
              <a:rPr lang="ko-KR" altLang="en-US" sz="2000" dirty="0"/>
              <a:t>로 정의하고 </a:t>
            </a:r>
            <a:r>
              <a:rPr lang="ko-KR" altLang="en-US" sz="2000" dirty="0" err="1"/>
              <a:t>맴버변수</a:t>
            </a:r>
            <a:r>
              <a:rPr lang="ko-KR" altLang="en-US" sz="2000" dirty="0"/>
              <a:t> 명은 꼭 </a:t>
            </a:r>
            <a:r>
              <a:rPr lang="ko-KR" altLang="en-US" sz="2000" dirty="0">
                <a:solidFill>
                  <a:srgbClr val="FF0000"/>
                </a:solidFill>
              </a:rPr>
              <a:t>소문자</a:t>
            </a:r>
            <a:r>
              <a:rPr lang="ko-KR" altLang="en-US" sz="2000" dirty="0"/>
              <a:t>로 시작한다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ViewModel</a:t>
            </a:r>
            <a:r>
              <a:rPr lang="ko-KR" altLang="en-US" sz="2000" dirty="0"/>
              <a:t>만 넣어주면 </a:t>
            </a:r>
            <a:r>
              <a:rPr lang="en-US" altLang="ko-KR" sz="2000" dirty="0" err="1"/>
              <a:t>ViewLocator</a:t>
            </a:r>
            <a:r>
              <a:rPr lang="ko-KR" altLang="en-US" sz="2000" dirty="0"/>
              <a:t>가 이름으로 매칭하여 </a:t>
            </a:r>
            <a:r>
              <a:rPr lang="en-US" altLang="ko-KR" sz="2000" dirty="0"/>
              <a:t>View</a:t>
            </a:r>
            <a:r>
              <a:rPr lang="ko-KR" altLang="en-US" sz="2000" dirty="0"/>
              <a:t>를 위치시켜준다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9094D-8CCE-0E30-FC5F-70D24198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984" y="2233612"/>
            <a:ext cx="3171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96702-3DC2-257B-C624-5C44FE02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본격적으로 전광판 개발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16BF2-B9AE-D442-D3F7-A2D4F73E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ViewLocator</a:t>
            </a:r>
            <a:r>
              <a:rPr lang="ko-KR" altLang="en-US" sz="2000" dirty="0"/>
              <a:t>의 코드를 보면 </a:t>
            </a:r>
            <a:r>
              <a:rPr lang="en-US" altLang="ko-KR" sz="2000" dirty="0" err="1"/>
              <a:t>ViewModel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키워드로 사용하여 매칭하고 있는데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MainWindow.axaml</a:t>
            </a:r>
            <a:r>
              <a:rPr lang="ko-KR" altLang="en-US" sz="2000" dirty="0"/>
              <a:t>은 접미사로 </a:t>
            </a:r>
            <a:r>
              <a:rPr lang="en-US" altLang="ko-KR" sz="2000" dirty="0"/>
              <a:t>View</a:t>
            </a:r>
            <a:r>
              <a:rPr lang="ko-KR" altLang="en-US" sz="2000" dirty="0"/>
              <a:t>가 붙어있지 않으므로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MainWindow</a:t>
            </a:r>
            <a:r>
              <a:rPr lang="ko-KR" altLang="en-US" sz="2000" dirty="0"/>
              <a:t>만 따로 </a:t>
            </a:r>
            <a:r>
              <a:rPr lang="en-US" altLang="ko-KR" sz="2000" dirty="0" err="1"/>
              <a:t>DataContext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MainWindowViewModel</a:t>
            </a:r>
            <a:r>
              <a:rPr lang="ko-KR" altLang="en-US" sz="2000" dirty="0"/>
              <a:t>로 할당한다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이후 해당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</a:t>
            </a:r>
            <a:r>
              <a:rPr lang="en-US" altLang="ko-KR" sz="2000" dirty="0" err="1"/>
              <a:t>ObervableObject</a:t>
            </a:r>
            <a:r>
              <a:rPr lang="en-US" altLang="ko-KR" sz="2000" dirty="0"/>
              <a:t> </a:t>
            </a:r>
            <a:r>
              <a:rPr lang="ko-KR" altLang="en-US" sz="2000" dirty="0"/>
              <a:t>타입일 경우 </a:t>
            </a:r>
            <a:r>
              <a:rPr lang="en-US" altLang="ko-KR" sz="2000" dirty="0"/>
              <a:t>Match </a:t>
            </a:r>
            <a:r>
              <a:rPr lang="ko-KR" altLang="en-US" sz="2000" dirty="0"/>
              <a:t>메서드에서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반환하며 </a:t>
            </a:r>
            <a:r>
              <a:rPr lang="en-US" altLang="ko-KR" sz="2000" dirty="0"/>
              <a:t>View</a:t>
            </a:r>
            <a:r>
              <a:rPr lang="ko-KR" altLang="en-US" sz="2000" dirty="0"/>
              <a:t>가 그려진다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9A1F4-2DBA-9FEE-2D57-70953D77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64" y="2500351"/>
            <a:ext cx="3786285" cy="1732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6A295-C726-E28E-DD40-70E6AD23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99" y="4430480"/>
            <a:ext cx="4629150" cy="266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63EBE1-5C97-662C-242E-6E1075A3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699" y="4843441"/>
            <a:ext cx="2457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0D6A-AD50-719B-495F-C0151489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본격적으로 전광판 개발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D53B0-7E18-C749-34D5-C05D6C7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Views </a:t>
            </a:r>
            <a:r>
              <a:rPr lang="ko-KR" altLang="en-US" dirty="0"/>
              <a:t>폴더에 </a:t>
            </a:r>
            <a:r>
              <a:rPr lang="en-US" altLang="ko-KR" dirty="0"/>
              <a:t>[</a:t>
            </a:r>
            <a:r>
              <a:rPr lang="ko-KR" altLang="en-US" dirty="0"/>
              <a:t>컨텍스트 메뉴</a:t>
            </a:r>
            <a:r>
              <a:rPr lang="en-US" altLang="ko-KR" dirty="0"/>
              <a:t>]-&gt;[</a:t>
            </a:r>
            <a:r>
              <a:rPr lang="ko-KR" altLang="en-US" dirty="0"/>
              <a:t>추가</a:t>
            </a:r>
            <a:r>
              <a:rPr lang="en-US" altLang="ko-KR" dirty="0"/>
              <a:t>]-&gt;[</a:t>
            </a:r>
            <a:r>
              <a:rPr lang="ko-KR" altLang="en-US" dirty="0"/>
              <a:t>새 항목</a:t>
            </a:r>
            <a:r>
              <a:rPr lang="en-US" altLang="ko-KR" dirty="0"/>
              <a:t>]-&gt; [Avalonia]-&gt;[</a:t>
            </a:r>
            <a:r>
              <a:rPr lang="en-US" altLang="ko-KR" dirty="0" err="1"/>
              <a:t>UserControl</a:t>
            </a:r>
            <a:r>
              <a:rPr lang="en-US" altLang="ko-KR" dirty="0"/>
              <a:t>] </a:t>
            </a:r>
            <a:r>
              <a:rPr lang="ko-KR" altLang="en-US" dirty="0"/>
              <a:t>을 선택하여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MainView</a:t>
            </a:r>
            <a:r>
              <a:rPr lang="ko-KR" altLang="en-US" dirty="0"/>
              <a:t>로 명명된 </a:t>
            </a:r>
            <a:r>
              <a:rPr lang="en-US" altLang="ko-KR" dirty="0"/>
              <a:t>Avalonia UI </a:t>
            </a:r>
            <a:r>
              <a:rPr lang="en-US" altLang="ko-KR" dirty="0" err="1"/>
              <a:t>UserControl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Content </a:t>
            </a:r>
            <a:r>
              <a:rPr lang="ko-KR" altLang="en-US" dirty="0"/>
              <a:t>속성에 </a:t>
            </a:r>
            <a:r>
              <a:rPr lang="en-US" altLang="ko-KR" dirty="0" err="1"/>
              <a:t>MainViewModel</a:t>
            </a:r>
            <a:r>
              <a:rPr lang="ko-KR" altLang="en-US" dirty="0"/>
              <a:t>을 바인딩한다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D3665D-C1DC-C06F-3D3A-2D445627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82" y="1964296"/>
            <a:ext cx="4622722" cy="19963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F4EE3E-437D-C932-F86F-9416A9C1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4" y="4535288"/>
            <a:ext cx="5448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2065-3A2A-4C1C-654E-B2E3B131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본격적으로 전광판 개발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74C84-903D-0AD6-0EF3-7E1E8BE0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WPF</a:t>
            </a:r>
            <a:r>
              <a:rPr lang="ko-KR" altLang="en-US" sz="2000" dirty="0"/>
              <a:t>는 </a:t>
            </a:r>
            <a:r>
              <a:rPr lang="en-US" altLang="ko-KR" sz="2000" dirty="0"/>
              <a:t>Resource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Style</a:t>
            </a:r>
            <a:r>
              <a:rPr lang="ko-KR" altLang="en-US" sz="2000" dirty="0"/>
              <a:t>을 정의하지만</a:t>
            </a:r>
            <a:r>
              <a:rPr lang="en-US" altLang="ko-KR" sz="2000" dirty="0"/>
              <a:t>, Avalonia UI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Styles </a:t>
            </a:r>
            <a:r>
              <a:rPr lang="ko-KR" altLang="en-US" sz="2000" dirty="0"/>
              <a:t>속성을 통해 </a:t>
            </a:r>
            <a:r>
              <a:rPr lang="en-US" altLang="ko-KR" sz="2000" dirty="0"/>
              <a:t>Style</a:t>
            </a:r>
            <a:r>
              <a:rPr lang="ko-KR" altLang="en-US" sz="2000" dirty="0"/>
              <a:t>을 정의한다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WPF</a:t>
            </a:r>
            <a:r>
              <a:rPr lang="ko-KR" altLang="en-US" sz="2000" dirty="0"/>
              <a:t>의 </a:t>
            </a:r>
            <a:r>
              <a:rPr lang="en-US" altLang="ko-KR" sz="2000" dirty="0"/>
              <a:t>Animation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StoryBoard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DoubleAnimation</a:t>
            </a:r>
            <a:r>
              <a:rPr lang="en-US" altLang="ko-KR" sz="2000" dirty="0"/>
              <a:t> </a:t>
            </a:r>
            <a:r>
              <a:rPr lang="ko-KR" altLang="en-US" sz="2000" dirty="0"/>
              <a:t>등의 클래스와 연계하여 애니메이션을 정의했지만</a:t>
            </a:r>
            <a:r>
              <a:rPr lang="en-US" altLang="ko-KR" sz="2000" dirty="0"/>
              <a:t>, Avalonia UI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CSS </a:t>
            </a:r>
            <a:r>
              <a:rPr lang="ko-KR" altLang="en-US" sz="2000" dirty="0"/>
              <a:t>스타일을 따르므로 </a:t>
            </a:r>
            <a:r>
              <a:rPr lang="en-US" altLang="ko-KR" sz="2000" dirty="0" err="1"/>
              <a:t>KeyFrame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Animation</a:t>
            </a:r>
            <a:r>
              <a:rPr lang="ko-KR" altLang="en-US" sz="2000" dirty="0"/>
              <a:t>을 정의한다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ViewLocator</a:t>
            </a:r>
            <a:r>
              <a:rPr lang="en-US" altLang="ko-KR" sz="2000" dirty="0"/>
              <a:t> </a:t>
            </a:r>
            <a:r>
              <a:rPr lang="ko-KR" altLang="en-US" sz="2000" dirty="0"/>
              <a:t>사용 시 </a:t>
            </a:r>
            <a:r>
              <a:rPr lang="en-US" altLang="ko-KR" sz="2000" dirty="0" err="1"/>
              <a:t>ObservableObject</a:t>
            </a:r>
            <a:r>
              <a:rPr lang="ko-KR" altLang="en-US" sz="2000" dirty="0"/>
              <a:t>는 </a:t>
            </a:r>
            <a:r>
              <a:rPr lang="en-US" altLang="ko-KR" sz="2000" dirty="0"/>
              <a:t>Attribute</a:t>
            </a:r>
            <a:r>
              <a:rPr lang="ko-KR" altLang="en-US" sz="2000" dirty="0"/>
              <a:t>형태로 적용하면 못 찾으므로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ViewLocator</a:t>
            </a:r>
            <a:r>
              <a:rPr lang="ko-KR" altLang="en-US" sz="2000" dirty="0"/>
              <a:t>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찾을 </a:t>
            </a:r>
            <a:r>
              <a:rPr lang="en-US" altLang="ko-KR" sz="2000" dirty="0" err="1"/>
              <a:t>MainView</a:t>
            </a:r>
            <a:r>
              <a:rPr lang="ko-KR" altLang="en-US" sz="2000" dirty="0"/>
              <a:t>는 상속형태로 정의한다</a:t>
            </a:r>
            <a:r>
              <a:rPr lang="en-US" altLang="ko-KR" sz="2000" dirty="0"/>
              <a:t>.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597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E6C41-1B23-B2F9-19A9-71EA48B3F7AC}"/>
              </a:ext>
            </a:extLst>
          </p:cNvPr>
          <p:cNvSpPr txBox="1"/>
          <p:nvPr/>
        </p:nvSpPr>
        <p:spPr>
          <a:xfrm>
            <a:off x="1581705" y="2905780"/>
            <a:ext cx="902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MainView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 및 배포 시연</a:t>
            </a:r>
          </a:p>
        </p:txBody>
      </p:sp>
    </p:spTree>
    <p:extLst>
      <p:ext uri="{BB962C8B-B14F-4D97-AF65-F5344CB8AC3E}">
        <p14:creationId xmlns:p14="http://schemas.microsoft.com/office/powerpoint/2010/main" val="398978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1A826-23F5-39C8-22A1-74228156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Raspbian </a:t>
            </a:r>
            <a:r>
              <a:rPr lang="ko-KR" altLang="en-US" dirty="0"/>
              <a:t>으로 배포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731F7-A03F-DD63-0007-38BBA459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Visual Studio 2022</a:t>
            </a:r>
            <a:r>
              <a:rPr lang="ko-KR" altLang="en-US" sz="2000" dirty="0"/>
              <a:t>에서 개발을 끝낸 뒤에는 </a:t>
            </a:r>
            <a:r>
              <a:rPr lang="en-US" altLang="ko-KR" sz="2000" dirty="0"/>
              <a:t>SCP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Raspbian</a:t>
            </a:r>
            <a:r>
              <a:rPr lang="ko-KR" altLang="en-US" sz="2000" dirty="0"/>
              <a:t>으로 </a:t>
            </a:r>
            <a:r>
              <a:rPr lang="en-US" altLang="ko-KR" sz="2000" dirty="0"/>
              <a:t>.NET Assembly</a:t>
            </a:r>
            <a:r>
              <a:rPr lang="ko-KR" altLang="en-US" sz="2000" dirty="0"/>
              <a:t>를 전달해야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VS 2022</a:t>
            </a:r>
            <a:r>
              <a:rPr lang="ko-KR" altLang="en-US" sz="2000" dirty="0"/>
              <a:t>의 </a:t>
            </a:r>
            <a:r>
              <a:rPr lang="en-US" altLang="ko-KR" sz="2000" dirty="0"/>
              <a:t>Publish </a:t>
            </a:r>
            <a:r>
              <a:rPr lang="ko-KR" altLang="en-US" sz="2000" dirty="0"/>
              <a:t>기능을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사진과 같은 구성으로 게시를 한 뒤 게시 경로의 모든 파일을 </a:t>
            </a:r>
            <a:r>
              <a:rPr lang="en-US" altLang="ko-KR" sz="2000" dirty="0"/>
              <a:t>SCP</a:t>
            </a:r>
            <a:r>
              <a:rPr lang="ko-KR" altLang="en-US" sz="2000" dirty="0"/>
              <a:t>로 전달한다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일반적으로 </a:t>
            </a:r>
            <a:r>
              <a:rPr lang="en-US" altLang="ko-KR" sz="2000" dirty="0"/>
              <a:t>Windows 10 </a:t>
            </a:r>
            <a:r>
              <a:rPr lang="ko-KR" altLang="en-US" sz="2000" dirty="0"/>
              <a:t>이상에는 </a:t>
            </a:r>
            <a:r>
              <a:rPr lang="en-US" altLang="ko-KR" sz="2000" dirty="0"/>
              <a:t>OpenSSH</a:t>
            </a:r>
            <a:r>
              <a:rPr lang="ko-KR" altLang="en-US" sz="2000" dirty="0"/>
              <a:t>가 설치되어 있으므로 </a:t>
            </a:r>
            <a:r>
              <a:rPr lang="en-US" altLang="ko-KR" sz="2000" dirty="0"/>
              <a:t>SSH </a:t>
            </a:r>
            <a:r>
              <a:rPr lang="ko-KR" altLang="en-US" sz="2000" dirty="0"/>
              <a:t>접속 테스트 후 </a:t>
            </a:r>
            <a:r>
              <a:rPr lang="en-US" altLang="ko-KR" sz="2000" dirty="0"/>
              <a:t>SCP </a:t>
            </a:r>
            <a:r>
              <a:rPr lang="ko-KR" altLang="en-US" sz="2000" dirty="0"/>
              <a:t>명령으로 파일을 복사한다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F8B79-7B6B-EB3C-ED08-1C6F9448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69" y="2247317"/>
            <a:ext cx="3875218" cy="2707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BF4C9E-C676-4743-93DE-12361A6E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5" y="4749095"/>
            <a:ext cx="5146026" cy="10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E6C41-1B23-B2F9-19A9-71EA48B3F7AC}"/>
              </a:ext>
            </a:extLst>
          </p:cNvPr>
          <p:cNvSpPr txBox="1"/>
          <p:nvPr/>
        </p:nvSpPr>
        <p:spPr>
          <a:xfrm>
            <a:off x="1581705" y="2305615"/>
            <a:ext cx="9028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지금까지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‘Avalonia UI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이용한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Raspberry Pi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전광판 개발하기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</a:p>
          <a:p>
            <a:pPr algn="ctr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Vincent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였습니다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2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시청해주셔서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감사합니다</a:t>
            </a:r>
            <a:r>
              <a:rPr lang="en-US" altLang="ko-KR" sz="2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767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50BAD-5F00-7323-A1D6-A974766D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현장에서 전광판을 띄우고 싶은데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81155-DB75-28C7-58B9-7DAEE1A9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산업 현장에서 전광판을 띄우고 싶은 경우가 자주 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그런데 고작 전광판 하나를 띄우기 위해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Desktop PC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준비하고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Windows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설치하고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…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너무 번거롭다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그럴 때 인터넷이 연결된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Raspberry Pi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하나만 준비하면 전광판을 구성하기 위한 환경은 끝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A183-B691-85A6-835C-9122536C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Avalonia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4FC1-53F7-5304-CC75-0CB0F653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Avalonia UI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크로스 플랫폼 제작에 사용되는 프레임워크로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Pixel-Perfect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특징을 가지고 있어서 다른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 같은 소스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 화면을 보여줄 수 있다는 장점이 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크로스 플랫폼 중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WPF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가장 유사하여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WPF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개발자들이 쉽게 다른 플랫폼을 </a:t>
            </a:r>
            <a:r>
              <a:rPr lang="ko-KR" altLang="en-US" dirty="0"/>
              <a:t>경험해볼 수 있다</a:t>
            </a:r>
            <a:r>
              <a:rPr lang="en-US" altLang="ko-KR" dirty="0"/>
              <a:t>.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C9C64-44FD-4FCE-D363-3CC5254E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6" y="2160016"/>
            <a:ext cx="2857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9818-2DF3-4E7C-4A3B-E9517B2F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1B5DB-265A-395F-720C-47D2009D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Raspberry Pi </a:t>
            </a:r>
            <a:r>
              <a:rPr lang="ko-KR" altLang="en-US" dirty="0"/>
              <a:t>구매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https://www.eleparts.co.kr/goods/view?no=9470248</a:t>
            </a:r>
            <a:endParaRPr lang="en-US" altLang="ko-KR" dirty="0"/>
          </a:p>
          <a:p>
            <a:r>
              <a:rPr lang="ko-KR" altLang="en-US" dirty="0"/>
              <a:t>각자 구매하는 것이 저렴하지만 저 같은 초보자들에게 일단은 생각없이 하드웨어를 구성하여 빨리 </a:t>
            </a:r>
            <a:r>
              <a:rPr lang="en-US" altLang="ko-KR" dirty="0"/>
              <a:t>Avalonia UI</a:t>
            </a:r>
            <a:r>
              <a:rPr lang="ko-KR" altLang="en-US" dirty="0"/>
              <a:t>를 테스트해보고 집중하기에 적합하여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5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5E05-8AA0-C11A-C60B-05EB2D05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1092-31AC-754B-BEFA-60071BC2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2022 Community</a:t>
            </a:r>
          </a:p>
          <a:p>
            <a:r>
              <a:rPr lang="en-US" altLang="ko-KR" dirty="0"/>
              <a:t>.NET 6</a:t>
            </a:r>
          </a:p>
          <a:p>
            <a:r>
              <a:rPr lang="en-US" altLang="ko-KR" dirty="0"/>
              <a:t>Community Toolkit</a:t>
            </a:r>
          </a:p>
          <a:p>
            <a:r>
              <a:rPr lang="en-US" altLang="ko-KR" dirty="0"/>
              <a:t>Avalonia UI 0.10.18 (preview-11 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https://marketplace.visualstudio.com/items?itemName=AvaloniaTeam.AvaloniaVS</a:t>
            </a:r>
            <a:endParaRPr lang="en-US" altLang="ko-KR" dirty="0"/>
          </a:p>
          <a:p>
            <a:r>
              <a:rPr lang="ko-KR" altLang="en-US" dirty="0"/>
              <a:t>위 링크에서 </a:t>
            </a:r>
            <a:r>
              <a:rPr lang="en-US" altLang="ko-KR" dirty="0"/>
              <a:t>Avalonia UI </a:t>
            </a:r>
            <a:r>
              <a:rPr lang="ko-KR" altLang="en-US" dirty="0"/>
              <a:t>용 </a:t>
            </a:r>
            <a:r>
              <a:rPr lang="en-US" altLang="ko-KR" dirty="0"/>
              <a:t>VS2022 </a:t>
            </a:r>
            <a:r>
              <a:rPr lang="ko-KR" altLang="en-US" dirty="0"/>
              <a:t>확장을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2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6BC55-90F1-63AB-11C0-98EEAEFD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D16D-AEA4-F75F-512B-37FAC297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Avalonia Application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Avalonia MVVM Application </a:t>
            </a:r>
            <a:r>
              <a:rPr lang="ko-KR" altLang="en-US" dirty="0"/>
              <a:t>템플릿은 </a:t>
            </a:r>
            <a:r>
              <a:rPr lang="en-US" altLang="ko-KR" dirty="0" err="1"/>
              <a:t>ReactiveUI</a:t>
            </a:r>
            <a:r>
              <a:rPr lang="ko-KR" altLang="en-US" dirty="0"/>
              <a:t>를 모르면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07670-473C-A534-EFD6-C4AA5EE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19" y="2731329"/>
            <a:ext cx="4881611" cy="32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9294-44DA-6C31-7DE9-12068889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MVVM</a:t>
            </a:r>
            <a:r>
              <a:rPr lang="ko-KR" altLang="en-US" dirty="0"/>
              <a:t> 구성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3C485-9289-0B40-BEEA-4B4DA507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743634"/>
          </a:xfrm>
        </p:spPr>
        <p:txBody>
          <a:bodyPr/>
          <a:lstStyle/>
          <a:p>
            <a:r>
              <a:rPr lang="en-US" altLang="ko-KR" dirty="0" err="1"/>
              <a:t>ViewLocator.cs</a:t>
            </a:r>
            <a:r>
              <a:rPr lang="ko-KR" altLang="en-US" dirty="0"/>
              <a:t> 파일을 생성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ViewLocator.cs</a:t>
            </a:r>
            <a:r>
              <a:rPr lang="ko-KR" altLang="en-US" dirty="0"/>
              <a:t>의 원본은 아래 링크 확인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https://docs.avaloniaui.net/tutorials/todo-list-app/locating-views</a:t>
            </a:r>
            <a:endParaRPr lang="en-US" altLang="ko-KR" dirty="0"/>
          </a:p>
          <a:p>
            <a:r>
              <a:rPr lang="en-US" altLang="ko-KR" sz="2000" dirty="0" err="1"/>
              <a:t>ViewLocator</a:t>
            </a:r>
            <a:r>
              <a:rPr lang="ko-KR" altLang="en-US" sz="2000" dirty="0"/>
              <a:t>를 사용하면 </a:t>
            </a:r>
            <a:r>
              <a:rPr lang="ko-KR" altLang="en-US" sz="2000" dirty="0">
                <a:solidFill>
                  <a:srgbClr val="FF0000"/>
                </a:solidFill>
              </a:rPr>
              <a:t>이름으로 </a:t>
            </a:r>
            <a:r>
              <a:rPr lang="en-US" altLang="ko-KR" sz="2000" dirty="0" err="1">
                <a:solidFill>
                  <a:srgbClr val="FF0000"/>
                </a:solidFill>
              </a:rPr>
              <a:t>ViewModel</a:t>
            </a:r>
            <a:r>
              <a:rPr lang="ko-KR" altLang="en-US" sz="2000" dirty="0">
                <a:solidFill>
                  <a:srgbClr val="FF0000"/>
                </a:solidFill>
              </a:rPr>
              <a:t>과 </a:t>
            </a:r>
            <a:r>
              <a:rPr lang="en-US" altLang="ko-KR" sz="2000" dirty="0">
                <a:solidFill>
                  <a:srgbClr val="FF0000"/>
                </a:solidFill>
              </a:rPr>
              <a:t>View</a:t>
            </a:r>
            <a:r>
              <a:rPr lang="ko-KR" altLang="en-US" sz="2000" dirty="0">
                <a:solidFill>
                  <a:srgbClr val="FF0000"/>
                </a:solidFill>
              </a:rPr>
              <a:t>를 매칭</a:t>
            </a:r>
            <a:r>
              <a:rPr lang="ko-KR" altLang="en-US" sz="2000" dirty="0"/>
              <a:t>하기 때문에 </a:t>
            </a:r>
            <a:r>
              <a:rPr lang="en-US" altLang="ko-KR" sz="2000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ViewModel</a:t>
            </a:r>
            <a:r>
              <a:rPr lang="en-US" altLang="ko-KR" sz="2000" dirty="0"/>
              <a:t> </a:t>
            </a:r>
            <a:r>
              <a:rPr lang="ko-KR" altLang="en-US" sz="2000" dirty="0"/>
              <a:t>간 의존성 제거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 링크에 </a:t>
            </a:r>
            <a:r>
              <a:rPr lang="en-US" altLang="ko-KR" sz="2000" dirty="0" err="1"/>
              <a:t>ViewLocator</a:t>
            </a:r>
            <a:r>
              <a:rPr lang="ko-KR" altLang="en-US" sz="2000" dirty="0"/>
              <a:t>의 메커니즘에 대해서도 설명하고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Converters, </a:t>
            </a:r>
            <a:r>
              <a:rPr lang="en-US" altLang="ko-KR" sz="2000" dirty="0" err="1"/>
              <a:t>ViewModels</a:t>
            </a:r>
            <a:r>
              <a:rPr lang="en-US" altLang="ko-KR" sz="2000" dirty="0"/>
              <a:t>, Views </a:t>
            </a:r>
            <a:r>
              <a:rPr lang="ko-KR" altLang="en-US" sz="2000" dirty="0"/>
              <a:t>폴더를 생성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C6015-B353-7C5B-1AB3-3A5F5C62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02" y="2693797"/>
            <a:ext cx="3114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CD4C-0B87-48A1-ADA4-57516CB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MVVM </a:t>
            </a:r>
            <a:r>
              <a:rPr lang="ko-KR" altLang="en-US" dirty="0"/>
              <a:t>구성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D143B-7517-1399-11F2-48509018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Community Toolkit</a:t>
            </a:r>
            <a:r>
              <a:rPr lang="ko-KR" altLang="en-US" dirty="0"/>
              <a:t>을 이용하면 </a:t>
            </a:r>
            <a:r>
              <a:rPr lang="en-US" altLang="ko-KR" dirty="0"/>
              <a:t>MVVM</a:t>
            </a:r>
            <a:r>
              <a:rPr lang="ko-KR" altLang="en-US" dirty="0"/>
              <a:t>에 필요한 여러 사전작업을 </a:t>
            </a:r>
            <a:r>
              <a:rPr lang="en-US" altLang="ko-KR" dirty="0"/>
              <a:t>Source Generator</a:t>
            </a:r>
            <a:r>
              <a:rPr lang="ko-KR" altLang="en-US" dirty="0"/>
              <a:t>를 통해 쉽게 구성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https://docs.microsoft.com/ko-kr/dotnet/communitytoolkit/mvvm/</a:t>
            </a:r>
            <a:endParaRPr lang="en-US" altLang="ko-KR" dirty="0"/>
          </a:p>
          <a:p>
            <a:r>
              <a:rPr lang="ko-KR" altLang="en-US" dirty="0"/>
              <a:t>위 문서에서 사용방법을 자세하게 얻을 수 있으며</a:t>
            </a:r>
            <a:r>
              <a:rPr lang="en-US" altLang="ko-KR" dirty="0"/>
              <a:t>, 7</a:t>
            </a:r>
            <a:r>
              <a:rPr lang="ko-KR" altLang="en-US" dirty="0"/>
              <a:t>버전과 </a:t>
            </a:r>
            <a:r>
              <a:rPr lang="en-US" altLang="ko-KR" dirty="0"/>
              <a:t>8</a:t>
            </a:r>
            <a:r>
              <a:rPr lang="ko-KR" altLang="en-US" dirty="0"/>
              <a:t>버전에는 </a:t>
            </a:r>
            <a:r>
              <a:rPr lang="en-US" altLang="ko-KR" dirty="0"/>
              <a:t>API </a:t>
            </a:r>
            <a:r>
              <a:rPr lang="ko-KR" altLang="en-US" dirty="0"/>
              <a:t>명칭에 차이가 있으므로</a:t>
            </a:r>
            <a:r>
              <a:rPr lang="en-US" altLang="ko-KR" dirty="0"/>
              <a:t>, </a:t>
            </a:r>
            <a:r>
              <a:rPr lang="ko-KR" altLang="en-US" dirty="0"/>
              <a:t>가급적 </a:t>
            </a:r>
            <a:r>
              <a:rPr lang="en-US" altLang="ko-KR" dirty="0"/>
              <a:t>8</a:t>
            </a:r>
            <a:r>
              <a:rPr lang="ko-KR" altLang="en-US" dirty="0"/>
              <a:t>버전으로 작업하는 것을 추천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0D6A-AD50-719B-495F-C0151489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본격적으로 전광판 개발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D53B0-7E18-C749-34D5-C05D6C7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App.axaml</a:t>
            </a:r>
            <a:r>
              <a:rPr lang="ko-KR" altLang="en-US" dirty="0"/>
              <a:t>에 </a:t>
            </a:r>
            <a:r>
              <a:rPr lang="en-US" altLang="ko-KR" dirty="0" err="1"/>
              <a:t>ViewLocator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Axaml</a:t>
            </a:r>
            <a:r>
              <a:rPr lang="ko-KR" altLang="en-US" dirty="0"/>
              <a:t>에 대한 토론 </a:t>
            </a:r>
            <a:r>
              <a:rPr lang="en-US" altLang="ko-KR" dirty="0">
                <a:hlinkClick r:id="rId2"/>
              </a:rPr>
              <a:t>https://github.com/AvaloniaUI/Avalonia/issues/4102</a:t>
            </a:r>
            <a:endParaRPr lang="en-US" altLang="ko-KR" dirty="0"/>
          </a:p>
          <a:p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 err="1"/>
              <a:t>MainViewModel.cs</a:t>
            </a:r>
            <a:r>
              <a:rPr lang="en-US" altLang="ko-KR" dirty="0"/>
              <a:t>, </a:t>
            </a:r>
            <a:r>
              <a:rPr lang="en-US" altLang="ko-KR" dirty="0" err="1"/>
              <a:t>MainWindowViewModel.cs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7DFB8-6731-5D56-060F-80EC3663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071" y="1943268"/>
            <a:ext cx="3962733" cy="1821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45463D-788F-A6D2-26E2-32F41834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579" y="3861707"/>
            <a:ext cx="2181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434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708</Words>
  <Application>Microsoft Office PowerPoint</Application>
  <PresentationFormat>와이드스크린</PresentationFormat>
  <Paragraphs>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맑은 고딕</vt:lpstr>
      <vt:lpstr>Microsoft GothicNeo</vt:lpstr>
      <vt:lpstr>Pretendard SemiBold</vt:lpstr>
      <vt:lpstr>Pretendard</vt:lpstr>
      <vt:lpstr>Pretendard Medium</vt:lpstr>
      <vt:lpstr>PunchcardVTI</vt:lpstr>
      <vt:lpstr>AvaloniaUI + Raspberry Pi =&gt; 전광판 완성!</vt:lpstr>
      <vt:lpstr>현장에서 전광판을 띄우고 싶은데..</vt:lpstr>
      <vt:lpstr>Avalonia UI</vt:lpstr>
      <vt:lpstr>개발환경 구성(1)</vt:lpstr>
      <vt:lpstr>개발환경 구성(2)</vt:lpstr>
      <vt:lpstr>프로젝트 생성</vt:lpstr>
      <vt:lpstr>프로젝트 MVVM 구성(1)</vt:lpstr>
      <vt:lpstr>프로젝트 MVVM 구성(2)</vt:lpstr>
      <vt:lpstr>본격적으로 전광판 개발(1)</vt:lpstr>
      <vt:lpstr>본격적으로 전광판 개발(2)</vt:lpstr>
      <vt:lpstr>본격적으로 전광판 개발(3)</vt:lpstr>
      <vt:lpstr>본격적으로 전광판 개발(4)</vt:lpstr>
      <vt:lpstr>본격적으로 전광판 개발(5)</vt:lpstr>
      <vt:lpstr>PowerPoint 프레젠테이션</vt:lpstr>
      <vt:lpstr>Raspbian 으로 배포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.NET으로 라즈베리파이 UI 앱 만들기</dc:title>
  <dc:creator>정 세일</dc:creator>
  <cp:lastModifiedBy>이 상준</cp:lastModifiedBy>
  <cp:revision>11</cp:revision>
  <dcterms:created xsi:type="dcterms:W3CDTF">2022-09-01T02:14:58Z</dcterms:created>
  <dcterms:modified xsi:type="dcterms:W3CDTF">2022-09-11T19:08:31Z</dcterms:modified>
</cp:coreProperties>
</file>