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8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9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57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3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1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6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5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0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5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6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3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1AB4B-6936-4B1C-AE7F-EFD757128A9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5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135"/>
          <a:stretch/>
        </p:blipFill>
        <p:spPr>
          <a:xfrm>
            <a:off x="0" y="0"/>
            <a:ext cx="1218577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6221" y="0"/>
            <a:ext cx="12192000" cy="6858000"/>
          </a:xfrm>
          <a:prstGeom prst="rect">
            <a:avLst/>
          </a:prstGeom>
          <a:solidFill>
            <a:srgbClr val="7A3A96">
              <a:alpha val="69804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47555" y="3044022"/>
            <a:ext cx="9943126" cy="1950365"/>
            <a:chOff x="983022" y="2248678"/>
            <a:chExt cx="9943126" cy="1950365"/>
          </a:xfrm>
        </p:grpSpPr>
        <p:sp>
          <p:nvSpPr>
            <p:cNvPr id="11" name="TextBox 10"/>
            <p:cNvSpPr txBox="1"/>
            <p:nvPr/>
          </p:nvSpPr>
          <p:spPr>
            <a:xfrm>
              <a:off x="1138334" y="2248678"/>
              <a:ext cx="9787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j-lt"/>
                  <a:ea typeface="굴림체" panose="020B0609000101010101" pitchFamily="49" charset="-127"/>
                </a:rPr>
                <a:t>.NET L!VE 2023 Spring</a:t>
              </a:r>
              <a:endParaRPr lang="ko-KR" alt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굴림체" panose="020B0609000101010101" pitchFamily="49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52331" y="3531637"/>
              <a:ext cx="9395926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3022" y="3614268"/>
              <a:ext cx="9787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EVERYWHERE .</a:t>
              </a:r>
              <a:r>
                <a:rPr lang="en-US" altLang="ko-KR" sz="3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NET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73" y="1829649"/>
            <a:ext cx="1215507" cy="12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7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135"/>
          <a:stretch/>
        </p:blipFill>
        <p:spPr>
          <a:xfrm>
            <a:off x="0" y="0"/>
            <a:ext cx="1218577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6221" y="0"/>
            <a:ext cx="12192000" cy="6858000"/>
          </a:xfrm>
          <a:prstGeom prst="rect">
            <a:avLst/>
          </a:prstGeom>
          <a:solidFill>
            <a:srgbClr val="7A3A96">
              <a:alpha val="69804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47555" y="3044022"/>
            <a:ext cx="9943126" cy="1950365"/>
            <a:chOff x="983022" y="2248678"/>
            <a:chExt cx="9943126" cy="1950365"/>
          </a:xfrm>
        </p:grpSpPr>
        <p:sp>
          <p:nvSpPr>
            <p:cNvPr id="11" name="TextBox 10"/>
            <p:cNvSpPr txBox="1"/>
            <p:nvPr/>
          </p:nvSpPr>
          <p:spPr>
            <a:xfrm>
              <a:off x="1138334" y="2248678"/>
              <a:ext cx="9787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j-lt"/>
                  <a:ea typeface="굴림체" panose="020B0609000101010101" pitchFamily="49" charset="-127"/>
                </a:rPr>
                <a:t>.NET L!VE 2023 Spring</a:t>
              </a:r>
              <a:endParaRPr lang="ko-KR" alt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굴림체" panose="020B0609000101010101" pitchFamily="49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52331" y="3531637"/>
              <a:ext cx="9395926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3022" y="3614268"/>
              <a:ext cx="9787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EVERYWHERE .</a:t>
              </a:r>
              <a:r>
                <a:rPr lang="en-US" altLang="ko-KR" sz="3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NET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73" y="1829649"/>
            <a:ext cx="1215507" cy="12155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6578" y="5077017"/>
            <a:ext cx="748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WPF 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시점에서 본 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Avalonia UI – 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이재웅</a:t>
            </a:r>
            <a:endParaRPr lang="ko-KR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8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135"/>
          <a:stretch/>
        </p:blipFill>
        <p:spPr>
          <a:xfrm>
            <a:off x="0" y="0"/>
            <a:ext cx="1218577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6221" y="0"/>
            <a:ext cx="12192000" cy="6858000"/>
          </a:xfrm>
          <a:prstGeom prst="rect">
            <a:avLst/>
          </a:prstGeom>
          <a:solidFill>
            <a:srgbClr val="7A3A96">
              <a:alpha val="69804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47555" y="3044022"/>
            <a:ext cx="9943126" cy="1950365"/>
            <a:chOff x="983022" y="2248678"/>
            <a:chExt cx="9943126" cy="1950365"/>
          </a:xfrm>
        </p:grpSpPr>
        <p:sp>
          <p:nvSpPr>
            <p:cNvPr id="11" name="TextBox 10"/>
            <p:cNvSpPr txBox="1"/>
            <p:nvPr/>
          </p:nvSpPr>
          <p:spPr>
            <a:xfrm>
              <a:off x="1138334" y="2248678"/>
              <a:ext cx="9787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j-lt"/>
                  <a:ea typeface="굴림체" panose="020B0609000101010101" pitchFamily="49" charset="-127"/>
                </a:rPr>
                <a:t>.NET L!VE 2023 Spring</a:t>
              </a:r>
              <a:endParaRPr lang="ko-KR" alt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굴림체" panose="020B0609000101010101" pitchFamily="49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52331" y="3531637"/>
              <a:ext cx="9395926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3022" y="3614268"/>
              <a:ext cx="9787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EVERYWHERE .</a:t>
              </a:r>
              <a:r>
                <a:rPr lang="en-US" altLang="ko-KR" sz="3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NET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73" y="1829649"/>
            <a:ext cx="1215507" cy="12155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6578" y="5077017"/>
            <a:ext cx="748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CommunityToolkit.Mvvm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살펴보기 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신동훈</a:t>
            </a:r>
            <a:endParaRPr lang="ko-KR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6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135"/>
          <a:stretch/>
        </p:blipFill>
        <p:spPr>
          <a:xfrm>
            <a:off x="0" y="0"/>
            <a:ext cx="1218577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6221" y="0"/>
            <a:ext cx="12192000" cy="6858000"/>
          </a:xfrm>
          <a:prstGeom prst="rect">
            <a:avLst/>
          </a:prstGeom>
          <a:solidFill>
            <a:srgbClr val="7A3A96">
              <a:alpha val="69804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47555" y="3044022"/>
            <a:ext cx="9943126" cy="1950365"/>
            <a:chOff x="983022" y="2248678"/>
            <a:chExt cx="9943126" cy="1950365"/>
          </a:xfrm>
        </p:grpSpPr>
        <p:sp>
          <p:nvSpPr>
            <p:cNvPr id="11" name="TextBox 10"/>
            <p:cNvSpPr txBox="1"/>
            <p:nvPr/>
          </p:nvSpPr>
          <p:spPr>
            <a:xfrm>
              <a:off x="1138334" y="2248678"/>
              <a:ext cx="9787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j-lt"/>
                  <a:ea typeface="굴림체" panose="020B0609000101010101" pitchFamily="49" charset="-127"/>
                </a:rPr>
                <a:t>.NET L!VE 2023 Spring</a:t>
              </a:r>
              <a:endParaRPr lang="ko-KR" alt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굴림체" panose="020B0609000101010101" pitchFamily="49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52331" y="3531637"/>
              <a:ext cx="9395926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3022" y="3614268"/>
              <a:ext cx="9787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EVERYWHERE .</a:t>
              </a:r>
              <a:r>
                <a:rPr lang="en-US" altLang="ko-KR" sz="3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NET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73" y="1829649"/>
            <a:ext cx="1215507" cy="12155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6578" y="5077017"/>
            <a:ext cx="748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Supabase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로 시작하는 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MAUI 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앱 개발 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조장원</a:t>
            </a:r>
            <a:endParaRPr lang="ko-KR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5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135"/>
          <a:stretch/>
        </p:blipFill>
        <p:spPr>
          <a:xfrm>
            <a:off x="0" y="0"/>
            <a:ext cx="1218577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6221" y="0"/>
            <a:ext cx="12192000" cy="6858000"/>
          </a:xfrm>
          <a:prstGeom prst="rect">
            <a:avLst/>
          </a:prstGeom>
          <a:solidFill>
            <a:srgbClr val="7A3A96">
              <a:alpha val="69804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47555" y="3044022"/>
            <a:ext cx="9943126" cy="1950365"/>
            <a:chOff x="983022" y="2248678"/>
            <a:chExt cx="9943126" cy="1950365"/>
          </a:xfrm>
        </p:grpSpPr>
        <p:sp>
          <p:nvSpPr>
            <p:cNvPr id="11" name="TextBox 10"/>
            <p:cNvSpPr txBox="1"/>
            <p:nvPr/>
          </p:nvSpPr>
          <p:spPr>
            <a:xfrm>
              <a:off x="1138334" y="2248678"/>
              <a:ext cx="9787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j-lt"/>
                  <a:ea typeface="굴림체" panose="020B0609000101010101" pitchFamily="49" charset="-127"/>
                </a:rPr>
                <a:t>.NET L!VE 2023 Spring</a:t>
              </a:r>
              <a:endParaRPr lang="ko-KR" alt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굴림체" panose="020B0609000101010101" pitchFamily="49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52331" y="3531637"/>
              <a:ext cx="9395926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3022" y="3614268"/>
              <a:ext cx="9787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EVERYWHERE .</a:t>
              </a:r>
              <a:r>
                <a:rPr lang="en-US" altLang="ko-KR" sz="3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NET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73" y="1829649"/>
            <a:ext cx="1215507" cy="12155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1" y="5077017"/>
            <a:ext cx="1103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쉿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! 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비밀이야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!(Azure </a:t>
            </a:r>
            <a:r>
              <a:rPr lang="en-US" altLang="ko-KR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KeyVault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를 이용한 </a:t>
            </a:r>
            <a:r>
              <a:rPr lang="ko-KR" alt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민감정보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관리하기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- 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이성환</a:t>
            </a:r>
            <a:endParaRPr lang="ko-KR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1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135"/>
          <a:stretch/>
        </p:blipFill>
        <p:spPr>
          <a:xfrm>
            <a:off x="0" y="0"/>
            <a:ext cx="1218577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6221" y="0"/>
            <a:ext cx="12192000" cy="6858000"/>
          </a:xfrm>
          <a:prstGeom prst="rect">
            <a:avLst/>
          </a:prstGeom>
          <a:solidFill>
            <a:srgbClr val="7A3A96">
              <a:alpha val="69804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47555" y="3044022"/>
            <a:ext cx="9943126" cy="1950365"/>
            <a:chOff x="983022" y="2248678"/>
            <a:chExt cx="9943126" cy="1950365"/>
          </a:xfrm>
        </p:grpSpPr>
        <p:sp>
          <p:nvSpPr>
            <p:cNvPr id="11" name="TextBox 10"/>
            <p:cNvSpPr txBox="1"/>
            <p:nvPr/>
          </p:nvSpPr>
          <p:spPr>
            <a:xfrm>
              <a:off x="1138334" y="2248678"/>
              <a:ext cx="9787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j-lt"/>
                  <a:ea typeface="굴림체" panose="020B0609000101010101" pitchFamily="49" charset="-127"/>
                </a:rPr>
                <a:t>.NET L!VE 2023 Spring</a:t>
              </a:r>
              <a:endParaRPr lang="ko-KR" alt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굴림체" panose="020B0609000101010101" pitchFamily="49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52331" y="3531637"/>
              <a:ext cx="9395926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3022" y="3614268"/>
              <a:ext cx="9787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EVERYWHERE .</a:t>
              </a:r>
              <a:r>
                <a:rPr lang="en-US" altLang="ko-KR" sz="32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NET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73" y="1829649"/>
            <a:ext cx="1215507" cy="12155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8269" y="5077017"/>
            <a:ext cx="1062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.NET MAUI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를 사용하는 </a:t>
            </a:r>
            <a:r>
              <a:rPr lang="en-US" altLang="ko-KR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Blazor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Hybrid 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앱을 만들어보자 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김진석</a:t>
            </a:r>
            <a:endParaRPr lang="ko-KR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6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이상준</dc:creator>
  <cp:lastModifiedBy>이상준</cp:lastModifiedBy>
  <cp:revision>4</cp:revision>
  <dcterms:created xsi:type="dcterms:W3CDTF">2023-05-16T11:47:32Z</dcterms:created>
  <dcterms:modified xsi:type="dcterms:W3CDTF">2023-05-16T12:03:06Z</dcterms:modified>
</cp:coreProperties>
</file>