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3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8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9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7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3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5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AB4B-6936-4B1C-AE7F-EFD757128A9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0361-8588-4795-ABF0-1BCDED37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5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1E0473-7F1B-D34C-C616-765137D848C8}"/>
              </a:ext>
            </a:extLst>
          </p:cNvPr>
          <p:cNvGrpSpPr/>
          <p:nvPr/>
        </p:nvGrpSpPr>
        <p:grpSpPr>
          <a:xfrm>
            <a:off x="3633195" y="6003548"/>
            <a:ext cx="4563262" cy="514286"/>
            <a:chOff x="5444120" y="6003547"/>
            <a:chExt cx="4563262" cy="514286"/>
          </a:xfrm>
        </p:grpSpPr>
        <p:pic>
          <p:nvPicPr>
            <p:cNvPr id="6" name="그림 5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E874E1B5-CE4C-108B-6F7B-C1CCC5ED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120" y="6003547"/>
              <a:ext cx="1504762" cy="5142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2A3762-7966-3907-A079-E96903144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82" y="6057559"/>
              <a:ext cx="2857500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507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6578" y="5077017"/>
            <a:ext cx="748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WPF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시점에서 본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Avalonia UI –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이재웅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137E4B-667F-0DCE-984D-C248065457E0}"/>
              </a:ext>
            </a:extLst>
          </p:cNvPr>
          <p:cNvGrpSpPr/>
          <p:nvPr/>
        </p:nvGrpSpPr>
        <p:grpSpPr>
          <a:xfrm>
            <a:off x="3633195" y="6003548"/>
            <a:ext cx="4563262" cy="514286"/>
            <a:chOff x="5444120" y="6003547"/>
            <a:chExt cx="4563262" cy="514286"/>
          </a:xfrm>
        </p:grpSpPr>
        <p:pic>
          <p:nvPicPr>
            <p:cNvPr id="4" name="그림 3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8B0BBDF8-54EC-3A71-C2A2-291FB95D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120" y="6003547"/>
              <a:ext cx="1504762" cy="5142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3DB645-C483-7F4A-42A6-E9197C3A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82" y="6057559"/>
              <a:ext cx="2857500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94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6578" y="5077017"/>
            <a:ext cx="748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CommunityToolkit.Mvvm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살펴보기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신동훈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5EB719-85CB-9B89-F651-8197A4BAE137}"/>
              </a:ext>
            </a:extLst>
          </p:cNvPr>
          <p:cNvGrpSpPr/>
          <p:nvPr/>
        </p:nvGrpSpPr>
        <p:grpSpPr>
          <a:xfrm>
            <a:off x="3633195" y="6003548"/>
            <a:ext cx="4563262" cy="514286"/>
            <a:chOff x="5444120" y="6003547"/>
            <a:chExt cx="4563262" cy="514286"/>
          </a:xfrm>
        </p:grpSpPr>
        <p:pic>
          <p:nvPicPr>
            <p:cNvPr id="4" name="그림 3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1DFC3CC7-645B-1286-7E9E-AAA6A02EA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120" y="6003547"/>
              <a:ext cx="1504762" cy="5142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B8BD05-6BEC-387C-208A-853A80593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82" y="6057559"/>
              <a:ext cx="2857500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3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6578" y="5077017"/>
            <a:ext cx="748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Supabase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로 시작하는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MAUI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앱 개발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조장원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813749-D654-160E-81A8-C001C943968F}"/>
              </a:ext>
            </a:extLst>
          </p:cNvPr>
          <p:cNvGrpSpPr/>
          <p:nvPr/>
        </p:nvGrpSpPr>
        <p:grpSpPr>
          <a:xfrm>
            <a:off x="3633195" y="6003548"/>
            <a:ext cx="4563262" cy="514286"/>
            <a:chOff x="5444120" y="6003547"/>
            <a:chExt cx="4563262" cy="514286"/>
          </a:xfrm>
        </p:grpSpPr>
        <p:pic>
          <p:nvPicPr>
            <p:cNvPr id="4" name="그림 3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380FCB96-0520-B4C5-931A-7A4987033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120" y="6003547"/>
              <a:ext cx="1504762" cy="5142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B04F08-302A-7DC3-D570-D868DB3EF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82" y="6057559"/>
              <a:ext cx="2857500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4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1" y="5077017"/>
            <a:ext cx="1103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쉿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비밀이야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!(Azure 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KeyVault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이용한 </a:t>
            </a:r>
            <a:r>
              <a:rPr lang="ko-KR" alt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민감정보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관리하기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-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이성환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BDC038-D610-7711-AC58-266E25D83A15}"/>
              </a:ext>
            </a:extLst>
          </p:cNvPr>
          <p:cNvGrpSpPr/>
          <p:nvPr/>
        </p:nvGrpSpPr>
        <p:grpSpPr>
          <a:xfrm>
            <a:off x="3633195" y="6003548"/>
            <a:ext cx="4563262" cy="514286"/>
            <a:chOff x="5444120" y="6003547"/>
            <a:chExt cx="4563262" cy="514286"/>
          </a:xfrm>
        </p:grpSpPr>
        <p:pic>
          <p:nvPicPr>
            <p:cNvPr id="4" name="그림 3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894BD940-D5E0-018E-5688-A9AD05D9E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120" y="6003547"/>
              <a:ext cx="1504762" cy="5142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3080B1-D8D7-526F-721B-6DC1F4BC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82" y="6057559"/>
              <a:ext cx="2857500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481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135"/>
          <a:stretch/>
        </p:blipFill>
        <p:spPr>
          <a:xfrm>
            <a:off x="0" y="0"/>
            <a:ext cx="1218577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221" y="0"/>
            <a:ext cx="12192000" cy="6858000"/>
          </a:xfrm>
          <a:prstGeom prst="rect">
            <a:avLst/>
          </a:prstGeom>
          <a:solidFill>
            <a:srgbClr val="7A3A96">
              <a:alpha val="69804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7555" y="3044022"/>
            <a:ext cx="9943126" cy="1950365"/>
            <a:chOff x="983022" y="2248678"/>
            <a:chExt cx="9943126" cy="1950365"/>
          </a:xfrm>
        </p:grpSpPr>
        <p:sp>
          <p:nvSpPr>
            <p:cNvPr id="11" name="TextBox 10"/>
            <p:cNvSpPr txBox="1"/>
            <p:nvPr/>
          </p:nvSpPr>
          <p:spPr>
            <a:xfrm>
              <a:off x="1138334" y="2248678"/>
              <a:ext cx="9787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  <a:ea typeface="굴림체" panose="020B0609000101010101" pitchFamily="49" charset="-127"/>
                </a:rPr>
                <a:t>.NET L!VE 2023 Spring</a:t>
              </a:r>
              <a:endParaRPr lang="ko-KR" alt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굴림체" panose="020B0609000101010101" pitchFamily="49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52331" y="3531637"/>
              <a:ext cx="9395926" cy="0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022" y="3614268"/>
              <a:ext cx="9787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굴림체" panose="020B0609000101010101" pitchFamily="49" charset="-127"/>
                  <a:cs typeface="Arial" panose="020B0604020202020204" pitchFamily="34" charset="0"/>
                </a:rPr>
                <a:t>EVERYWHERE .NET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73" y="1829649"/>
            <a:ext cx="1215507" cy="1215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8269" y="5077017"/>
            <a:ext cx="1062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.NET MAUI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사용하는 </a:t>
            </a:r>
            <a:r>
              <a:rPr lang="en-US" altLang="ko-K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Blazor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Hybrid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앱을 만들어보자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김진석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FA1C62-1368-89FE-0444-62712844BDF6}"/>
              </a:ext>
            </a:extLst>
          </p:cNvPr>
          <p:cNvGrpSpPr/>
          <p:nvPr/>
        </p:nvGrpSpPr>
        <p:grpSpPr>
          <a:xfrm>
            <a:off x="3633195" y="6003548"/>
            <a:ext cx="4563262" cy="514286"/>
            <a:chOff x="5444120" y="6003547"/>
            <a:chExt cx="4563262" cy="514286"/>
          </a:xfrm>
        </p:grpSpPr>
        <p:pic>
          <p:nvPicPr>
            <p:cNvPr id="4" name="그림 3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ECD5716-2B11-C782-5EAC-E69E3DCA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120" y="6003547"/>
              <a:ext cx="1504762" cy="5142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BE81E0-A3DF-9D25-E7B1-6F8F6B58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82" y="6057559"/>
              <a:ext cx="2857500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46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이상준</dc:creator>
  <cp:lastModifiedBy>이 상준</cp:lastModifiedBy>
  <cp:revision>5</cp:revision>
  <dcterms:created xsi:type="dcterms:W3CDTF">2023-05-16T11:47:32Z</dcterms:created>
  <dcterms:modified xsi:type="dcterms:W3CDTF">2023-05-17T14:21:22Z</dcterms:modified>
</cp:coreProperties>
</file>