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854ffb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0854ffb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0854ffb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0854ffb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0854ffb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0854ffb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0854ffb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0854ffb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854ffb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854ffb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6db26c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6db26c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866684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866684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86668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86668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0854ffb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0854ffb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0854ffb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0854ffb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866684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866684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0854ffb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0854ffb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fr/docs/Web/API/Fetch_API" TargetMode="External"/><Relationship Id="rId4" Type="http://schemas.openxmlformats.org/officeDocument/2006/relationships/hyperlink" Target="https://developer.mozilla.org/fr/docs/Web/API/fet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hristian89-alt.github.io/ChristianDuboc_06_05_2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odejs.org/en/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fr/docs/Web/API/Fetch_API/Using_Fetch" TargetMode="External"/><Relationship Id="rId4" Type="http://schemas.openxmlformats.org/officeDocument/2006/relationships/hyperlink" Target="https://www.youtube.com/watch?v=B2Jt9bNMxy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javatpoint.com/how-to-check-a-radio-button-using-javascript" TargetMode="External"/><Relationship Id="rId4" Type="http://schemas.openxmlformats.org/officeDocument/2006/relationships/hyperlink" Target="https://www.youtube.com/watch?v=PIU_2SBSZgw&amp;list=PLjwdMgw5TTLVzD9Jq_WBd1crqDwXRn4cw" TargetMode="External"/><Relationship Id="rId5" Type="http://schemas.openxmlformats.org/officeDocument/2006/relationships/hyperlink" Target="https://codepen.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PROJET 6‘</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Fetch  pour récupérer des données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documentation mdn nous définit l’Api Fetch de la manière suivante: </a:t>
            </a:r>
            <a:endParaRPr/>
          </a:p>
          <a:p>
            <a:pPr indent="0" lvl="0" marL="0" rtl="0" algn="l">
              <a:spcBef>
                <a:spcPts val="1200"/>
              </a:spcBef>
              <a:spcAft>
                <a:spcPts val="0"/>
              </a:spcAft>
              <a:buNone/>
            </a:pPr>
            <a:r>
              <a:rPr lang="fr"/>
              <a:t>L'</a:t>
            </a:r>
            <a:r>
              <a:rPr lang="fr" u="sng">
                <a:solidFill>
                  <a:schemeClr val="hlink"/>
                </a:solidFill>
                <a:hlinkClick r:id="rId3"/>
              </a:rPr>
              <a:t>API Fetch</a:t>
            </a:r>
            <a:r>
              <a:rPr lang="fr"/>
              <a:t> fournit une interface JavaScript pour l'accès et la manipulation des parties de la pipeline HTTP, comme les requêtes et les réponses. Cela fournit aussi une méthode globale </a:t>
            </a:r>
            <a:r>
              <a:rPr lang="fr" u="sng">
                <a:solidFill>
                  <a:schemeClr val="hlink"/>
                </a:solidFill>
                <a:hlinkClick r:id="rId4"/>
              </a:rPr>
              <a:t>fetch()</a:t>
            </a:r>
            <a:r>
              <a:rPr lang="fr"/>
              <a:t> qui procure un moyen facile et logique de récupérer des ressources à travers le réseau de manière asynchrone.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Il sera plus simple de l’illustrer par un exemple dans la diapo suivante.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Fetch illustration</a:t>
            </a:r>
            <a:endParaRPr/>
          </a:p>
        </p:txBody>
      </p:sp>
      <p:sp>
        <p:nvSpPr>
          <p:cNvPr id="195" name="Google Shape;195;p23"/>
          <p:cNvSpPr txBox="1"/>
          <p:nvPr>
            <p:ph idx="1" type="body"/>
          </p:nvPr>
        </p:nvSpPr>
        <p:spPr>
          <a:xfrm>
            <a:off x="1297500" y="1008725"/>
            <a:ext cx="7038900" cy="34701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fr" sz="2617">
                <a:latin typeface="Arial"/>
                <a:ea typeface="Arial"/>
                <a:cs typeface="Arial"/>
                <a:sym typeface="Arial"/>
              </a:rPr>
              <a:t>const myImage = document.querySelector('img');  on creer d’abord notre constante en lui donnant une valeure</a:t>
            </a:r>
            <a:endParaRPr sz="2617">
              <a:latin typeface="Arial"/>
              <a:ea typeface="Arial"/>
              <a:cs typeface="Arial"/>
              <a:sym typeface="Arial"/>
            </a:endParaRPr>
          </a:p>
          <a:p>
            <a:pPr indent="0" lvl="0" marL="0" rtl="0" algn="l">
              <a:spcBef>
                <a:spcPts val="1200"/>
              </a:spcBef>
              <a:spcAft>
                <a:spcPts val="0"/>
              </a:spcAft>
              <a:buNone/>
            </a:pPr>
            <a:r>
              <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fetch('flowers.jpg')   // On récupère notre fichier  qui nous renvois une réponse </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.then(function(response) {</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  return response.blob(); // renvoi une réponse correspond à un objet dont l’objet pricipal n’est pas en format Json</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.then(function(myBlob) {</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  const objectURL = URL.createObjectURL(myBlob);</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  myImage.src = objectURL;</a:t>
            </a:r>
            <a:endParaRPr sz="2617">
              <a:latin typeface="Arial"/>
              <a:ea typeface="Arial"/>
              <a:cs typeface="Arial"/>
              <a:sym typeface="Arial"/>
            </a:endParaRPr>
          </a:p>
          <a:p>
            <a:pPr indent="0" lvl="0" marL="0" rtl="0" algn="l">
              <a:spcBef>
                <a:spcPts val="1200"/>
              </a:spcBef>
              <a:spcAft>
                <a:spcPts val="0"/>
              </a:spcAft>
              <a:buNone/>
            </a:pPr>
            <a:r>
              <a:rPr lang="fr" sz="2617">
                <a:latin typeface="Arial"/>
                <a:ea typeface="Arial"/>
                <a:cs typeface="Arial"/>
                <a:sym typeface="Arial"/>
              </a:rPr>
              <a:t>});</a:t>
            </a:r>
            <a:endParaRPr sz="2617">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Constructor</a:t>
            </a:r>
            <a:r>
              <a:rPr lang="fr"/>
              <a:t> object function - Javascript</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Pour solutionner un certains nombre de problème lié à la maintenabilité du code et son éventuel récurrence il est possible d’utiliser des Constructor . </a:t>
            </a:r>
            <a:endParaRPr/>
          </a:p>
          <a:p>
            <a:pPr indent="0" lvl="0" marL="0" rtl="0" algn="l">
              <a:spcBef>
                <a:spcPts val="1200"/>
              </a:spcBef>
              <a:spcAft>
                <a:spcPts val="0"/>
              </a:spcAft>
              <a:buNone/>
            </a:pPr>
            <a:r>
              <a:rPr lang="fr"/>
              <a:t>Il s’initient par l’utilisation d’une classe par exemple :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fr" sz="1673"/>
              <a:t>VOIR DIAPO SUIVANTE</a:t>
            </a:r>
            <a:endParaRPr sz="167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1297500" y="249675"/>
            <a:ext cx="7038900" cy="42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 Marque {</a:t>
            </a:r>
            <a:endParaRPr/>
          </a:p>
          <a:p>
            <a:pPr indent="0" lvl="0" marL="0" rtl="0" algn="l">
              <a:spcBef>
                <a:spcPts val="1200"/>
              </a:spcBef>
              <a:spcAft>
                <a:spcPts val="0"/>
              </a:spcAft>
              <a:buNone/>
            </a:pPr>
            <a:r>
              <a:rPr lang="fr"/>
              <a:t>  constructor() {</a:t>
            </a:r>
            <a:endParaRPr/>
          </a:p>
          <a:p>
            <a:pPr indent="0" lvl="0" marL="0" rtl="0" algn="l">
              <a:spcBef>
                <a:spcPts val="1200"/>
              </a:spcBef>
              <a:spcAft>
                <a:spcPts val="0"/>
              </a:spcAft>
              <a:buNone/>
            </a:pPr>
            <a:r>
              <a:rPr lang="fr"/>
              <a:t>    this.name = 'Marque';</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rPr lang="fr"/>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const marque = new Marque();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console.log(marque.name);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sommaire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fr"/>
              <a:t>Description de la mission </a:t>
            </a:r>
            <a:endParaRPr/>
          </a:p>
          <a:p>
            <a:pPr indent="-311150" lvl="0" marL="457200" rtl="0" algn="l">
              <a:spcBef>
                <a:spcPts val="0"/>
              </a:spcBef>
              <a:spcAft>
                <a:spcPts val="0"/>
              </a:spcAft>
              <a:buSzPts val="1300"/>
              <a:buAutoNum type="arabicPeriod"/>
            </a:pPr>
            <a:r>
              <a:rPr lang="fr"/>
              <a:t>methodologie - </a:t>
            </a:r>
            <a:endParaRPr/>
          </a:p>
          <a:p>
            <a:pPr indent="-311150" lvl="0" marL="457200" rtl="0" algn="l">
              <a:spcBef>
                <a:spcPts val="0"/>
              </a:spcBef>
              <a:spcAft>
                <a:spcPts val="0"/>
              </a:spcAft>
              <a:buSzPts val="1300"/>
              <a:buAutoNum type="arabicPeriod"/>
            </a:pPr>
            <a:r>
              <a:rPr lang="fr"/>
              <a:t>Les outils </a:t>
            </a:r>
            <a:endParaRPr/>
          </a:p>
          <a:p>
            <a:pPr indent="-311150" lvl="0" marL="457200" rtl="0" algn="l">
              <a:spcBef>
                <a:spcPts val="0"/>
              </a:spcBef>
              <a:spcAft>
                <a:spcPts val="0"/>
              </a:spcAft>
              <a:buSzPts val="1300"/>
              <a:buAutoNum type="arabicPeriod"/>
            </a:pPr>
            <a:r>
              <a:rPr lang="fr"/>
              <a:t>Les diverses foonctions rencontrées</a:t>
            </a:r>
            <a:endParaRPr/>
          </a:p>
          <a:p>
            <a:pPr indent="0" lvl="0" marL="0" rtl="0" algn="l">
              <a:spcBef>
                <a:spcPts val="1200"/>
              </a:spcBef>
              <a:spcAft>
                <a:spcPts val="0"/>
              </a:spcAft>
              <a:buNone/>
            </a:pPr>
            <a:r>
              <a:rPr lang="fr"/>
              <a:t>Lien repo </a:t>
            </a:r>
            <a:r>
              <a:rPr lang="fr" u="sng">
                <a:solidFill>
                  <a:schemeClr val="hlink"/>
                </a:solidFill>
                <a:hlinkClick r:id="rId3"/>
              </a:rPr>
              <a:t>https://christian89-alt.github.io/ChristianDuboc_06_05_2022/</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MISSION - RAPPEL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20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fr"/>
              <a:t>La mission que j’ai </a:t>
            </a:r>
            <a:r>
              <a:rPr lang="fr"/>
              <a:t>acceptée</a:t>
            </a:r>
            <a:r>
              <a:rPr lang="fr"/>
              <a:t> au travers de ce projet est de mettre en ligne  une web app qui permet aux photographes indépendants de présenter leurs meilleurs travaux. Ils ont récemment levé des fonds et aimeraient mettre à jour leur site web. </a:t>
            </a:r>
            <a:endParaRPr/>
          </a:p>
          <a:p>
            <a:pPr indent="0" lvl="0" marL="0" rtl="0" algn="l">
              <a:spcBef>
                <a:spcPts val="1200"/>
              </a:spcBef>
              <a:spcAft>
                <a:spcPts val="0"/>
              </a:spcAft>
              <a:buNone/>
            </a:pPr>
            <a:r>
              <a:rPr lang="fr"/>
              <a:t>Pour cela il nous as été fournis, un ensemble </a:t>
            </a:r>
            <a:r>
              <a:rPr lang="fr"/>
              <a:t>d'éléments:</a:t>
            </a:r>
            <a:r>
              <a:rPr lang="fr"/>
              <a:t> </a:t>
            </a:r>
            <a:endParaRPr/>
          </a:p>
          <a:p>
            <a:pPr indent="-311150" lvl="0" marL="457200" rtl="0" algn="l">
              <a:spcBef>
                <a:spcPts val="1200"/>
              </a:spcBef>
              <a:spcAft>
                <a:spcPts val="0"/>
              </a:spcAft>
              <a:buSzPts val="1300"/>
              <a:buChar char="●"/>
            </a:pPr>
            <a:r>
              <a:rPr lang="fr"/>
              <a:t>Le fichier Json</a:t>
            </a:r>
            <a:endParaRPr/>
          </a:p>
          <a:p>
            <a:pPr indent="-311150" lvl="0" marL="457200" rtl="0" algn="l">
              <a:spcBef>
                <a:spcPts val="0"/>
              </a:spcBef>
              <a:spcAft>
                <a:spcPts val="0"/>
              </a:spcAft>
              <a:buSzPts val="1300"/>
              <a:buChar char="●"/>
            </a:pPr>
            <a:r>
              <a:rPr lang="fr"/>
              <a:t>Le code de départ</a:t>
            </a:r>
            <a:endParaRPr/>
          </a:p>
          <a:p>
            <a:pPr indent="0" lvl="0" marL="0" rtl="0" algn="l">
              <a:spcBef>
                <a:spcPts val="1200"/>
              </a:spcBef>
              <a:spcAft>
                <a:spcPts val="0"/>
              </a:spcAft>
              <a:buNone/>
            </a:pPr>
            <a:r>
              <a:rPr lang="fr"/>
              <a:t>Pour ma part j’ai décidé d’ajouter une difficulté, le gestion des cookies en utilisant la librairie Javascript Cookies.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Méthode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Avant d’apporter l’ensemble des modifications qui étaient </a:t>
            </a:r>
            <a:r>
              <a:rPr lang="fr"/>
              <a:t>demandées</a:t>
            </a:r>
            <a:r>
              <a:rPr lang="fr"/>
              <a:t> durant cet exercice , j’ai d’abord pris le temps de voir quels étaient  :</a:t>
            </a:r>
            <a:endParaRPr/>
          </a:p>
          <a:p>
            <a:pPr indent="-311150" lvl="0" marL="457200" rtl="0" algn="l">
              <a:spcBef>
                <a:spcPts val="1200"/>
              </a:spcBef>
              <a:spcAft>
                <a:spcPts val="0"/>
              </a:spcAft>
              <a:buSzPts val="1300"/>
              <a:buChar char="●"/>
            </a:pPr>
            <a:r>
              <a:rPr lang="fr"/>
              <a:t>les pièces à notre dispositions</a:t>
            </a:r>
            <a:endParaRPr/>
          </a:p>
          <a:p>
            <a:pPr indent="-311150" lvl="0" marL="457200" rtl="0" algn="l">
              <a:spcBef>
                <a:spcPts val="0"/>
              </a:spcBef>
              <a:spcAft>
                <a:spcPts val="0"/>
              </a:spcAft>
              <a:buSzPts val="1300"/>
              <a:buChar char="●"/>
            </a:pPr>
            <a:r>
              <a:rPr lang="fr"/>
              <a:t>Les attentes suite à la réunions</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base de départ et mes choix</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Comme évoqué nous avions pour base de départ, un fichier Json ou figurait l’ensemble des photographes.</a:t>
            </a:r>
            <a:endParaRPr/>
          </a:p>
          <a:p>
            <a:pPr indent="0" lvl="0" marL="0" rtl="0" algn="l">
              <a:spcBef>
                <a:spcPts val="1200"/>
              </a:spcBef>
              <a:spcAft>
                <a:spcPts val="0"/>
              </a:spcAft>
              <a:buNone/>
            </a:pPr>
            <a:r>
              <a:rPr lang="fr"/>
              <a:t>Pour débuter le projet et avancer concrètement j’ai donc procéder d’abord à setup mon environnement en installant node js. Je me suis donc rendu sur le lien suivant:</a:t>
            </a:r>
            <a:endParaRPr/>
          </a:p>
          <a:p>
            <a:pPr indent="0" lvl="0" marL="0" rtl="0" algn="l">
              <a:spcBef>
                <a:spcPts val="1200"/>
              </a:spcBef>
              <a:spcAft>
                <a:spcPts val="0"/>
              </a:spcAft>
              <a:buNone/>
            </a:pPr>
            <a:r>
              <a:rPr lang="fr" u="sng">
                <a:solidFill>
                  <a:schemeClr val="hlink"/>
                </a:solidFill>
                <a:hlinkClick r:id="rId3"/>
              </a:rPr>
              <a:t>https://nodejs.org/en/download/</a:t>
            </a:r>
            <a:endParaRPr/>
          </a:p>
          <a:p>
            <a:pPr indent="0" lvl="0" marL="0" rtl="0" algn="l">
              <a:spcBef>
                <a:spcPts val="1200"/>
              </a:spcBef>
              <a:spcAft>
                <a:spcPts val="0"/>
              </a:spcAft>
              <a:buNone/>
            </a:pPr>
            <a:r>
              <a:rPr lang="fr"/>
              <a:t>Ayant besoin d’un package manager j’ai donc installer NPM, depuis j’ai appris qu’il en existait un autre yarn qui semble plus rapide pour </a:t>
            </a:r>
            <a:r>
              <a:rPr lang="fr"/>
              <a:t>l'installation. Je suis néanmoins resté sur NPM, le projet n’étant pas suffisamment important pour compter les secondes perdues.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a:t>
            </a:r>
            <a:r>
              <a:rPr lang="fr"/>
              <a:t>éléments</a:t>
            </a:r>
            <a:r>
              <a:rPr lang="fr"/>
              <a:t> techniques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Ayant compilé l’ensemble de ce qui était nécessaire j’ai commencé à avancer sur ce projet.</a:t>
            </a:r>
            <a:endParaRPr/>
          </a:p>
          <a:p>
            <a:pPr indent="0" lvl="0" marL="0" rtl="0" algn="l">
              <a:spcBef>
                <a:spcPts val="1200"/>
              </a:spcBef>
              <a:spcAft>
                <a:spcPts val="0"/>
              </a:spcAft>
              <a:buNone/>
            </a:pPr>
            <a:r>
              <a:rPr lang="fr"/>
              <a:t>En avançant dans se projet je me suis aperçu qu’il y avait des points spécifiques comme notamment la: </a:t>
            </a:r>
            <a:endParaRPr/>
          </a:p>
          <a:p>
            <a:pPr indent="-311150" lvl="0" marL="457200" rtl="0" algn="l">
              <a:spcBef>
                <a:spcPts val="1200"/>
              </a:spcBef>
              <a:spcAft>
                <a:spcPts val="0"/>
              </a:spcAft>
              <a:buSzPts val="1300"/>
              <a:buChar char="●"/>
            </a:pPr>
            <a:r>
              <a:rPr lang="fr"/>
              <a:t>la notion de constructeur </a:t>
            </a:r>
            <a:endParaRPr/>
          </a:p>
          <a:p>
            <a:pPr indent="-311150" lvl="0" marL="457200" rtl="0" algn="l">
              <a:spcBef>
                <a:spcPts val="0"/>
              </a:spcBef>
              <a:spcAft>
                <a:spcPts val="0"/>
              </a:spcAft>
              <a:buSzPts val="1300"/>
              <a:buChar char="●"/>
            </a:pPr>
            <a:r>
              <a:rPr lang="fr"/>
              <a:t>La notion d’utilisation de l’API Fetch</a:t>
            </a:r>
            <a:endParaRPr/>
          </a:p>
          <a:p>
            <a:pPr indent="-311150" lvl="0" marL="457200" rtl="0" algn="l">
              <a:spcBef>
                <a:spcPts val="0"/>
              </a:spcBef>
              <a:spcAft>
                <a:spcPts val="0"/>
              </a:spcAft>
              <a:buSzPts val="1300"/>
              <a:buChar char="●"/>
            </a:pPr>
            <a:r>
              <a:rPr lang="fr"/>
              <a:t>La notion InnerHtml</a:t>
            </a:r>
            <a:endParaRPr/>
          </a:p>
          <a:p>
            <a:pPr indent="-311150" lvl="0" marL="457200" rtl="0" algn="l">
              <a:spcBef>
                <a:spcPts val="0"/>
              </a:spcBef>
              <a:spcAft>
                <a:spcPts val="0"/>
              </a:spcAft>
              <a:buSzPts val="1300"/>
              <a:buChar char="●"/>
            </a:pPr>
            <a:r>
              <a:rPr lang="fr"/>
              <a:t>Les constructeur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a:t>
            </a:r>
            <a:r>
              <a:rPr lang="fr"/>
              <a:t>éléments</a:t>
            </a:r>
            <a:r>
              <a:rPr lang="fr"/>
              <a:t> techniques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Pour répondre à mon besoin et hormis les cours je me suis donc beaucoup documenté  et notamment en consultant les ressources suivantes:</a:t>
            </a:r>
            <a:endParaRPr/>
          </a:p>
          <a:p>
            <a:pPr indent="0" lvl="0" marL="0" rtl="0" algn="l">
              <a:spcBef>
                <a:spcPts val="1200"/>
              </a:spcBef>
              <a:spcAft>
                <a:spcPts val="0"/>
              </a:spcAft>
              <a:buNone/>
            </a:pPr>
            <a:r>
              <a:rPr lang="fr" u="sng">
                <a:solidFill>
                  <a:schemeClr val="hlink"/>
                </a:solidFill>
                <a:hlinkClick r:id="rId3"/>
              </a:rPr>
              <a:t>https://developer.mozilla.org/fr/docs/Web/API/Fetch_API/Using_Fetch</a:t>
            </a:r>
            <a:endParaRPr/>
          </a:p>
          <a:p>
            <a:pPr indent="0" lvl="0" marL="0" rtl="0" algn="l">
              <a:spcBef>
                <a:spcPts val="1200"/>
              </a:spcBef>
              <a:spcAft>
                <a:spcPts val="0"/>
              </a:spcAft>
              <a:buNone/>
            </a:pPr>
            <a:r>
              <a:rPr lang="fr" u="sng">
                <a:solidFill>
                  <a:schemeClr val="hlink"/>
                </a:solidFill>
                <a:hlinkClick r:id="rId4"/>
              </a:rPr>
              <a:t>https://www.youtube.com/watch?v=B2Jt9bNMxyw</a:t>
            </a:r>
            <a:r>
              <a:rPr lang="fr"/>
              <a:t> </a:t>
            </a:r>
            <a:endParaRPr/>
          </a:p>
          <a:p>
            <a:pPr indent="0" lvl="0" marL="0" rtl="0" algn="l">
              <a:spcBef>
                <a:spcPts val="1200"/>
              </a:spcBef>
              <a:spcAft>
                <a:spcPts val="0"/>
              </a:spcAft>
              <a:buNone/>
            </a:pPr>
            <a:r>
              <a:rPr lang="fr"/>
              <a:t>Ainsi que d’autres tutoriels qui m’ont permis d’avancer. Même si aujourd’hui je ne dispose pas d’une parfaite </a:t>
            </a:r>
            <a:r>
              <a:rPr lang="fr"/>
              <a:t>maîtrise</a:t>
            </a:r>
            <a:r>
              <a:rPr lang="fr"/>
              <a:t> encore.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Innerhtml ce que j’en ai compris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a:t>Afin de completer l’ensemble du projet j’ai fais appel à un certain nombre de ressources, j’en joint ci-après les liens: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u="sng">
                <a:solidFill>
                  <a:schemeClr val="hlink"/>
                </a:solidFill>
                <a:hlinkClick r:id="rId3"/>
              </a:rPr>
              <a:t>https://www.javatpoint.com/how-to-check-a-radio-button-using-javascript</a:t>
            </a:r>
            <a:endParaRPr/>
          </a:p>
          <a:p>
            <a:pPr indent="0" lvl="0" marL="0" rtl="0" algn="l">
              <a:spcBef>
                <a:spcPts val="1200"/>
              </a:spcBef>
              <a:spcAft>
                <a:spcPts val="0"/>
              </a:spcAft>
              <a:buNone/>
            </a:pPr>
            <a:r>
              <a:rPr lang="fr" u="sng">
                <a:solidFill>
                  <a:schemeClr val="hlink"/>
                </a:solidFill>
                <a:hlinkClick r:id="rId4"/>
              </a:rPr>
              <a:t>https://www.youtube.com/watch?v=PIU_2SBSZgw&amp;list=PLjwdMgw5TTLVzD9Jq_WBd1crqDwXRn4cw</a:t>
            </a:r>
            <a:endParaRPr/>
          </a:p>
          <a:p>
            <a:pPr indent="0" lvl="0" marL="0" rtl="0" algn="l">
              <a:spcBef>
                <a:spcPts val="1200"/>
              </a:spcBef>
              <a:spcAft>
                <a:spcPts val="0"/>
              </a:spcAft>
              <a:buNone/>
            </a:pPr>
            <a:r>
              <a:rPr lang="fr"/>
              <a:t>De plus pour m’entrainer je me suis servis de </a:t>
            </a:r>
            <a:endParaRPr/>
          </a:p>
          <a:p>
            <a:pPr indent="0" lvl="0" marL="0" rtl="0" algn="l">
              <a:spcBef>
                <a:spcPts val="1200"/>
              </a:spcBef>
              <a:spcAft>
                <a:spcPts val="0"/>
              </a:spcAft>
              <a:buNone/>
            </a:pPr>
            <a:r>
              <a:rPr lang="fr" u="sng">
                <a:solidFill>
                  <a:schemeClr val="hlink"/>
                </a:solidFill>
                <a:hlinkClick r:id="rId5"/>
              </a:rPr>
              <a:t>https://codepen.io/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Innerhtml ce que j’en ai compris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InnerHtml permet de modifier des données et rendre une page interactive avec Javascript.  Cette fonction nécessite de :</a:t>
            </a:r>
            <a:endParaRPr/>
          </a:p>
          <a:p>
            <a:pPr indent="0" lvl="0" marL="0" rtl="0" algn="l">
              <a:spcBef>
                <a:spcPts val="1200"/>
              </a:spcBef>
              <a:spcAft>
                <a:spcPts val="0"/>
              </a:spcAft>
              <a:buNone/>
            </a:pPr>
            <a:r>
              <a:rPr lang="fr"/>
              <a:t>Créer une fonction:  fonction= maFonction(){</a:t>
            </a:r>
            <a:endParaRPr/>
          </a:p>
          <a:p>
            <a:pPr indent="0" lvl="0" marL="0" rtl="0" algn="l">
              <a:spcBef>
                <a:spcPts val="1200"/>
              </a:spcBef>
              <a:spcAft>
                <a:spcPts val="0"/>
              </a:spcAft>
              <a:buNone/>
            </a:pPr>
            <a:r>
              <a:rPr lang="fr"/>
              <a:t>var  bouton =document.query selector (“bouton)</a:t>
            </a:r>
            <a:endParaRPr/>
          </a:p>
          <a:p>
            <a:pPr indent="0" lvl="0" marL="0" rtl="0" algn="l">
              <a:spcBef>
                <a:spcPts val="1200"/>
              </a:spcBef>
              <a:spcAft>
                <a:spcPts val="0"/>
              </a:spcAft>
              <a:buNone/>
            </a:pPr>
            <a:r>
              <a:rPr lang="fr"/>
              <a:t>bouton.innerhtml = clic</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rPr lang="fr"/>
              <a:t>La mise en place d’un eventslistner permettra par la suite d’écouter le clic de ma fonction.</a:t>
            </a:r>
            <a:endParaRPr/>
          </a:p>
          <a:p>
            <a:pPr indent="0" lvl="0" marL="0" rtl="0" algn="l">
              <a:spcBef>
                <a:spcPts val="1200"/>
              </a:spcBef>
              <a:spcAft>
                <a:spcPts val="1200"/>
              </a:spcAft>
              <a:buNone/>
            </a:pPr>
            <a:r>
              <a:rPr lang="fr"/>
              <a:t>Il permet donc de modifier une page et de la rendre interactive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