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9C8CE-A8B5-4636-ADB5-CF8D394A97CE}" v="116" dt="2023-04-29T14:54:16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69D9C8CE-A8B5-4636-ADB5-CF8D394A97CE}"/>
    <pc:docChg chg="undo redo custSel addSld modSld">
      <pc:chgData name="Erick Arostegui Cunza" userId="d89b6af450cec8f7" providerId="LiveId" clId="{69D9C8CE-A8B5-4636-ADB5-CF8D394A97CE}" dt="2023-04-29T14:54:16.993" v="431" actId="571"/>
      <pc:docMkLst>
        <pc:docMk/>
      </pc:docMkLst>
      <pc:sldChg chg="modSp mod">
        <pc:chgData name="Erick Arostegui Cunza" userId="d89b6af450cec8f7" providerId="LiveId" clId="{69D9C8CE-A8B5-4636-ADB5-CF8D394A97CE}" dt="2023-04-29T14:19:12.206" v="90" actId="1076"/>
        <pc:sldMkLst>
          <pc:docMk/>
          <pc:sldMk cId="292486336" sldId="257"/>
        </pc:sldMkLst>
        <pc:spChg chg="mod">
          <ac:chgData name="Erick Arostegui Cunza" userId="d89b6af450cec8f7" providerId="LiveId" clId="{69D9C8CE-A8B5-4636-ADB5-CF8D394A97CE}" dt="2023-04-29T14:19:12.206" v="90" actId="1076"/>
          <ac:spMkLst>
            <pc:docMk/>
            <pc:sldMk cId="292486336" sldId="257"/>
            <ac:spMk id="127" creationId="{8C018B1D-B9BE-0DCC-ADEB-6E39A943BB27}"/>
          </ac:spMkLst>
        </pc:spChg>
      </pc:sldChg>
      <pc:sldChg chg="addSp delSp modSp new mod">
        <pc:chgData name="Erick Arostegui Cunza" userId="d89b6af450cec8f7" providerId="LiveId" clId="{69D9C8CE-A8B5-4636-ADB5-CF8D394A97CE}" dt="2023-04-29T14:54:16.993" v="431" actId="571"/>
        <pc:sldMkLst>
          <pc:docMk/>
          <pc:sldMk cId="425562153" sldId="259"/>
        </pc:sldMkLst>
        <pc:spChg chg="del">
          <ac:chgData name="Erick Arostegui Cunza" userId="d89b6af450cec8f7" providerId="LiveId" clId="{69D9C8CE-A8B5-4636-ADB5-CF8D394A97CE}" dt="2023-04-29T14:11:14.474" v="1" actId="478"/>
          <ac:spMkLst>
            <pc:docMk/>
            <pc:sldMk cId="425562153" sldId="259"/>
            <ac:spMk id="2" creationId="{F357C12D-472D-5A0A-25D5-F0FFE19655C8}"/>
          </ac:spMkLst>
        </pc:spChg>
        <pc:spChg chg="del">
          <ac:chgData name="Erick Arostegui Cunza" userId="d89b6af450cec8f7" providerId="LiveId" clId="{69D9C8CE-A8B5-4636-ADB5-CF8D394A97CE}" dt="2023-04-29T14:11:15.609" v="2" actId="478"/>
          <ac:spMkLst>
            <pc:docMk/>
            <pc:sldMk cId="425562153" sldId="259"/>
            <ac:spMk id="3" creationId="{77AD6B4A-8E49-A27E-F25D-49FA3B3799F7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4" creationId="{5912C32F-4A5C-CEE1-03DE-5359DE66080E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5" creationId="{EF2F13C5-335A-5EC6-12A1-3385014DFFC3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6" creationId="{9D499342-492F-C8EB-DCBA-18499DE41745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7" creationId="{641D4AE3-47FF-17A4-91F1-9E6012A8DDBD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8" creationId="{6CA2630F-4BDB-149F-DD64-85DCAAB842CC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9" creationId="{94280FE5-7270-1FB0-C56B-2BBDA1B602D5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0" creationId="{56506473-1FFF-3992-8E28-F357C781B038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1" creationId="{B62CCDC5-E08B-3ECF-26AA-5E40A2034E99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5" creationId="{DDBA1101-A880-73C5-1A0C-F39C1E965105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7" creationId="{554F8025-851A-0691-CD75-7029A76A80D5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8" creationId="{A671942D-E160-8370-D6C1-469366A0566C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22" creationId="{FD3C778D-4EC4-68C1-DD8A-734B18412694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23" creationId="{B7C5255E-0C0C-EF46-266A-3CC6B8A161D0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24" creationId="{C39972FE-6393-59B8-359E-AE38AC337BE0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26" creationId="{AAFA812F-42F8-A464-55D8-CAA8EB749A11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27" creationId="{AB108EF0-FAA7-8ABC-80EA-8EC0938E151A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28" creationId="{DFFB39E5-B4CB-3913-6893-2EE27ACD034D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30" creationId="{238D9CDB-3BCF-8F67-EA56-055E0650455D}"/>
          </ac:spMkLst>
        </pc:spChg>
        <pc:spChg chg="add del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43" creationId="{9AC38201-35AA-6A2F-9997-B21E549BA73D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52" creationId="{965C5BEB-712C-5B34-EAFC-0FEF364D3874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53" creationId="{7AD654EA-C64C-EB4A-7F15-DFF94B21CA8A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57" creationId="{1BDFCDBE-BD6A-7E3F-DA83-25DEF46C2B00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93" creationId="{6810A6C6-CDC4-7967-C7F7-13C87DA93C19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94" creationId="{6C5A6ABF-F9FB-173B-A651-53CA40BF4150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95" creationId="{FF717329-2BBB-2212-B46D-0560E7598485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27" creationId="{C377A854-D845-FFF0-9953-2DB3402FDA82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28" creationId="{299F9807-A48B-5B65-EC2A-04516FBF8B4C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29" creationId="{154F1E02-9D17-E905-ED01-0C99B1B62783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30" creationId="{FE5CDBAB-39F6-C2AF-7281-99F766316B8D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31" creationId="{D7B3B4C1-081F-0B0C-B84D-F34850DB1E00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32" creationId="{8BE36C74-65D4-FF65-5FAF-8CE027BF620F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33" creationId="{F420EC0E-8FDC-CEEE-3ECE-48C740BD36C9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34" creationId="{68B98DB1-9735-008B-452E-38C5276F9A55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35" creationId="{AD8D3CC6-8F61-EFBE-9B2C-EE49C77DC0F9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41" creationId="{C86057E5-2954-2ECE-3EB5-8D3A449A4918}"/>
          </ac:spMkLst>
        </pc:spChg>
        <pc:spChg chg="add mod">
          <ac:chgData name="Erick Arostegui Cunza" userId="d89b6af450cec8f7" providerId="LiveId" clId="{69D9C8CE-A8B5-4636-ADB5-CF8D394A97CE}" dt="2023-04-29T14:33:24.776" v="215" actId="571"/>
          <ac:spMkLst>
            <pc:docMk/>
            <pc:sldMk cId="425562153" sldId="259"/>
            <ac:spMk id="175" creationId="{88AA636A-25BF-4FD8-B835-A608F4E22475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77" creationId="{4D051720-07C0-B090-57D6-AE14BCFC610C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78" creationId="{966CB88C-F067-B40F-CC71-877B57041840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86" creationId="{D8ACCFD8-5412-8A23-0B12-B1A2056B9D3C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91" creationId="{E8B31B3F-F23F-F353-592B-CF2207048526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201" creationId="{325F6E9D-4884-0794-AA72-91FF7F414E17}"/>
          </ac:spMkLst>
        </pc:spChg>
        <pc:spChg chg="add del">
          <ac:chgData name="Erick Arostegui Cunza" userId="d89b6af450cec8f7" providerId="LiveId" clId="{69D9C8CE-A8B5-4636-ADB5-CF8D394A97CE}" dt="2023-04-29T14:46:31.097" v="350"/>
          <ac:spMkLst>
            <pc:docMk/>
            <pc:sldMk cId="425562153" sldId="259"/>
            <ac:spMk id="247" creationId="{A09A4920-2DA7-1392-8598-5B5160FC33D2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249" creationId="{A54D15BA-DB4E-AF89-D840-08E614DC2DB3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250" creationId="{0F5E77E3-480C-8F0D-6963-BEAEB96F93CA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251" creationId="{577CF68A-BB45-1FA8-5525-CCA9E9B1FF6C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252" creationId="{CB2F3AF8-ADD1-E932-B21E-BBCCBE6E0077}"/>
          </ac:spMkLst>
        </pc:spChg>
        <pc:spChg chg="add mod topLvl">
          <ac:chgData name="Erick Arostegui Cunza" userId="d89b6af450cec8f7" providerId="LiveId" clId="{69D9C8CE-A8B5-4636-ADB5-CF8D394A97CE}" dt="2023-04-29T14:53:39.272" v="425" actId="165"/>
          <ac:spMkLst>
            <pc:docMk/>
            <pc:sldMk cId="425562153" sldId="259"/>
            <ac:spMk id="1059" creationId="{E551F4DA-A191-41E0-ECBE-F72D8B8932E7}"/>
          </ac:spMkLst>
        </pc:spChg>
        <pc:grpChg chg="add del mod">
          <ac:chgData name="Erick Arostegui Cunza" userId="d89b6af450cec8f7" providerId="LiveId" clId="{69D9C8CE-A8B5-4636-ADB5-CF8D394A97CE}" dt="2023-04-29T14:53:39.272" v="425" actId="165"/>
          <ac:grpSpMkLst>
            <pc:docMk/>
            <pc:sldMk cId="425562153" sldId="259"/>
            <ac:grpSpMk id="1067" creationId="{825D6C70-98B2-FDF8-9D7E-361F98C8E02E}"/>
          </ac:grpSpMkLst>
        </pc:grp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242" creationId="{E694D245-2B2A-29AC-0A03-D895B1F411F1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243" creationId="{97A313A5-C662-FC5D-40A7-F68165B00D28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244" creationId="{9D93E0E0-B78B-B8B5-D39A-A303677B0EB8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245" creationId="{C0D10C8E-80F3-4DC8-E0E5-CFE57AF8F6B1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246" creationId="{5A2E088C-2889-8507-0987-2A0F1C563507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248" creationId="{AF7AA8F6-2C0A-469B-54EC-A603C6E1D905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1026" creationId="{18673235-5251-DB07-4466-DFCA3E98CE74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1028" creationId="{80566C34-61A0-7D9E-4641-EF5FCF650F93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1030" creationId="{3B52BF24-71C1-D1D5-7D23-636FA1F2626B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1032" creationId="{BFEB30F0-C465-26F2-78BF-A39C1CF70C76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1034" creationId="{93A4D3C8-8F5B-6FE9-3B4D-6C7E2337C362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1036" creationId="{CCCB773D-72C0-2025-76E6-E990ACAB07CC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1038" creationId="{8300043F-E030-49C8-FD1B-7DFEF26E5ED7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1040" creationId="{6E847765-1477-66CB-05D2-04EB655F76EB}"/>
          </ac:picMkLst>
        </pc:picChg>
        <pc:picChg chg="add del">
          <ac:chgData name="Erick Arostegui Cunza" userId="d89b6af450cec8f7" providerId="LiveId" clId="{69D9C8CE-A8B5-4636-ADB5-CF8D394A97CE}" dt="2023-04-29T14:45:11.438" v="335"/>
          <ac:picMkLst>
            <pc:docMk/>
            <pc:sldMk cId="425562153" sldId="259"/>
            <ac:picMk id="1042" creationId="{4240619A-C877-66F8-52CE-746B38C4CBF5}"/>
          </ac:picMkLst>
        </pc:picChg>
        <pc:picChg chg="add del mod">
          <ac:chgData name="Erick Arostegui Cunza" userId="d89b6af450cec8f7" providerId="LiveId" clId="{69D9C8CE-A8B5-4636-ADB5-CF8D394A97CE}" dt="2023-04-29T14:45:38.229" v="339"/>
          <ac:picMkLst>
            <pc:docMk/>
            <pc:sldMk cId="425562153" sldId="259"/>
            <ac:picMk id="1044" creationId="{CD9703A7-2CEE-8BF2-FAFF-FD3472CFC8FD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1046" creationId="{133E46F9-A101-1333-F47C-6B1B3094870E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1050" creationId="{A984841D-AF9D-03B4-5056-DAECF1AA7F5C}"/>
          </ac:picMkLst>
        </pc:picChg>
        <pc:picChg chg="add mod topLvl">
          <ac:chgData name="Erick Arostegui Cunza" userId="d89b6af450cec8f7" providerId="LiveId" clId="{69D9C8CE-A8B5-4636-ADB5-CF8D394A97CE}" dt="2023-04-29T14:53:39.272" v="425" actId="165"/>
          <ac:picMkLst>
            <pc:docMk/>
            <pc:sldMk cId="425562153" sldId="259"/>
            <ac:picMk id="1052" creationId="{58FDBD62-6B2F-2889-03A2-A37D8FDA678F}"/>
          </ac:picMkLst>
        </pc:picChg>
        <pc:picChg chg="add mod">
          <ac:chgData name="Erick Arostegui Cunza" userId="d89b6af450cec8f7" providerId="LiveId" clId="{69D9C8CE-A8B5-4636-ADB5-CF8D394A97CE}" dt="2023-04-29T14:54:12.112" v="429" actId="1076"/>
          <ac:picMkLst>
            <pc:docMk/>
            <pc:sldMk cId="425562153" sldId="259"/>
            <ac:picMk id="1068" creationId="{C231770F-D3EB-7F2C-EC25-9CA55454AA04}"/>
          </ac:picMkLst>
        </pc:picChg>
        <pc:picChg chg="add mod">
          <ac:chgData name="Erick Arostegui Cunza" userId="d89b6af450cec8f7" providerId="LiveId" clId="{69D9C8CE-A8B5-4636-ADB5-CF8D394A97CE}" dt="2023-04-29T14:54:14.912" v="430" actId="571"/>
          <ac:picMkLst>
            <pc:docMk/>
            <pc:sldMk cId="425562153" sldId="259"/>
            <ac:picMk id="1069" creationId="{4E6C7179-0258-C545-5991-DBBD4F1F7571}"/>
          </ac:picMkLst>
        </pc:picChg>
        <pc:picChg chg="add mod">
          <ac:chgData name="Erick Arostegui Cunza" userId="d89b6af450cec8f7" providerId="LiveId" clId="{69D9C8CE-A8B5-4636-ADB5-CF8D394A97CE}" dt="2023-04-29T14:54:16.993" v="431" actId="571"/>
          <ac:picMkLst>
            <pc:docMk/>
            <pc:sldMk cId="425562153" sldId="259"/>
            <ac:picMk id="1070" creationId="{B20FA89D-653F-0506-71D7-0FD17941A0A8}"/>
          </ac:picMkLst>
        </pc:picChg>
        <pc:cxnChg chg="add del mod">
          <ac:chgData name="Erick Arostegui Cunza" userId="d89b6af450cec8f7" providerId="LiveId" clId="{69D9C8CE-A8B5-4636-ADB5-CF8D394A97CE}" dt="2023-04-29T14:52:22.729" v="407" actId="478"/>
          <ac:cxnSpMkLst>
            <pc:docMk/>
            <pc:sldMk cId="425562153" sldId="259"/>
            <ac:cxnSpMk id="13" creationId="{D73551D7-764C-8B64-E8EC-95A4C200E5DB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20" creationId="{E888A9C7-7F3C-6D1E-53CB-EAB06132D41A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25" creationId="{4C5F32D0-D466-A2C2-9D61-4E7F8CA01A32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29" creationId="{0E2CF0EE-9F6B-8105-CDB8-F67EC2B9611B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32" creationId="{1E970FF2-E04B-2385-67E9-86AEC4AB4F96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34" creationId="{98E1600A-6D8D-04A2-191B-930419C71AB8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36" creationId="{502501EC-AC30-D1F3-AD53-64BC7A81426C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38" creationId="{A123FB96-EFE8-4481-DD67-05261D4E35A5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45" creationId="{C01F4BA3-03AF-0D36-7597-624DF6E7122E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47" creationId="{A0C75FE8-6A94-4C0D-5E03-DDBFE03E10BF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49" creationId="{FFFC42BA-F7E0-9920-884D-339D9CEA01FC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51" creationId="{C6C92C74-4E98-ECF2-3E25-CD3E7EAD861D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54" creationId="{A3539EF6-FB98-1B83-39ED-3ED5C7AF4105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59" creationId="{E807A495-D15F-28F4-3836-FD9F1CE1151B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61" creationId="{D5D31A0C-1A9D-BC55-F172-751F04FFD315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97" creationId="{80C212E4-E0F7-F36D-88A4-51831B68932A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99" creationId="{BF854BDD-8D0F-ADAE-3A7A-BCC3210F68D9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01" creationId="{6FEABFEA-F824-1567-DB7B-09C468E1A637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03" creationId="{F47940FE-5134-4142-DEF0-6C527E114BC5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14" creationId="{E8B2ECA6-168C-BB70-11A3-F44BE0A16467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17" creationId="{831F1980-5922-08AC-8295-83FFFCECE02D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19" creationId="{9A87F739-1DBB-7B40-54A2-66D0E9EDBD6B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21" creationId="{D2286402-99DD-F288-F859-D8DDEA850F61}"/>
          </ac:cxnSpMkLst>
        </pc:cxnChg>
        <pc:cxnChg chg="add del mod">
          <ac:chgData name="Erick Arostegui Cunza" userId="d89b6af450cec8f7" providerId="LiveId" clId="{69D9C8CE-A8B5-4636-ADB5-CF8D394A97CE}" dt="2023-04-29T14:31:46.318" v="199" actId="478"/>
          <ac:cxnSpMkLst>
            <pc:docMk/>
            <pc:sldMk cId="425562153" sldId="259"/>
            <ac:cxnSpMk id="143" creationId="{5D010E62-81BB-1EA2-2556-27799081C661}"/>
          </ac:cxnSpMkLst>
        </pc:cxnChg>
        <pc:cxnChg chg="add del mod">
          <ac:chgData name="Erick Arostegui Cunza" userId="d89b6af450cec8f7" providerId="LiveId" clId="{69D9C8CE-A8B5-4636-ADB5-CF8D394A97CE}" dt="2023-04-29T14:31:47.613" v="200" actId="478"/>
          <ac:cxnSpMkLst>
            <pc:docMk/>
            <pc:sldMk cId="425562153" sldId="259"/>
            <ac:cxnSpMk id="151" creationId="{AA887E64-B36D-38D3-214B-538187700F30}"/>
          </ac:cxnSpMkLst>
        </pc:cxnChg>
        <pc:cxnChg chg="add del mod">
          <ac:chgData name="Erick Arostegui Cunza" userId="d89b6af450cec8f7" providerId="LiveId" clId="{69D9C8CE-A8B5-4636-ADB5-CF8D394A97CE}" dt="2023-04-29T14:32:30.862" v="206" actId="478"/>
          <ac:cxnSpMkLst>
            <pc:docMk/>
            <pc:sldMk cId="425562153" sldId="259"/>
            <ac:cxnSpMk id="157" creationId="{F892F363-0DDA-4847-BC29-51D8035FDAEC}"/>
          </ac:cxnSpMkLst>
        </pc:cxnChg>
        <pc:cxnChg chg="add del mod">
          <ac:chgData name="Erick Arostegui Cunza" userId="d89b6af450cec8f7" providerId="LiveId" clId="{69D9C8CE-A8B5-4636-ADB5-CF8D394A97CE}" dt="2023-04-29T14:32:32.500" v="208" actId="478"/>
          <ac:cxnSpMkLst>
            <pc:docMk/>
            <pc:sldMk cId="425562153" sldId="259"/>
            <ac:cxnSpMk id="159" creationId="{78C17313-7E90-CE35-5721-4BA007B644B6}"/>
          </ac:cxnSpMkLst>
        </pc:cxnChg>
        <pc:cxnChg chg="add del mod">
          <ac:chgData name="Erick Arostegui Cunza" userId="d89b6af450cec8f7" providerId="LiveId" clId="{69D9C8CE-A8B5-4636-ADB5-CF8D394A97CE}" dt="2023-04-29T14:32:31.688" v="207" actId="478"/>
          <ac:cxnSpMkLst>
            <pc:docMk/>
            <pc:sldMk cId="425562153" sldId="259"/>
            <ac:cxnSpMk id="161" creationId="{B9751ABD-3F09-82B9-E0B3-3A99FD8114D9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64" creationId="{53B9CE7B-18B9-6F66-24F8-8AF1D3491C7F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66" creationId="{889B2281-BF01-D184-A10C-C6A578906D94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68" creationId="{E6582029-4D43-8D84-E410-2733EDFB18D5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80" creationId="{11053C79-D8A8-92A0-C63B-C7A56BB94CE7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87" creationId="{BE9F42EA-D2CE-F0AB-C4D5-BCA7EABDA3CB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92" creationId="{8A6D9FA4-BF71-E74A-69FB-DAC10CC933AE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96" creationId="{03DF72C9-BE2B-D520-0E2F-62B26541B6DF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212" creationId="{C5EA2669-67CB-2870-6D41-38E7882F75FA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214" creationId="{6E90DBC6-71BC-2058-E9E4-A0E724603FE8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216" creationId="{6CEE5EC3-4683-AE28-86B9-E8B387241A87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218" creationId="{3A936A6E-5B34-B24C-B5CF-DBFA12DEA448}"/>
          </ac:cxnSpMkLst>
        </pc:cxnChg>
        <pc:cxnChg chg="add del mod">
          <ac:chgData name="Erick Arostegui Cunza" userId="d89b6af450cec8f7" providerId="LiveId" clId="{69D9C8CE-A8B5-4636-ADB5-CF8D394A97CE}" dt="2023-04-29T14:37:31.974" v="275" actId="11529"/>
          <ac:cxnSpMkLst>
            <pc:docMk/>
            <pc:sldMk cId="425562153" sldId="259"/>
            <ac:cxnSpMk id="220" creationId="{62C16206-B26C-3D60-8E2B-D367B4DBBD46}"/>
          </ac:cxnSpMkLst>
        </pc:cxnChg>
        <pc:cxnChg chg="add del mod">
          <ac:chgData name="Erick Arostegui Cunza" userId="d89b6af450cec8f7" providerId="LiveId" clId="{69D9C8CE-A8B5-4636-ADB5-CF8D394A97CE}" dt="2023-04-29T14:37:54.744" v="278" actId="478"/>
          <ac:cxnSpMkLst>
            <pc:docMk/>
            <pc:sldMk cId="425562153" sldId="259"/>
            <ac:cxnSpMk id="222" creationId="{AE9185BD-887B-BCD3-0080-C3F216817A45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224" creationId="{5679CDBA-37FF-900D-A069-52699A545AFA}"/>
          </ac:cxnSpMkLst>
        </pc:cxnChg>
        <pc:cxnChg chg="add del mod">
          <ac:chgData name="Erick Arostegui Cunza" userId="d89b6af450cec8f7" providerId="LiveId" clId="{69D9C8CE-A8B5-4636-ADB5-CF8D394A97CE}" dt="2023-04-29T14:38:37.959" v="294" actId="11529"/>
          <ac:cxnSpMkLst>
            <pc:docMk/>
            <pc:sldMk cId="425562153" sldId="259"/>
            <ac:cxnSpMk id="226" creationId="{30B8C99C-E33E-45D2-53AD-2E5031EEAE70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239" creationId="{4D24CEE0-A154-EE6E-7FAF-854F0FB5D7AB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241" creationId="{1F990564-EBE6-60CB-B476-2CCA41A043C4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056" creationId="{0E33AF0A-81E7-40CF-12C7-A3FC87241B43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060" creationId="{1AAC27F5-CCFD-7F15-17FC-36CBBE7A994E}"/>
          </ac:cxnSpMkLst>
        </pc:cxnChg>
        <pc:cxnChg chg="add mod topLvl">
          <ac:chgData name="Erick Arostegui Cunza" userId="d89b6af450cec8f7" providerId="LiveId" clId="{69D9C8CE-A8B5-4636-ADB5-CF8D394A97CE}" dt="2023-04-29T14:53:39.272" v="425" actId="165"/>
          <ac:cxnSpMkLst>
            <pc:docMk/>
            <pc:sldMk cId="425562153" sldId="259"/>
            <ac:cxnSpMk id="1064" creationId="{D8A0A807-F8CB-7698-0850-FBE0428879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B3A7-1833-F5FC-6306-13E02A9DF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64618-1B41-5A4A-8D03-AE0FBFA6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B644-CB92-EBE9-C2BC-234EDCBA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9C4A-9B15-7086-8131-48C74742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00AD7-41D5-E12E-997A-09C61B85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2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54A4-37E4-C268-F211-8395ADE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750D1-0F40-701F-D06C-8072BA07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C85C-2414-60CF-5465-0594A9C2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B3CC-45A7-838B-34FC-A610432B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38E85-E669-6E13-488B-772ABE23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549DA-FB86-1813-2D0D-FD3E04841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662C2-CC9A-929E-6BA2-549E027C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076A-3CEC-BF0D-EAA0-69CCC9E0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8690-D684-16FE-859C-7684438D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037-75F5-8C6D-A711-04E7D3EF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F31D-5771-EEE2-927B-4D0E5EE1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E613-F6B9-8173-0F6D-E3B53AC2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051B-E201-5F9A-C388-2C40BE4D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3E37C-B520-EB98-CF58-0C8FBBA2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5C8A-3929-868A-5726-9F442B7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671-CC35-B531-DD51-C348D171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7B7F1-F48E-E73F-0C67-1761DCC8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D0815-E5B7-A08D-F373-DE7BCE8D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AC5B-1E0F-BC23-B4E0-1876DCE8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E990-D169-B142-1D8F-7CAB9526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A0A1-5E66-4826-16C1-F6296CA2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7DF7-91F7-B112-84A5-6AA214E62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07855-CE26-83F6-049B-0E57FFAB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B8A5-DD22-74F8-530F-EF703076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0091-376A-050C-B735-64210A39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08434-D938-ED70-497A-1E3B34AB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1C1E-7757-9EF7-BBEA-843640DE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642E-1ABE-C5DC-B9B1-70DA0057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F640-A755-DC68-D409-857CA301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26BCE-27BC-FAAF-097A-17E7CEC9A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E098-C807-C5DB-1858-5C506919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A51B4-1FB3-EF4C-4FF4-5D35F3BF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CFFCB-EF45-732D-0ECF-A584EF5A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D8205-FFDC-B12C-1164-4EB93E86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5A4A-DD78-5645-B1D4-068D6F78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147E6-EEB0-2170-CCD5-C0D293C7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C5E5E-CCA8-16EA-3653-03EC7629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10AE2-7E0E-5908-3E99-A9BEA8A3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0BFA4-9784-8929-E17B-78B8ADED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910EF-5B8A-1639-D379-7019DE56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3EBBE-3568-F7EE-31A5-36507401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B0E8-8054-0B46-69E6-36758DA9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B7FB-14C9-73A6-7981-A18925DB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D309E-64B2-75A0-B448-7978D00D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2790D-1158-0B49-6B89-25CD5DE3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9F502-FB0E-CC93-9353-B84BF189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4073-906C-4B90-9313-8136ADE8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CA9F-0F77-BF2C-37A4-82547728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9FAC4-4B9E-17B0-C812-68B0FBDB4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E7693-D646-81FD-55A2-7D6F0F8FD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80DC1-FEE6-3952-8EE0-501AF1C1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EFCB-D70B-8E9F-E7B7-363541EE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F155B-99E9-67CE-0C48-E178DDE0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2B76C-5223-DCA6-0026-BC96C414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548CF-2DED-8951-11BD-3062F118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9B5A-223D-2525-3F55-3C78A92AB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071B-6F79-470A-BBF0-FBA323BF118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C0203-3856-3626-695D-5DBF332F3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5A62-E1E2-AB8A-7826-105A6C70C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C13485-F0BD-826F-2D57-EB30218BD295}"/>
              </a:ext>
            </a:extLst>
          </p:cNvPr>
          <p:cNvSpPr/>
          <p:nvPr/>
        </p:nvSpPr>
        <p:spPr>
          <a:xfrm>
            <a:off x="2530626" y="1448555"/>
            <a:ext cx="1249378" cy="4925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54D5362B-E35C-745E-0A14-4BD05D3575CD}"/>
              </a:ext>
            </a:extLst>
          </p:cNvPr>
          <p:cNvSpPr/>
          <p:nvPr/>
        </p:nvSpPr>
        <p:spPr>
          <a:xfrm>
            <a:off x="4599160" y="1566250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24F97B3-9AE6-F85E-69F0-6FD1621BE04D}"/>
              </a:ext>
            </a:extLst>
          </p:cNvPr>
          <p:cNvSpPr/>
          <p:nvPr/>
        </p:nvSpPr>
        <p:spPr>
          <a:xfrm>
            <a:off x="4599160" y="3220771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7A227FD-4758-5B58-6177-F46628FC38EC}"/>
              </a:ext>
            </a:extLst>
          </p:cNvPr>
          <p:cNvSpPr/>
          <p:nvPr/>
        </p:nvSpPr>
        <p:spPr>
          <a:xfrm>
            <a:off x="4599160" y="5031464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8FBE53-F6ED-E4DA-AA6A-60955D83521E}"/>
              </a:ext>
            </a:extLst>
          </p:cNvPr>
          <p:cNvSpPr/>
          <p:nvPr/>
        </p:nvSpPr>
        <p:spPr>
          <a:xfrm>
            <a:off x="262551" y="3401840"/>
            <a:ext cx="1249378" cy="8419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FB14F03-BBA7-349C-E884-CB81D3149484}"/>
              </a:ext>
            </a:extLst>
          </p:cNvPr>
          <p:cNvSpPr/>
          <p:nvPr/>
        </p:nvSpPr>
        <p:spPr>
          <a:xfrm>
            <a:off x="262551" y="4280026"/>
            <a:ext cx="1249378" cy="23539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AF760946-2635-F79F-6527-A11EBAF7FD4E}"/>
              </a:ext>
            </a:extLst>
          </p:cNvPr>
          <p:cNvSpPr/>
          <p:nvPr/>
        </p:nvSpPr>
        <p:spPr>
          <a:xfrm>
            <a:off x="2761307" y="2000816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CBD50CC-3C71-63F7-352C-C7CA14B6F947}"/>
              </a:ext>
            </a:extLst>
          </p:cNvPr>
          <p:cNvSpPr/>
          <p:nvPr/>
        </p:nvSpPr>
        <p:spPr>
          <a:xfrm>
            <a:off x="2761307" y="3573856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08D3093-1352-F09F-1F0C-B26C4C56E5AE}"/>
              </a:ext>
            </a:extLst>
          </p:cNvPr>
          <p:cNvSpPr/>
          <p:nvPr/>
        </p:nvSpPr>
        <p:spPr>
          <a:xfrm>
            <a:off x="2761307" y="5384549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78A60-5717-78D0-9BC1-418297ADFF3B}"/>
              </a:ext>
            </a:extLst>
          </p:cNvPr>
          <p:cNvSpPr txBox="1"/>
          <p:nvPr/>
        </p:nvSpPr>
        <p:spPr>
          <a:xfrm>
            <a:off x="644225" y="456614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Client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657A9-604A-03E4-0501-0C8DAEE7EDF3}"/>
              </a:ext>
            </a:extLst>
          </p:cNvPr>
          <p:cNvSpPr txBox="1"/>
          <p:nvPr/>
        </p:nvSpPr>
        <p:spPr>
          <a:xfrm>
            <a:off x="2530626" y="1516456"/>
            <a:ext cx="124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000" dirty="0"/>
              <a:t>API Gateway</a:t>
            </a:r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2D2B7F-8F2A-FA40-D576-4F2C567E9BF3}"/>
              </a:ext>
            </a:extLst>
          </p:cNvPr>
          <p:cNvSpPr/>
          <p:nvPr/>
        </p:nvSpPr>
        <p:spPr>
          <a:xfrm>
            <a:off x="4137433" y="253982"/>
            <a:ext cx="1548143" cy="8663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Auth</a:t>
            </a:r>
            <a:r>
              <a:rPr lang="es-419" sz="1000" dirty="0">
                <a:solidFill>
                  <a:schemeClr val="tx1"/>
                </a:solidFill>
              </a:rPr>
              <a:t> (</a:t>
            </a:r>
            <a:r>
              <a:rPr lang="es-419" sz="1000" dirty="0" err="1">
                <a:solidFill>
                  <a:schemeClr val="tx1"/>
                </a:solidFill>
              </a:rPr>
              <a:t>IdP</a:t>
            </a:r>
            <a:r>
              <a:rPr lang="es-419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E91B3F3-7022-6FA8-023B-F6D4511B37F1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3265684" y="576806"/>
            <a:ext cx="761381" cy="982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5A24F3B-D33C-5EB2-7828-4A330C3EB868}"/>
              </a:ext>
            </a:extLst>
          </p:cNvPr>
          <p:cNvCxnSpPr>
            <a:stCxn id="10" idx="0"/>
            <a:endCxn id="18" idx="1"/>
          </p:cNvCxnSpPr>
          <p:nvPr/>
        </p:nvCxnSpPr>
        <p:spPr>
          <a:xfrm rot="5400000" flipH="1" flipV="1">
            <a:off x="1155003" y="419411"/>
            <a:ext cx="2714666" cy="3250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F6D49E-003B-5DCA-83AB-E69FB59BF4FA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V="1">
            <a:off x="1511929" y="2353901"/>
            <a:ext cx="1249378" cy="14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BBC10C-79A0-1796-8201-A8EA642F0ED8}"/>
              </a:ext>
            </a:extLst>
          </p:cNvPr>
          <p:cNvCxnSpPr>
            <a:stCxn id="12" idx="0"/>
            <a:endCxn id="4" idx="3"/>
          </p:cNvCxnSpPr>
          <p:nvPr/>
        </p:nvCxnSpPr>
        <p:spPr>
          <a:xfrm flipV="1">
            <a:off x="3580464" y="1919335"/>
            <a:ext cx="1018696" cy="43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118932-07CC-ECF7-B35B-37F79A0B851E}"/>
              </a:ext>
            </a:extLst>
          </p:cNvPr>
          <p:cNvCxnSpPr>
            <a:stCxn id="10" idx="3"/>
            <a:endCxn id="13" idx="3"/>
          </p:cNvCxnSpPr>
          <p:nvPr/>
        </p:nvCxnSpPr>
        <p:spPr>
          <a:xfrm>
            <a:off x="1511929" y="3822826"/>
            <a:ext cx="1249378" cy="10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0D9983-EDB7-36E8-F2F7-455094893246}"/>
              </a:ext>
            </a:extLst>
          </p:cNvPr>
          <p:cNvCxnSpPr>
            <a:stCxn id="10" idx="3"/>
            <a:endCxn id="14" idx="3"/>
          </p:cNvCxnSpPr>
          <p:nvPr/>
        </p:nvCxnSpPr>
        <p:spPr>
          <a:xfrm>
            <a:off x="1511929" y="3822826"/>
            <a:ext cx="1249378" cy="191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AE1027-A5C0-321F-8132-E90878930782}"/>
              </a:ext>
            </a:extLst>
          </p:cNvPr>
          <p:cNvCxnSpPr>
            <a:stCxn id="13" idx="0"/>
            <a:endCxn id="6" idx="3"/>
          </p:cNvCxnSpPr>
          <p:nvPr/>
        </p:nvCxnSpPr>
        <p:spPr>
          <a:xfrm flipV="1">
            <a:off x="3580464" y="3573856"/>
            <a:ext cx="1018696" cy="3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6B8928-CEE8-87DF-AAC3-EA6FEF943518}"/>
              </a:ext>
            </a:extLst>
          </p:cNvPr>
          <p:cNvCxnSpPr>
            <a:stCxn id="14" idx="0"/>
            <a:endCxn id="8" idx="3"/>
          </p:cNvCxnSpPr>
          <p:nvPr/>
        </p:nvCxnSpPr>
        <p:spPr>
          <a:xfrm flipV="1">
            <a:off x="3580464" y="5384549"/>
            <a:ext cx="1018696" cy="3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3BF77-2865-4710-0EE3-590FA209A925}"/>
              </a:ext>
            </a:extLst>
          </p:cNvPr>
          <p:cNvCxnSpPr/>
          <p:nvPr/>
        </p:nvCxnSpPr>
        <p:spPr>
          <a:xfrm>
            <a:off x="5920966" y="0"/>
            <a:ext cx="0" cy="6781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D7102BB-7876-9890-5139-9061A0BCF6C4}"/>
              </a:ext>
            </a:extLst>
          </p:cNvPr>
          <p:cNvSpPr/>
          <p:nvPr/>
        </p:nvSpPr>
        <p:spPr>
          <a:xfrm>
            <a:off x="7852652" y="1448555"/>
            <a:ext cx="1249378" cy="4925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ABD6454-9EEF-7852-B75B-03C7F9EF597C}"/>
              </a:ext>
            </a:extLst>
          </p:cNvPr>
          <p:cNvSpPr/>
          <p:nvPr/>
        </p:nvSpPr>
        <p:spPr>
          <a:xfrm>
            <a:off x="10719301" y="1566250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F1AC0384-FFB6-5E5A-31CB-A124F2056F7E}"/>
              </a:ext>
            </a:extLst>
          </p:cNvPr>
          <p:cNvSpPr/>
          <p:nvPr/>
        </p:nvSpPr>
        <p:spPr>
          <a:xfrm>
            <a:off x="10719301" y="2335794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304E68E1-5982-FE5F-3818-222E9FA9DB50}"/>
              </a:ext>
            </a:extLst>
          </p:cNvPr>
          <p:cNvSpPr/>
          <p:nvPr/>
        </p:nvSpPr>
        <p:spPr>
          <a:xfrm>
            <a:off x="10719301" y="3220771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DF6441A-E717-7D42-5E8C-31228F0A9B42}"/>
              </a:ext>
            </a:extLst>
          </p:cNvPr>
          <p:cNvSpPr/>
          <p:nvPr/>
        </p:nvSpPr>
        <p:spPr>
          <a:xfrm>
            <a:off x="10719301" y="3990315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00839BA1-6CC7-8520-31A0-983EBD47DA55}"/>
              </a:ext>
            </a:extLst>
          </p:cNvPr>
          <p:cNvSpPr/>
          <p:nvPr/>
        </p:nvSpPr>
        <p:spPr>
          <a:xfrm>
            <a:off x="10719301" y="5031464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DE5FB38-E167-61A6-07E7-A2FF695E0623}"/>
              </a:ext>
            </a:extLst>
          </p:cNvPr>
          <p:cNvSpPr/>
          <p:nvPr/>
        </p:nvSpPr>
        <p:spPr>
          <a:xfrm>
            <a:off x="10719301" y="5801008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0AC6E7F-5E0D-89DB-D010-02BCBAC9F9F3}"/>
              </a:ext>
            </a:extLst>
          </p:cNvPr>
          <p:cNvSpPr/>
          <p:nvPr/>
        </p:nvSpPr>
        <p:spPr>
          <a:xfrm>
            <a:off x="6077529" y="3401840"/>
            <a:ext cx="1249378" cy="8419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2C3F73E0-CDAD-17FA-4D54-6B3C15CD2A8E}"/>
              </a:ext>
            </a:extLst>
          </p:cNvPr>
          <p:cNvSpPr/>
          <p:nvPr/>
        </p:nvSpPr>
        <p:spPr>
          <a:xfrm>
            <a:off x="6077529" y="4280026"/>
            <a:ext cx="1249378" cy="23539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4A5F366D-19DC-07C1-F158-232857C08778}"/>
              </a:ext>
            </a:extLst>
          </p:cNvPr>
          <p:cNvSpPr/>
          <p:nvPr/>
        </p:nvSpPr>
        <p:spPr>
          <a:xfrm>
            <a:off x="8083333" y="2000816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C484E366-19D9-A12E-867F-28071A9182BA}"/>
              </a:ext>
            </a:extLst>
          </p:cNvPr>
          <p:cNvSpPr/>
          <p:nvPr/>
        </p:nvSpPr>
        <p:spPr>
          <a:xfrm>
            <a:off x="8083333" y="3573856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236B886-0A10-3C09-D8CE-8603C1399B73}"/>
              </a:ext>
            </a:extLst>
          </p:cNvPr>
          <p:cNvSpPr/>
          <p:nvPr/>
        </p:nvSpPr>
        <p:spPr>
          <a:xfrm>
            <a:off x="8083333" y="5384549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E87597-516A-BD67-A474-A434AC2CBA3B}"/>
              </a:ext>
            </a:extLst>
          </p:cNvPr>
          <p:cNvSpPr txBox="1"/>
          <p:nvPr/>
        </p:nvSpPr>
        <p:spPr>
          <a:xfrm>
            <a:off x="6459203" y="456614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Client</a:t>
            </a:r>
            <a:endParaRPr 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436081-C600-AC15-ACBE-3AE57AF6B94B}"/>
              </a:ext>
            </a:extLst>
          </p:cNvPr>
          <p:cNvSpPr txBox="1"/>
          <p:nvPr/>
        </p:nvSpPr>
        <p:spPr>
          <a:xfrm>
            <a:off x="7852652" y="1516456"/>
            <a:ext cx="124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000" dirty="0"/>
              <a:t>API Gateway</a:t>
            </a:r>
            <a:endParaRPr lang="en-US" sz="10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5B370F3-844A-0332-8131-A9CFBFF3066A}"/>
              </a:ext>
            </a:extLst>
          </p:cNvPr>
          <p:cNvSpPr/>
          <p:nvPr/>
        </p:nvSpPr>
        <p:spPr>
          <a:xfrm>
            <a:off x="8978073" y="111633"/>
            <a:ext cx="1548143" cy="8663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Auth</a:t>
            </a:r>
            <a:r>
              <a:rPr lang="es-419" sz="1000" dirty="0">
                <a:solidFill>
                  <a:schemeClr val="tx1"/>
                </a:solidFill>
              </a:rPr>
              <a:t> (</a:t>
            </a:r>
            <a:r>
              <a:rPr lang="es-419" sz="1000" dirty="0" err="1">
                <a:solidFill>
                  <a:schemeClr val="tx1"/>
                </a:solidFill>
              </a:rPr>
              <a:t>IdP</a:t>
            </a:r>
            <a:r>
              <a:rPr lang="es-419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Connector: Elbow 19">
            <a:extLst>
              <a:ext uri="{FF2B5EF4-FFF2-40B4-BE49-F238E27FC236}">
                <a16:creationId xmlns:a16="http://schemas.microsoft.com/office/drawing/2014/main" id="{8548D58A-12A3-5D7C-94F5-26C12A1D252A}"/>
              </a:ext>
            </a:extLst>
          </p:cNvPr>
          <p:cNvCxnSpPr>
            <a:cxnSpLocks/>
            <a:stCxn id="40" idx="0"/>
            <a:endCxn id="54" idx="1"/>
          </p:cNvCxnSpPr>
          <p:nvPr/>
        </p:nvCxnSpPr>
        <p:spPr>
          <a:xfrm rot="5400000" flipH="1" flipV="1">
            <a:off x="8275842" y="746324"/>
            <a:ext cx="903730" cy="500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AFAFE8C9-EA50-AAB1-7BDA-58A8B7AD0E0D}"/>
              </a:ext>
            </a:extLst>
          </p:cNvPr>
          <p:cNvCxnSpPr>
            <a:stCxn id="47" idx="0"/>
            <a:endCxn id="54" idx="1"/>
          </p:cNvCxnSpPr>
          <p:nvPr/>
        </p:nvCxnSpPr>
        <p:spPr>
          <a:xfrm rot="5400000" flipH="1" flipV="1">
            <a:off x="6411638" y="835406"/>
            <a:ext cx="2857015" cy="22758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30D226-9278-4CCB-82D1-CC9D677E9B11}"/>
              </a:ext>
            </a:extLst>
          </p:cNvPr>
          <p:cNvCxnSpPr>
            <a:stCxn id="47" idx="3"/>
            <a:endCxn id="49" idx="3"/>
          </p:cNvCxnSpPr>
          <p:nvPr/>
        </p:nvCxnSpPr>
        <p:spPr>
          <a:xfrm flipV="1">
            <a:off x="7326907" y="2353901"/>
            <a:ext cx="756426" cy="14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E5080E-8913-7EF4-C46E-2B1EA3B5E818}"/>
              </a:ext>
            </a:extLst>
          </p:cNvPr>
          <p:cNvCxnSpPr>
            <a:stCxn id="47" idx="3"/>
            <a:endCxn id="50" idx="3"/>
          </p:cNvCxnSpPr>
          <p:nvPr/>
        </p:nvCxnSpPr>
        <p:spPr>
          <a:xfrm>
            <a:off x="7326907" y="3822826"/>
            <a:ext cx="756426" cy="10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98C35E-992E-BC0B-9C2D-CD2B119F57F1}"/>
              </a:ext>
            </a:extLst>
          </p:cNvPr>
          <p:cNvCxnSpPr>
            <a:stCxn id="47" idx="3"/>
            <a:endCxn id="51" idx="3"/>
          </p:cNvCxnSpPr>
          <p:nvPr/>
        </p:nvCxnSpPr>
        <p:spPr>
          <a:xfrm>
            <a:off x="7326907" y="3822826"/>
            <a:ext cx="756426" cy="191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5BA94BC-9601-5B7B-DA4C-8F1EC3D05F4F}"/>
              </a:ext>
            </a:extLst>
          </p:cNvPr>
          <p:cNvCxnSpPr>
            <a:cxnSpLocks/>
            <a:stCxn id="41" idx="3"/>
            <a:endCxn id="75" idx="3"/>
          </p:cNvCxnSpPr>
          <p:nvPr/>
        </p:nvCxnSpPr>
        <p:spPr>
          <a:xfrm flipH="1">
            <a:off x="10015018" y="1919335"/>
            <a:ext cx="704283" cy="393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2AE64F-8A9D-750E-3438-6CCE24BB7B85}"/>
              </a:ext>
            </a:extLst>
          </p:cNvPr>
          <p:cNvCxnSpPr>
            <a:cxnSpLocks/>
            <a:stCxn id="42" idx="3"/>
            <a:endCxn id="75" idx="3"/>
          </p:cNvCxnSpPr>
          <p:nvPr/>
        </p:nvCxnSpPr>
        <p:spPr>
          <a:xfrm flipH="1">
            <a:off x="10015018" y="2688879"/>
            <a:ext cx="704283" cy="316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364262B-5062-9023-EE9C-7B5764CE4B29}"/>
              </a:ext>
            </a:extLst>
          </p:cNvPr>
          <p:cNvCxnSpPr>
            <a:cxnSpLocks/>
            <a:stCxn id="43" idx="3"/>
            <a:endCxn id="75" idx="3"/>
          </p:cNvCxnSpPr>
          <p:nvPr/>
        </p:nvCxnSpPr>
        <p:spPr>
          <a:xfrm flipH="1">
            <a:off x="10015018" y="3573856"/>
            <a:ext cx="704283" cy="227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097FFC2-5FEE-B58C-BDA9-BECEBC3F5D1B}"/>
              </a:ext>
            </a:extLst>
          </p:cNvPr>
          <p:cNvCxnSpPr>
            <a:cxnSpLocks/>
            <a:stCxn id="44" idx="3"/>
            <a:endCxn id="75" idx="3"/>
          </p:cNvCxnSpPr>
          <p:nvPr/>
        </p:nvCxnSpPr>
        <p:spPr>
          <a:xfrm flipH="1">
            <a:off x="10015018" y="4343400"/>
            <a:ext cx="704283" cy="150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2F0D996-18F9-3ED5-0207-B9DC5AF8A2C6}"/>
              </a:ext>
            </a:extLst>
          </p:cNvPr>
          <p:cNvCxnSpPr>
            <a:cxnSpLocks/>
            <a:stCxn id="45" idx="3"/>
            <a:endCxn id="75" idx="3"/>
          </p:cNvCxnSpPr>
          <p:nvPr/>
        </p:nvCxnSpPr>
        <p:spPr>
          <a:xfrm flipH="1">
            <a:off x="10015018" y="5384549"/>
            <a:ext cx="704283" cy="46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5DD593-CC2E-DDE6-5B4C-9D1F79E92C0A}"/>
              </a:ext>
            </a:extLst>
          </p:cNvPr>
          <p:cNvCxnSpPr>
            <a:cxnSpLocks/>
            <a:stCxn id="46" idx="3"/>
            <a:endCxn id="75" idx="3"/>
          </p:cNvCxnSpPr>
          <p:nvPr/>
        </p:nvCxnSpPr>
        <p:spPr>
          <a:xfrm flipH="1" flipV="1">
            <a:off x="10015018" y="5853308"/>
            <a:ext cx="704283" cy="30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7F9D7D0D-0049-FDF6-7049-D569F3DEFA1B}"/>
              </a:ext>
            </a:extLst>
          </p:cNvPr>
          <p:cNvCxnSpPr>
            <a:cxnSpLocks/>
            <a:stCxn id="40" idx="2"/>
            <a:endCxn id="75" idx="2"/>
          </p:cNvCxnSpPr>
          <p:nvPr/>
        </p:nvCxnSpPr>
        <p:spPr>
          <a:xfrm rot="16200000" flipH="1">
            <a:off x="9042073" y="5808907"/>
            <a:ext cx="145340" cy="1274805"/>
          </a:xfrm>
          <a:prstGeom prst="curvedConnector3">
            <a:avLst>
              <a:gd name="adj1" fmla="val 257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F1AF8AF-AB0E-0DC8-3D35-2A4E85769AB5}"/>
              </a:ext>
            </a:extLst>
          </p:cNvPr>
          <p:cNvCxnSpPr>
            <a:stCxn id="49" idx="0"/>
            <a:endCxn id="41" idx="3"/>
          </p:cNvCxnSpPr>
          <p:nvPr/>
        </p:nvCxnSpPr>
        <p:spPr>
          <a:xfrm flipV="1">
            <a:off x="8902490" y="1919335"/>
            <a:ext cx="1816811" cy="43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0BE372B-B362-0864-6FAC-423FA5802526}"/>
              </a:ext>
            </a:extLst>
          </p:cNvPr>
          <p:cNvCxnSpPr>
            <a:endCxn id="42" idx="3"/>
          </p:cNvCxnSpPr>
          <p:nvPr/>
        </p:nvCxnSpPr>
        <p:spPr>
          <a:xfrm>
            <a:off x="8902490" y="2402564"/>
            <a:ext cx="1816811" cy="286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65C14A8-5027-E05D-8E0C-BAD9BCD6ED37}"/>
              </a:ext>
            </a:extLst>
          </p:cNvPr>
          <p:cNvCxnSpPr>
            <a:stCxn id="50" idx="0"/>
            <a:endCxn id="43" idx="3"/>
          </p:cNvCxnSpPr>
          <p:nvPr/>
        </p:nvCxnSpPr>
        <p:spPr>
          <a:xfrm flipV="1">
            <a:off x="8902490" y="3573856"/>
            <a:ext cx="1816811" cy="35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A4EF93D-47CB-50EA-4A62-4F0BED55C72F}"/>
              </a:ext>
            </a:extLst>
          </p:cNvPr>
          <p:cNvCxnSpPr>
            <a:stCxn id="50" idx="0"/>
            <a:endCxn id="44" idx="3"/>
          </p:cNvCxnSpPr>
          <p:nvPr/>
        </p:nvCxnSpPr>
        <p:spPr>
          <a:xfrm>
            <a:off x="8902490" y="3926941"/>
            <a:ext cx="1816811" cy="416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7330C46-2807-38E1-D6EE-DC0D422BB208}"/>
              </a:ext>
            </a:extLst>
          </p:cNvPr>
          <p:cNvCxnSpPr>
            <a:stCxn id="51" idx="0"/>
            <a:endCxn id="45" idx="3"/>
          </p:cNvCxnSpPr>
          <p:nvPr/>
        </p:nvCxnSpPr>
        <p:spPr>
          <a:xfrm flipV="1">
            <a:off x="8902490" y="5384549"/>
            <a:ext cx="1816811" cy="35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117F080-2658-2591-8911-225E2C55E561}"/>
              </a:ext>
            </a:extLst>
          </p:cNvPr>
          <p:cNvCxnSpPr>
            <a:stCxn id="51" idx="0"/>
            <a:endCxn id="46" idx="3"/>
          </p:cNvCxnSpPr>
          <p:nvPr/>
        </p:nvCxnSpPr>
        <p:spPr>
          <a:xfrm>
            <a:off x="8902490" y="5737634"/>
            <a:ext cx="1816811" cy="416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351B7D5-E748-41E8-9E68-312F38384F31}"/>
              </a:ext>
            </a:extLst>
          </p:cNvPr>
          <p:cNvSpPr/>
          <p:nvPr/>
        </p:nvSpPr>
        <p:spPr>
          <a:xfrm>
            <a:off x="9489273" y="5187635"/>
            <a:ext cx="525745" cy="1331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000" dirty="0">
                <a:solidFill>
                  <a:schemeClr val="tx1"/>
                </a:solidFill>
              </a:rPr>
              <a:t>Discovery </a:t>
            </a:r>
            <a:r>
              <a:rPr lang="es-419" sz="1000" dirty="0" err="1">
                <a:solidFill>
                  <a:schemeClr val="tx1"/>
                </a:solidFill>
              </a:rPr>
              <a:t>Service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2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C018B1D-B9BE-0DCC-ADEB-6E39A943BB27}"/>
              </a:ext>
            </a:extLst>
          </p:cNvPr>
          <p:cNvSpPr/>
          <p:nvPr/>
        </p:nvSpPr>
        <p:spPr>
          <a:xfrm>
            <a:off x="2175320" y="0"/>
            <a:ext cx="6905305" cy="685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32641B66-875A-8E83-05B2-091592B8A1E2}"/>
              </a:ext>
            </a:extLst>
          </p:cNvPr>
          <p:cNvCxnSpPr>
            <a:cxnSpLocks/>
            <a:stCxn id="23" idx="3"/>
            <a:endCxn id="75" idx="3"/>
          </p:cNvCxnSpPr>
          <p:nvPr/>
        </p:nvCxnSpPr>
        <p:spPr>
          <a:xfrm flipH="1">
            <a:off x="4736848" y="544825"/>
            <a:ext cx="3527423" cy="5308483"/>
          </a:xfrm>
          <a:prstGeom prst="curvedConnector3">
            <a:avLst>
              <a:gd name="adj1" fmla="val -6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D7102BB-7876-9890-5139-9061A0BCF6C4}"/>
              </a:ext>
            </a:extLst>
          </p:cNvPr>
          <p:cNvSpPr/>
          <p:nvPr/>
        </p:nvSpPr>
        <p:spPr>
          <a:xfrm>
            <a:off x="2574482" y="1448555"/>
            <a:ext cx="1249378" cy="4925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ABD6454-9EEF-7852-B75B-03C7F9EF597C}"/>
              </a:ext>
            </a:extLst>
          </p:cNvPr>
          <p:cNvSpPr/>
          <p:nvPr/>
        </p:nvSpPr>
        <p:spPr>
          <a:xfrm>
            <a:off x="5441131" y="1566250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F1AC0384-FFB6-5E5A-31CB-A124F2056F7E}"/>
              </a:ext>
            </a:extLst>
          </p:cNvPr>
          <p:cNvSpPr/>
          <p:nvPr/>
        </p:nvSpPr>
        <p:spPr>
          <a:xfrm>
            <a:off x="5441131" y="2335794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304E68E1-5982-FE5F-3818-222E9FA9DB50}"/>
              </a:ext>
            </a:extLst>
          </p:cNvPr>
          <p:cNvSpPr/>
          <p:nvPr/>
        </p:nvSpPr>
        <p:spPr>
          <a:xfrm>
            <a:off x="5441131" y="3220771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DF6441A-E717-7D42-5E8C-31228F0A9B42}"/>
              </a:ext>
            </a:extLst>
          </p:cNvPr>
          <p:cNvSpPr/>
          <p:nvPr/>
        </p:nvSpPr>
        <p:spPr>
          <a:xfrm>
            <a:off x="5441131" y="3990315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00839BA1-6CC7-8520-31A0-983EBD47DA55}"/>
              </a:ext>
            </a:extLst>
          </p:cNvPr>
          <p:cNvSpPr/>
          <p:nvPr/>
        </p:nvSpPr>
        <p:spPr>
          <a:xfrm>
            <a:off x="5441131" y="5031464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DE5FB38-E167-61A6-07E7-A2FF695E0623}"/>
              </a:ext>
            </a:extLst>
          </p:cNvPr>
          <p:cNvSpPr/>
          <p:nvPr/>
        </p:nvSpPr>
        <p:spPr>
          <a:xfrm>
            <a:off x="5441131" y="5801008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0AC6E7F-5E0D-89DB-D010-02BCBAC9F9F3}"/>
              </a:ext>
            </a:extLst>
          </p:cNvPr>
          <p:cNvSpPr/>
          <p:nvPr/>
        </p:nvSpPr>
        <p:spPr>
          <a:xfrm>
            <a:off x="275827" y="3401840"/>
            <a:ext cx="1249378" cy="8419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2C3F73E0-CDAD-17FA-4D54-6B3C15CD2A8E}"/>
              </a:ext>
            </a:extLst>
          </p:cNvPr>
          <p:cNvSpPr/>
          <p:nvPr/>
        </p:nvSpPr>
        <p:spPr>
          <a:xfrm>
            <a:off x="275827" y="4280026"/>
            <a:ext cx="1249378" cy="23539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4A5F366D-19DC-07C1-F158-232857C08778}"/>
              </a:ext>
            </a:extLst>
          </p:cNvPr>
          <p:cNvSpPr/>
          <p:nvPr/>
        </p:nvSpPr>
        <p:spPr>
          <a:xfrm>
            <a:off x="2805163" y="2000816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C484E366-19D9-A12E-867F-28071A9182BA}"/>
              </a:ext>
            </a:extLst>
          </p:cNvPr>
          <p:cNvSpPr/>
          <p:nvPr/>
        </p:nvSpPr>
        <p:spPr>
          <a:xfrm>
            <a:off x="2805163" y="3573856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236B886-0A10-3C09-D8CE-8603C1399B73}"/>
              </a:ext>
            </a:extLst>
          </p:cNvPr>
          <p:cNvSpPr/>
          <p:nvPr/>
        </p:nvSpPr>
        <p:spPr>
          <a:xfrm>
            <a:off x="2805163" y="5384549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E87597-516A-BD67-A474-A434AC2CBA3B}"/>
              </a:ext>
            </a:extLst>
          </p:cNvPr>
          <p:cNvSpPr txBox="1"/>
          <p:nvPr/>
        </p:nvSpPr>
        <p:spPr>
          <a:xfrm>
            <a:off x="657501" y="456614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Client</a:t>
            </a:r>
            <a:endParaRPr 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436081-C600-AC15-ACBE-3AE57AF6B94B}"/>
              </a:ext>
            </a:extLst>
          </p:cNvPr>
          <p:cNvSpPr txBox="1"/>
          <p:nvPr/>
        </p:nvSpPr>
        <p:spPr>
          <a:xfrm>
            <a:off x="2574482" y="1516456"/>
            <a:ext cx="124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000" dirty="0"/>
              <a:t>API Gateway</a:t>
            </a:r>
            <a:endParaRPr lang="en-US" sz="10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5B370F3-844A-0332-8131-A9CFBFF3066A}"/>
              </a:ext>
            </a:extLst>
          </p:cNvPr>
          <p:cNvSpPr/>
          <p:nvPr/>
        </p:nvSpPr>
        <p:spPr>
          <a:xfrm>
            <a:off x="3699903" y="111633"/>
            <a:ext cx="1548143" cy="8663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Auth</a:t>
            </a:r>
            <a:r>
              <a:rPr lang="es-419" sz="1000" dirty="0">
                <a:solidFill>
                  <a:schemeClr val="tx1"/>
                </a:solidFill>
              </a:rPr>
              <a:t> (</a:t>
            </a:r>
            <a:r>
              <a:rPr lang="es-419" sz="1000" dirty="0" err="1">
                <a:solidFill>
                  <a:schemeClr val="tx1"/>
                </a:solidFill>
              </a:rPr>
              <a:t>IdP</a:t>
            </a:r>
            <a:r>
              <a:rPr lang="es-419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Connector: Elbow 19">
            <a:extLst>
              <a:ext uri="{FF2B5EF4-FFF2-40B4-BE49-F238E27FC236}">
                <a16:creationId xmlns:a16="http://schemas.microsoft.com/office/drawing/2014/main" id="{8548D58A-12A3-5D7C-94F5-26C12A1D252A}"/>
              </a:ext>
            </a:extLst>
          </p:cNvPr>
          <p:cNvCxnSpPr>
            <a:cxnSpLocks/>
            <a:stCxn id="40" idx="0"/>
            <a:endCxn id="54" idx="1"/>
          </p:cNvCxnSpPr>
          <p:nvPr/>
        </p:nvCxnSpPr>
        <p:spPr>
          <a:xfrm rot="5400000" flipH="1" flipV="1">
            <a:off x="2997672" y="746324"/>
            <a:ext cx="903730" cy="500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AFAFE8C9-EA50-AAB1-7BDA-58A8B7AD0E0D}"/>
              </a:ext>
            </a:extLst>
          </p:cNvPr>
          <p:cNvCxnSpPr>
            <a:stCxn id="47" idx="0"/>
            <a:endCxn id="54" idx="1"/>
          </p:cNvCxnSpPr>
          <p:nvPr/>
        </p:nvCxnSpPr>
        <p:spPr>
          <a:xfrm rot="5400000" flipH="1" flipV="1">
            <a:off x="871702" y="573640"/>
            <a:ext cx="2857015" cy="27993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E5080E-8913-7EF4-C46E-2B1EA3B5E818}"/>
              </a:ext>
            </a:extLst>
          </p:cNvPr>
          <p:cNvCxnSpPr>
            <a:cxnSpLocks/>
            <a:stCxn id="47" idx="3"/>
            <a:endCxn id="49" idx="3"/>
          </p:cNvCxnSpPr>
          <p:nvPr/>
        </p:nvCxnSpPr>
        <p:spPr>
          <a:xfrm flipV="1">
            <a:off x="1525205" y="2353901"/>
            <a:ext cx="1279958" cy="14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98C35E-992E-BC0B-9C2D-CD2B119F57F1}"/>
              </a:ext>
            </a:extLst>
          </p:cNvPr>
          <p:cNvCxnSpPr>
            <a:stCxn id="47" idx="3"/>
            <a:endCxn id="51" idx="3"/>
          </p:cNvCxnSpPr>
          <p:nvPr/>
        </p:nvCxnSpPr>
        <p:spPr>
          <a:xfrm>
            <a:off x="1525205" y="3822826"/>
            <a:ext cx="1279958" cy="191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5BA94BC-9601-5B7B-DA4C-8F1EC3D05F4F}"/>
              </a:ext>
            </a:extLst>
          </p:cNvPr>
          <p:cNvCxnSpPr>
            <a:cxnSpLocks/>
            <a:stCxn id="41" idx="3"/>
            <a:endCxn id="75" idx="3"/>
          </p:cNvCxnSpPr>
          <p:nvPr/>
        </p:nvCxnSpPr>
        <p:spPr>
          <a:xfrm flipH="1">
            <a:off x="4736848" y="1919335"/>
            <a:ext cx="704283" cy="393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2AE64F-8A9D-750E-3438-6CCE24BB7B85}"/>
              </a:ext>
            </a:extLst>
          </p:cNvPr>
          <p:cNvCxnSpPr>
            <a:cxnSpLocks/>
            <a:stCxn id="42" idx="3"/>
            <a:endCxn id="75" idx="3"/>
          </p:cNvCxnSpPr>
          <p:nvPr/>
        </p:nvCxnSpPr>
        <p:spPr>
          <a:xfrm flipH="1">
            <a:off x="4736848" y="2688879"/>
            <a:ext cx="704283" cy="316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364262B-5062-9023-EE9C-7B5764CE4B29}"/>
              </a:ext>
            </a:extLst>
          </p:cNvPr>
          <p:cNvCxnSpPr>
            <a:cxnSpLocks/>
            <a:stCxn id="43" idx="3"/>
            <a:endCxn id="75" idx="3"/>
          </p:cNvCxnSpPr>
          <p:nvPr/>
        </p:nvCxnSpPr>
        <p:spPr>
          <a:xfrm flipH="1">
            <a:off x="4736848" y="3573856"/>
            <a:ext cx="704283" cy="227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097FFC2-5FEE-B58C-BDA9-BECEBC3F5D1B}"/>
              </a:ext>
            </a:extLst>
          </p:cNvPr>
          <p:cNvCxnSpPr>
            <a:cxnSpLocks/>
            <a:stCxn id="44" idx="3"/>
            <a:endCxn id="75" idx="3"/>
          </p:cNvCxnSpPr>
          <p:nvPr/>
        </p:nvCxnSpPr>
        <p:spPr>
          <a:xfrm flipH="1">
            <a:off x="4736848" y="4343400"/>
            <a:ext cx="704283" cy="150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2F0D996-18F9-3ED5-0207-B9DC5AF8A2C6}"/>
              </a:ext>
            </a:extLst>
          </p:cNvPr>
          <p:cNvCxnSpPr>
            <a:cxnSpLocks/>
            <a:stCxn id="45" idx="3"/>
            <a:endCxn id="75" idx="3"/>
          </p:cNvCxnSpPr>
          <p:nvPr/>
        </p:nvCxnSpPr>
        <p:spPr>
          <a:xfrm flipH="1">
            <a:off x="4736848" y="5384549"/>
            <a:ext cx="704283" cy="46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5DD593-CC2E-DDE6-5B4C-9D1F79E92C0A}"/>
              </a:ext>
            </a:extLst>
          </p:cNvPr>
          <p:cNvCxnSpPr>
            <a:cxnSpLocks/>
            <a:stCxn id="46" idx="3"/>
            <a:endCxn id="75" idx="3"/>
          </p:cNvCxnSpPr>
          <p:nvPr/>
        </p:nvCxnSpPr>
        <p:spPr>
          <a:xfrm flipH="1" flipV="1">
            <a:off x="4736848" y="5853308"/>
            <a:ext cx="704283" cy="30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7F9D7D0D-0049-FDF6-7049-D569F3DEFA1B}"/>
              </a:ext>
            </a:extLst>
          </p:cNvPr>
          <p:cNvCxnSpPr>
            <a:cxnSpLocks/>
            <a:stCxn id="40" idx="2"/>
            <a:endCxn id="75" idx="2"/>
          </p:cNvCxnSpPr>
          <p:nvPr/>
        </p:nvCxnSpPr>
        <p:spPr>
          <a:xfrm rot="16200000" flipH="1">
            <a:off x="3763903" y="5808907"/>
            <a:ext cx="145340" cy="1274805"/>
          </a:xfrm>
          <a:prstGeom prst="curvedConnector3">
            <a:avLst>
              <a:gd name="adj1" fmla="val 257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F1AF8AF-AB0E-0DC8-3D35-2A4E85769AB5}"/>
              </a:ext>
            </a:extLst>
          </p:cNvPr>
          <p:cNvCxnSpPr>
            <a:stCxn id="49" idx="0"/>
            <a:endCxn id="41" idx="3"/>
          </p:cNvCxnSpPr>
          <p:nvPr/>
        </p:nvCxnSpPr>
        <p:spPr>
          <a:xfrm flipV="1">
            <a:off x="3624320" y="1919335"/>
            <a:ext cx="1816811" cy="43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0BE372B-B362-0864-6FAC-423FA5802526}"/>
              </a:ext>
            </a:extLst>
          </p:cNvPr>
          <p:cNvCxnSpPr>
            <a:endCxn id="42" idx="3"/>
          </p:cNvCxnSpPr>
          <p:nvPr/>
        </p:nvCxnSpPr>
        <p:spPr>
          <a:xfrm>
            <a:off x="3624320" y="2402564"/>
            <a:ext cx="1816811" cy="286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65C14A8-5027-E05D-8E0C-BAD9BCD6ED37}"/>
              </a:ext>
            </a:extLst>
          </p:cNvPr>
          <p:cNvCxnSpPr>
            <a:stCxn id="50" idx="0"/>
            <a:endCxn id="43" idx="3"/>
          </p:cNvCxnSpPr>
          <p:nvPr/>
        </p:nvCxnSpPr>
        <p:spPr>
          <a:xfrm flipV="1">
            <a:off x="3624320" y="3573856"/>
            <a:ext cx="1816811" cy="35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A4EF93D-47CB-50EA-4A62-4F0BED55C72F}"/>
              </a:ext>
            </a:extLst>
          </p:cNvPr>
          <p:cNvCxnSpPr>
            <a:stCxn id="50" idx="0"/>
            <a:endCxn id="44" idx="3"/>
          </p:cNvCxnSpPr>
          <p:nvPr/>
        </p:nvCxnSpPr>
        <p:spPr>
          <a:xfrm>
            <a:off x="3624320" y="3926941"/>
            <a:ext cx="1816811" cy="416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7330C46-2807-38E1-D6EE-DC0D422BB208}"/>
              </a:ext>
            </a:extLst>
          </p:cNvPr>
          <p:cNvCxnSpPr>
            <a:stCxn id="51" idx="0"/>
            <a:endCxn id="45" idx="3"/>
          </p:cNvCxnSpPr>
          <p:nvPr/>
        </p:nvCxnSpPr>
        <p:spPr>
          <a:xfrm flipV="1">
            <a:off x="3624320" y="5384549"/>
            <a:ext cx="1816811" cy="35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117F080-2658-2591-8911-225E2C55E561}"/>
              </a:ext>
            </a:extLst>
          </p:cNvPr>
          <p:cNvCxnSpPr>
            <a:stCxn id="51" idx="0"/>
            <a:endCxn id="46" idx="3"/>
          </p:cNvCxnSpPr>
          <p:nvPr/>
        </p:nvCxnSpPr>
        <p:spPr>
          <a:xfrm>
            <a:off x="3624320" y="5737634"/>
            <a:ext cx="1816811" cy="416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351B7D5-E748-41E8-9E68-312F38384F31}"/>
              </a:ext>
            </a:extLst>
          </p:cNvPr>
          <p:cNvSpPr/>
          <p:nvPr/>
        </p:nvSpPr>
        <p:spPr>
          <a:xfrm>
            <a:off x="4211103" y="5187635"/>
            <a:ext cx="525745" cy="1331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000" dirty="0">
                <a:solidFill>
                  <a:schemeClr val="tx1"/>
                </a:solidFill>
              </a:rPr>
              <a:t>Discovery </a:t>
            </a:r>
            <a:r>
              <a:rPr lang="es-419" sz="1000" dirty="0" err="1">
                <a:solidFill>
                  <a:schemeClr val="tx1"/>
                </a:solidFill>
              </a:rPr>
              <a:t>Service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35A5DC3-7E24-8063-4E98-CB319FE07DB0}"/>
              </a:ext>
            </a:extLst>
          </p:cNvPr>
          <p:cNvSpPr/>
          <p:nvPr/>
        </p:nvSpPr>
        <p:spPr>
          <a:xfrm>
            <a:off x="7182895" y="258266"/>
            <a:ext cx="1081376" cy="573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Config</a:t>
            </a:r>
            <a:r>
              <a:rPr lang="es-419" sz="1000" dirty="0">
                <a:solidFill>
                  <a:schemeClr val="tx1"/>
                </a:solidFill>
              </a:rPr>
              <a:t> 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77ACA2F-1B3A-42BF-4AE9-17D42825F3D0}"/>
              </a:ext>
            </a:extLst>
          </p:cNvPr>
          <p:cNvCxnSpPr>
            <a:stCxn id="41" idx="0"/>
            <a:endCxn id="23" idx="2"/>
          </p:cNvCxnSpPr>
          <p:nvPr/>
        </p:nvCxnSpPr>
        <p:spPr>
          <a:xfrm flipV="1">
            <a:off x="6260288" y="831383"/>
            <a:ext cx="1463295" cy="1087952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88508E4-3455-B9F6-9E8E-C0EF2C22E2E9}"/>
              </a:ext>
            </a:extLst>
          </p:cNvPr>
          <p:cNvCxnSpPr>
            <a:stCxn id="42" idx="0"/>
            <a:endCxn id="23" idx="2"/>
          </p:cNvCxnSpPr>
          <p:nvPr/>
        </p:nvCxnSpPr>
        <p:spPr>
          <a:xfrm flipV="1">
            <a:off x="6260288" y="831383"/>
            <a:ext cx="1463295" cy="1857496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09E4E32-74D9-CF1A-E2DF-6D664B90F411}"/>
              </a:ext>
            </a:extLst>
          </p:cNvPr>
          <p:cNvCxnSpPr>
            <a:stCxn id="43" idx="0"/>
            <a:endCxn id="23" idx="2"/>
          </p:cNvCxnSpPr>
          <p:nvPr/>
        </p:nvCxnSpPr>
        <p:spPr>
          <a:xfrm flipV="1">
            <a:off x="6260288" y="831383"/>
            <a:ext cx="1463295" cy="274247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CCD2F577-29E3-0918-D672-5BE0DF3E341D}"/>
              </a:ext>
            </a:extLst>
          </p:cNvPr>
          <p:cNvCxnSpPr>
            <a:stCxn id="44" idx="0"/>
            <a:endCxn id="23" idx="2"/>
          </p:cNvCxnSpPr>
          <p:nvPr/>
        </p:nvCxnSpPr>
        <p:spPr>
          <a:xfrm flipV="1">
            <a:off x="6260288" y="831383"/>
            <a:ext cx="1463295" cy="351201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3334636D-1F83-0B6E-5CDB-E0307DF54A56}"/>
              </a:ext>
            </a:extLst>
          </p:cNvPr>
          <p:cNvCxnSpPr>
            <a:stCxn id="45" idx="0"/>
            <a:endCxn id="23" idx="2"/>
          </p:cNvCxnSpPr>
          <p:nvPr/>
        </p:nvCxnSpPr>
        <p:spPr>
          <a:xfrm flipV="1">
            <a:off x="6260288" y="831383"/>
            <a:ext cx="1463295" cy="4553166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ACE3773-671D-93D1-AF0C-670DEB069C52}"/>
              </a:ext>
            </a:extLst>
          </p:cNvPr>
          <p:cNvCxnSpPr>
            <a:stCxn id="46" idx="0"/>
            <a:endCxn id="23" idx="2"/>
          </p:cNvCxnSpPr>
          <p:nvPr/>
        </p:nvCxnSpPr>
        <p:spPr>
          <a:xfrm flipV="1">
            <a:off x="6260288" y="831383"/>
            <a:ext cx="1463295" cy="532271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ylinder 62">
            <a:extLst>
              <a:ext uri="{FF2B5EF4-FFF2-40B4-BE49-F238E27FC236}">
                <a16:creationId xmlns:a16="http://schemas.microsoft.com/office/drawing/2014/main" id="{33F3D836-B9D8-68EA-1005-7F08A723DFFF}"/>
              </a:ext>
            </a:extLst>
          </p:cNvPr>
          <p:cNvSpPr/>
          <p:nvPr/>
        </p:nvSpPr>
        <p:spPr>
          <a:xfrm>
            <a:off x="8105503" y="1868085"/>
            <a:ext cx="591213" cy="63285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A8D8F86-C08F-70D9-C2A7-C25D70FCA766}"/>
              </a:ext>
            </a:extLst>
          </p:cNvPr>
          <p:cNvCxnSpPr>
            <a:stCxn id="54" idx="3"/>
            <a:endCxn id="23" idx="1"/>
          </p:cNvCxnSpPr>
          <p:nvPr/>
        </p:nvCxnSpPr>
        <p:spPr>
          <a:xfrm>
            <a:off x="5248046" y="544825"/>
            <a:ext cx="193484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63A27F6D-6FDB-3012-DB92-2E02C44CD828}"/>
              </a:ext>
            </a:extLst>
          </p:cNvPr>
          <p:cNvCxnSpPr>
            <a:stCxn id="40" idx="0"/>
            <a:endCxn id="23" idx="2"/>
          </p:cNvCxnSpPr>
          <p:nvPr/>
        </p:nvCxnSpPr>
        <p:spPr>
          <a:xfrm rot="5400000" flipH="1" flipV="1">
            <a:off x="5152791" y="-1122237"/>
            <a:ext cx="617172" cy="4524412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ylinder 86">
            <a:extLst>
              <a:ext uri="{FF2B5EF4-FFF2-40B4-BE49-F238E27FC236}">
                <a16:creationId xmlns:a16="http://schemas.microsoft.com/office/drawing/2014/main" id="{F4104FF1-287F-FD7A-4448-3759346058D3}"/>
              </a:ext>
            </a:extLst>
          </p:cNvPr>
          <p:cNvSpPr/>
          <p:nvPr/>
        </p:nvSpPr>
        <p:spPr>
          <a:xfrm>
            <a:off x="8105503" y="3638239"/>
            <a:ext cx="591213" cy="63285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ylinder 88">
            <a:extLst>
              <a:ext uri="{FF2B5EF4-FFF2-40B4-BE49-F238E27FC236}">
                <a16:creationId xmlns:a16="http://schemas.microsoft.com/office/drawing/2014/main" id="{EBAFFC7E-B0EF-4EE4-F94A-A9EF2B1A438F}"/>
              </a:ext>
            </a:extLst>
          </p:cNvPr>
          <p:cNvSpPr/>
          <p:nvPr/>
        </p:nvSpPr>
        <p:spPr>
          <a:xfrm>
            <a:off x="8105503" y="5415183"/>
            <a:ext cx="591213" cy="63285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D1CA5E-2B49-24E3-EC60-88FB745D0327}"/>
              </a:ext>
            </a:extLst>
          </p:cNvPr>
          <p:cNvCxnSpPr>
            <a:stCxn id="41" idx="0"/>
            <a:endCxn id="63" idx="2"/>
          </p:cNvCxnSpPr>
          <p:nvPr/>
        </p:nvCxnSpPr>
        <p:spPr>
          <a:xfrm>
            <a:off x="6260288" y="1919335"/>
            <a:ext cx="1845215" cy="26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C9DB8B2-EF04-9A71-D3E3-F3B302B739C1}"/>
              </a:ext>
            </a:extLst>
          </p:cNvPr>
          <p:cNvCxnSpPr>
            <a:stCxn id="42" idx="0"/>
            <a:endCxn id="63" idx="2"/>
          </p:cNvCxnSpPr>
          <p:nvPr/>
        </p:nvCxnSpPr>
        <p:spPr>
          <a:xfrm flipV="1">
            <a:off x="6260288" y="2184512"/>
            <a:ext cx="1845215" cy="50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30A54D9-B971-9E54-10D3-F4FF965AF9D8}"/>
              </a:ext>
            </a:extLst>
          </p:cNvPr>
          <p:cNvCxnSpPr>
            <a:stCxn id="43" idx="0"/>
            <a:endCxn id="87" idx="2"/>
          </p:cNvCxnSpPr>
          <p:nvPr/>
        </p:nvCxnSpPr>
        <p:spPr>
          <a:xfrm>
            <a:off x="6260288" y="3573856"/>
            <a:ext cx="1845215" cy="3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879CD16-887C-044B-0B75-24057A0CD9F0}"/>
              </a:ext>
            </a:extLst>
          </p:cNvPr>
          <p:cNvCxnSpPr>
            <a:stCxn id="44" idx="0"/>
            <a:endCxn id="87" idx="2"/>
          </p:cNvCxnSpPr>
          <p:nvPr/>
        </p:nvCxnSpPr>
        <p:spPr>
          <a:xfrm flipV="1">
            <a:off x="6260288" y="3954666"/>
            <a:ext cx="1845215" cy="38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72A6452-AE97-6579-1332-853D4C3F9A33}"/>
              </a:ext>
            </a:extLst>
          </p:cNvPr>
          <p:cNvCxnSpPr>
            <a:stCxn id="45" idx="0"/>
            <a:endCxn id="89" idx="2"/>
          </p:cNvCxnSpPr>
          <p:nvPr/>
        </p:nvCxnSpPr>
        <p:spPr>
          <a:xfrm>
            <a:off x="6260288" y="5384549"/>
            <a:ext cx="1845215" cy="34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B0CC911-2950-13C7-4136-00EEC73338C5}"/>
              </a:ext>
            </a:extLst>
          </p:cNvPr>
          <p:cNvCxnSpPr>
            <a:stCxn id="46" idx="0"/>
            <a:endCxn id="89" idx="2"/>
          </p:cNvCxnSpPr>
          <p:nvPr/>
        </p:nvCxnSpPr>
        <p:spPr>
          <a:xfrm flipV="1">
            <a:off x="6260288" y="5731610"/>
            <a:ext cx="1845215" cy="42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DDCE275B-9F1D-C186-04D0-7CC5C4B43147}"/>
              </a:ext>
            </a:extLst>
          </p:cNvPr>
          <p:cNvCxnSpPr>
            <a:stCxn id="42" idx="0"/>
            <a:endCxn id="43" idx="0"/>
          </p:cNvCxnSpPr>
          <p:nvPr/>
        </p:nvCxnSpPr>
        <p:spPr>
          <a:xfrm>
            <a:off x="6260288" y="2688879"/>
            <a:ext cx="12700" cy="88497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29223654-D96D-3585-F60E-5C9E4D5B3D04}"/>
              </a:ext>
            </a:extLst>
          </p:cNvPr>
          <p:cNvCxnSpPr>
            <a:stCxn id="54" idx="2"/>
            <a:endCxn id="75" idx="3"/>
          </p:cNvCxnSpPr>
          <p:nvPr/>
        </p:nvCxnSpPr>
        <p:spPr>
          <a:xfrm>
            <a:off x="4473975" y="978017"/>
            <a:ext cx="262873" cy="487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F2E14CAC-A0F1-E4DE-BAFD-AEA0A72CE263}"/>
              </a:ext>
            </a:extLst>
          </p:cNvPr>
          <p:cNvSpPr/>
          <p:nvPr/>
        </p:nvSpPr>
        <p:spPr>
          <a:xfrm>
            <a:off x="2640615" y="247596"/>
            <a:ext cx="591213" cy="63285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E8FCDB-F461-6060-0A95-F9D47E254E1C}"/>
              </a:ext>
            </a:extLst>
          </p:cNvPr>
          <p:cNvCxnSpPr>
            <a:cxnSpLocks/>
            <a:stCxn id="54" idx="1"/>
            <a:endCxn id="120" idx="4"/>
          </p:cNvCxnSpPr>
          <p:nvPr/>
        </p:nvCxnSpPr>
        <p:spPr>
          <a:xfrm flipH="1">
            <a:off x="3231828" y="544825"/>
            <a:ext cx="468075" cy="1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7DCD4BD-994E-798C-B765-80D7DDE9A942}"/>
              </a:ext>
            </a:extLst>
          </p:cNvPr>
          <p:cNvSpPr txBox="1"/>
          <p:nvPr/>
        </p:nvSpPr>
        <p:spPr>
          <a:xfrm>
            <a:off x="8773975" y="135155"/>
            <a:ext cx="1081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000" dirty="0"/>
              <a:t>ELK &amp; Jaeger</a:t>
            </a:r>
            <a:endParaRPr lang="en-US" sz="1000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9B8D3076-7071-EA93-F97C-86F4E83D5AA4}"/>
              </a:ext>
            </a:extLst>
          </p:cNvPr>
          <p:cNvSpPr/>
          <p:nvPr/>
        </p:nvSpPr>
        <p:spPr>
          <a:xfrm>
            <a:off x="10302901" y="258266"/>
            <a:ext cx="1081376" cy="573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419" sz="1000" dirty="0">
                <a:solidFill>
                  <a:schemeClr val="tx1"/>
                </a:solidFill>
              </a:rPr>
              <a:t>Git </a:t>
            </a:r>
            <a:r>
              <a:rPr lang="es-419" sz="1000" dirty="0" err="1">
                <a:solidFill>
                  <a:schemeClr val="tx1"/>
                </a:solidFill>
              </a:rPr>
              <a:t>Config</a:t>
            </a:r>
            <a:r>
              <a:rPr lang="es-419" sz="1000" dirty="0">
                <a:solidFill>
                  <a:schemeClr val="tx1"/>
                </a:solidFill>
              </a:rPr>
              <a:t> </a:t>
            </a:r>
            <a:r>
              <a:rPr lang="es-419" sz="1000" dirty="0" err="1">
                <a:solidFill>
                  <a:schemeClr val="tx1"/>
                </a:solidFill>
              </a:rPr>
              <a:t>Repository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351270B-8FDB-274F-575B-C7CA4128C4EF}"/>
              </a:ext>
            </a:extLst>
          </p:cNvPr>
          <p:cNvCxnSpPr>
            <a:stCxn id="23" idx="3"/>
            <a:endCxn id="167" idx="1"/>
          </p:cNvCxnSpPr>
          <p:nvPr/>
        </p:nvCxnSpPr>
        <p:spPr>
          <a:xfrm>
            <a:off x="8264271" y="544825"/>
            <a:ext cx="203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45EFCF2D-85AA-6C84-5687-6CA21FDDE474}"/>
              </a:ext>
            </a:extLst>
          </p:cNvPr>
          <p:cNvSpPr txBox="1"/>
          <p:nvPr/>
        </p:nvSpPr>
        <p:spPr>
          <a:xfrm>
            <a:off x="8373698" y="880450"/>
            <a:ext cx="3625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000" dirty="0"/>
              <a:t>https://github.com/Scorpius86/Microservices-Config-Repository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48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12C32F-4A5C-CEE1-03DE-5359DE66080E}"/>
              </a:ext>
            </a:extLst>
          </p:cNvPr>
          <p:cNvSpPr/>
          <p:nvPr/>
        </p:nvSpPr>
        <p:spPr>
          <a:xfrm>
            <a:off x="2904185" y="596060"/>
            <a:ext cx="1287969" cy="5649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F13C5-335A-5EC6-12A1-3385014DFFC3}"/>
              </a:ext>
            </a:extLst>
          </p:cNvPr>
          <p:cNvSpPr txBox="1"/>
          <p:nvPr/>
        </p:nvSpPr>
        <p:spPr>
          <a:xfrm>
            <a:off x="2904185" y="660948"/>
            <a:ext cx="12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900" dirty="0"/>
              <a:t>API Gateway</a:t>
            </a:r>
          </a:p>
          <a:p>
            <a:pPr algn="ctr"/>
            <a:r>
              <a:rPr lang="en-US" sz="900" dirty="0" err="1"/>
              <a:t>client.web.apigateway</a:t>
            </a:r>
            <a:endParaRPr lang="en-US" sz="9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499342-492F-C8EB-DCBA-18499DE41745}"/>
              </a:ext>
            </a:extLst>
          </p:cNvPr>
          <p:cNvSpPr/>
          <p:nvPr/>
        </p:nvSpPr>
        <p:spPr>
          <a:xfrm>
            <a:off x="966969" y="2982175"/>
            <a:ext cx="1124105" cy="757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41D4AE3-47FF-17A4-91F1-9E6012A8DDBD}"/>
              </a:ext>
            </a:extLst>
          </p:cNvPr>
          <p:cNvSpPr/>
          <p:nvPr/>
        </p:nvSpPr>
        <p:spPr>
          <a:xfrm>
            <a:off x="966969" y="3772307"/>
            <a:ext cx="1124105" cy="211788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A2630F-4BDB-149F-DD64-85DCAAB842CC}"/>
              </a:ext>
            </a:extLst>
          </p:cNvPr>
          <p:cNvSpPr txBox="1"/>
          <p:nvPr/>
        </p:nvSpPr>
        <p:spPr>
          <a:xfrm>
            <a:off x="1310373" y="4029733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/>
              <a:t>Client</a:t>
            </a:r>
            <a:endParaRPr lang="en-US" sz="9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4280FE5-7270-1FB0-C56B-2BBDA1B602D5}"/>
              </a:ext>
            </a:extLst>
          </p:cNvPr>
          <p:cNvSpPr/>
          <p:nvPr/>
        </p:nvSpPr>
        <p:spPr>
          <a:xfrm>
            <a:off x="4880896" y="1411291"/>
            <a:ext cx="737021" cy="63536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auth.api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6506473-1FFF-3992-8E28-F357C781B038}"/>
              </a:ext>
            </a:extLst>
          </p:cNvPr>
          <p:cNvSpPr/>
          <p:nvPr/>
        </p:nvSpPr>
        <p:spPr>
          <a:xfrm>
            <a:off x="6246536" y="655145"/>
            <a:ext cx="531933" cy="56939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CCDC5-E08B-3ECF-26AA-5E40A2034E99}"/>
              </a:ext>
            </a:extLst>
          </p:cNvPr>
          <p:cNvSpPr txBox="1"/>
          <p:nvPr/>
        </p:nvSpPr>
        <p:spPr>
          <a:xfrm>
            <a:off x="6254340" y="1207151"/>
            <a:ext cx="53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900" dirty="0" err="1"/>
              <a:t>auth.db</a:t>
            </a:r>
            <a:endParaRPr lang="en-US" sz="900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DDBA1101-A880-73C5-1A0C-F39C1E965105}"/>
              </a:ext>
            </a:extLst>
          </p:cNvPr>
          <p:cNvSpPr/>
          <p:nvPr/>
        </p:nvSpPr>
        <p:spPr>
          <a:xfrm>
            <a:off x="6237074" y="2460100"/>
            <a:ext cx="737021" cy="63536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policy.api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554F8025-851A-0691-CD75-7029A76A80D5}"/>
              </a:ext>
            </a:extLst>
          </p:cNvPr>
          <p:cNvSpPr/>
          <p:nvPr/>
        </p:nvSpPr>
        <p:spPr>
          <a:xfrm>
            <a:off x="8432725" y="2493156"/>
            <a:ext cx="531933" cy="56939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1942D-E160-8370-D6C1-469366A0566C}"/>
              </a:ext>
            </a:extLst>
          </p:cNvPr>
          <p:cNvSpPr txBox="1"/>
          <p:nvPr/>
        </p:nvSpPr>
        <p:spPr>
          <a:xfrm>
            <a:off x="8393217" y="3062555"/>
            <a:ext cx="610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900" dirty="0" err="1"/>
              <a:t>policy.db</a:t>
            </a:r>
            <a:endParaRPr lang="en-US" sz="9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88A9C7-7F3C-6D1E-53CB-EAB06132D41A}"/>
              </a:ext>
            </a:extLst>
          </p:cNvPr>
          <p:cNvCxnSpPr>
            <a:stCxn id="15" idx="0"/>
            <a:endCxn id="17" idx="2"/>
          </p:cNvCxnSpPr>
          <p:nvPr/>
        </p:nvCxnSpPr>
        <p:spPr>
          <a:xfrm>
            <a:off x="6974095" y="2777782"/>
            <a:ext cx="1458629" cy="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FD3C778D-4EC4-68C1-DD8A-734B18412694}"/>
              </a:ext>
            </a:extLst>
          </p:cNvPr>
          <p:cNvSpPr/>
          <p:nvPr/>
        </p:nvSpPr>
        <p:spPr>
          <a:xfrm>
            <a:off x="6237074" y="3446622"/>
            <a:ext cx="737021" cy="63536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pricing.api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B7C5255E-0C0C-EF46-266A-3CC6B8A161D0}"/>
              </a:ext>
            </a:extLst>
          </p:cNvPr>
          <p:cNvSpPr/>
          <p:nvPr/>
        </p:nvSpPr>
        <p:spPr>
          <a:xfrm>
            <a:off x="8432725" y="3479678"/>
            <a:ext cx="531933" cy="56939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972FE-6393-59B8-359E-AE38AC337BE0}"/>
              </a:ext>
            </a:extLst>
          </p:cNvPr>
          <p:cNvSpPr txBox="1"/>
          <p:nvPr/>
        </p:nvSpPr>
        <p:spPr>
          <a:xfrm>
            <a:off x="8357525" y="4049003"/>
            <a:ext cx="737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900" dirty="0" err="1"/>
              <a:t>pricing.db</a:t>
            </a:r>
            <a:endParaRPr lang="en-US" sz="9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5F32D0-D466-A2C2-9D61-4E7F8CA01A32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>
            <a:off x="6974095" y="3764304"/>
            <a:ext cx="1458629" cy="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exagon 25">
            <a:extLst>
              <a:ext uri="{FF2B5EF4-FFF2-40B4-BE49-F238E27FC236}">
                <a16:creationId xmlns:a16="http://schemas.microsoft.com/office/drawing/2014/main" id="{AAFA812F-42F8-A464-55D8-CAA8EB749A11}"/>
              </a:ext>
            </a:extLst>
          </p:cNvPr>
          <p:cNvSpPr/>
          <p:nvPr/>
        </p:nvSpPr>
        <p:spPr>
          <a:xfrm>
            <a:off x="6237074" y="4419196"/>
            <a:ext cx="737021" cy="63536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chemeClr val="tx1"/>
                </a:solidFill>
              </a:rPr>
              <a:t>product.api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AB108EF0-FAA7-8ABC-80EA-8EC0938E151A}"/>
              </a:ext>
            </a:extLst>
          </p:cNvPr>
          <p:cNvSpPr/>
          <p:nvPr/>
        </p:nvSpPr>
        <p:spPr>
          <a:xfrm>
            <a:off x="8432725" y="4452252"/>
            <a:ext cx="531933" cy="56939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FB39E5-B4CB-3913-6893-2EE27ACD034D}"/>
              </a:ext>
            </a:extLst>
          </p:cNvPr>
          <p:cNvSpPr txBox="1"/>
          <p:nvPr/>
        </p:nvSpPr>
        <p:spPr>
          <a:xfrm>
            <a:off x="8357525" y="5021577"/>
            <a:ext cx="737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900" dirty="0" err="1"/>
              <a:t>product.db</a:t>
            </a:r>
            <a:endParaRPr lang="en-US" sz="9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2CF0EE-9F6B-8105-CDB8-F67EC2B9611B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>
            <a:off x="6974095" y="4736877"/>
            <a:ext cx="1458629" cy="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8D9CDB-3BCF-8F67-EA56-055E0650455D}"/>
              </a:ext>
            </a:extLst>
          </p:cNvPr>
          <p:cNvSpPr/>
          <p:nvPr/>
        </p:nvSpPr>
        <p:spPr>
          <a:xfrm>
            <a:off x="5024194" y="5243109"/>
            <a:ext cx="473029" cy="1002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Discovery </a:t>
            </a:r>
            <a:r>
              <a:rPr lang="es-419" sz="900" dirty="0" err="1">
                <a:solidFill>
                  <a:schemeClr val="tx1"/>
                </a:solidFill>
              </a:rPr>
              <a:t>Service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E970FF2-E04B-2385-67E9-86AEC4AB4F96}"/>
              </a:ext>
            </a:extLst>
          </p:cNvPr>
          <p:cNvCxnSpPr>
            <a:cxnSpLocks/>
            <a:stCxn id="9" idx="0"/>
            <a:endCxn id="30" idx="3"/>
          </p:cNvCxnSpPr>
          <p:nvPr/>
        </p:nvCxnSpPr>
        <p:spPr>
          <a:xfrm flipH="1">
            <a:off x="5497223" y="1728973"/>
            <a:ext cx="120694" cy="4015262"/>
          </a:xfrm>
          <a:prstGeom prst="curvedConnector3">
            <a:avLst>
              <a:gd name="adj1" fmla="val -17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E1600A-6D8D-04A2-191B-930419C71AB8}"/>
              </a:ext>
            </a:extLst>
          </p:cNvPr>
          <p:cNvCxnSpPr>
            <a:cxnSpLocks/>
            <a:stCxn id="15" idx="3"/>
            <a:endCxn id="30" idx="3"/>
          </p:cNvCxnSpPr>
          <p:nvPr/>
        </p:nvCxnSpPr>
        <p:spPr>
          <a:xfrm flipH="1">
            <a:off x="5497223" y="2777782"/>
            <a:ext cx="739851" cy="296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2501EC-AC30-D1F3-AD53-64BC7A81426C}"/>
              </a:ext>
            </a:extLst>
          </p:cNvPr>
          <p:cNvCxnSpPr>
            <a:cxnSpLocks/>
            <a:stCxn id="22" idx="3"/>
            <a:endCxn id="30" idx="3"/>
          </p:cNvCxnSpPr>
          <p:nvPr/>
        </p:nvCxnSpPr>
        <p:spPr>
          <a:xfrm flipH="1">
            <a:off x="5497223" y="3764304"/>
            <a:ext cx="739851" cy="197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23FB96-EFE8-4481-DD67-05261D4E35A5}"/>
              </a:ext>
            </a:extLst>
          </p:cNvPr>
          <p:cNvCxnSpPr>
            <a:cxnSpLocks/>
            <a:stCxn id="26" idx="3"/>
            <a:endCxn id="30" idx="3"/>
          </p:cNvCxnSpPr>
          <p:nvPr/>
        </p:nvCxnSpPr>
        <p:spPr>
          <a:xfrm flipH="1">
            <a:off x="5497223" y="4736877"/>
            <a:ext cx="739851" cy="10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AC38201-35AA-6A2F-9997-B21E549BA73D}"/>
              </a:ext>
            </a:extLst>
          </p:cNvPr>
          <p:cNvSpPr/>
          <p:nvPr/>
        </p:nvSpPr>
        <p:spPr>
          <a:xfrm>
            <a:off x="7275323" y="1536732"/>
            <a:ext cx="972948" cy="395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Config</a:t>
            </a:r>
            <a:r>
              <a:rPr lang="es-419" sz="900" dirty="0">
                <a:solidFill>
                  <a:schemeClr val="tx1"/>
                </a:solidFill>
              </a:rPr>
              <a:t> Server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1F4BA3-03AF-0D36-7597-624DF6E7122E}"/>
              </a:ext>
            </a:extLst>
          </p:cNvPr>
          <p:cNvCxnSpPr>
            <a:stCxn id="9" idx="0"/>
            <a:endCxn id="43" idx="1"/>
          </p:cNvCxnSpPr>
          <p:nvPr/>
        </p:nvCxnSpPr>
        <p:spPr>
          <a:xfrm>
            <a:off x="5617917" y="1728973"/>
            <a:ext cx="1657406" cy="56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0C75FE8-6A94-4C0D-5E03-DDBFE03E10BF}"/>
              </a:ext>
            </a:extLst>
          </p:cNvPr>
          <p:cNvCxnSpPr>
            <a:cxnSpLocks/>
            <a:stCxn id="15" idx="4"/>
            <a:endCxn id="43" idx="1"/>
          </p:cNvCxnSpPr>
          <p:nvPr/>
        </p:nvCxnSpPr>
        <p:spPr>
          <a:xfrm rot="5400000" flipH="1" flipV="1">
            <a:off x="6472897" y="1657675"/>
            <a:ext cx="725444" cy="87940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FFC42BA-F7E0-9920-884D-339D9CEA01FC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 rot="10800000" flipH="1">
            <a:off x="6237074" y="1734656"/>
            <a:ext cx="1038249" cy="2029648"/>
          </a:xfrm>
          <a:prstGeom prst="curvedConnector3">
            <a:avLst>
              <a:gd name="adj1" fmla="val -1981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C6C92C74-4E98-ECF2-3E25-CD3E7EAD861D}"/>
              </a:ext>
            </a:extLst>
          </p:cNvPr>
          <p:cNvCxnSpPr>
            <a:cxnSpLocks/>
            <a:stCxn id="26" idx="3"/>
            <a:endCxn id="43" idx="1"/>
          </p:cNvCxnSpPr>
          <p:nvPr/>
        </p:nvCxnSpPr>
        <p:spPr>
          <a:xfrm rot="10800000" flipH="1">
            <a:off x="6237074" y="1734656"/>
            <a:ext cx="1038249" cy="3002222"/>
          </a:xfrm>
          <a:prstGeom prst="curvedConnector3">
            <a:avLst>
              <a:gd name="adj1" fmla="val -1981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ylinder 51">
            <a:extLst>
              <a:ext uri="{FF2B5EF4-FFF2-40B4-BE49-F238E27FC236}">
                <a16:creationId xmlns:a16="http://schemas.microsoft.com/office/drawing/2014/main" id="{965C5BEB-712C-5B34-EAFC-0FEF364D3874}"/>
              </a:ext>
            </a:extLst>
          </p:cNvPr>
          <p:cNvSpPr/>
          <p:nvPr/>
        </p:nvSpPr>
        <p:spPr>
          <a:xfrm>
            <a:off x="9713704" y="1444347"/>
            <a:ext cx="531933" cy="569399"/>
          </a:xfrm>
          <a:prstGeom prst="ca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D654EA-C64C-EB4A-7F15-DFF94B21CA8A}"/>
              </a:ext>
            </a:extLst>
          </p:cNvPr>
          <p:cNvSpPr txBox="1"/>
          <p:nvPr/>
        </p:nvSpPr>
        <p:spPr>
          <a:xfrm>
            <a:off x="9043313" y="1042893"/>
            <a:ext cx="177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900" dirty="0"/>
              <a:t>https://github.com/Scorpius86/Microservices-Config-Repository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539EF6-FB98-1B83-39ED-3ED5C7AF4105}"/>
              </a:ext>
            </a:extLst>
          </p:cNvPr>
          <p:cNvCxnSpPr>
            <a:cxnSpLocks/>
            <a:stCxn id="43" idx="3"/>
            <a:endCxn id="52" idx="2"/>
          </p:cNvCxnSpPr>
          <p:nvPr/>
        </p:nvCxnSpPr>
        <p:spPr>
          <a:xfrm flipV="1">
            <a:off x="8248271" y="1729047"/>
            <a:ext cx="1465434" cy="56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1BDFCDBE-BD6A-7E3F-DA83-25DEF46C2B00}"/>
              </a:ext>
            </a:extLst>
          </p:cNvPr>
          <p:cNvSpPr/>
          <p:nvPr/>
        </p:nvSpPr>
        <p:spPr>
          <a:xfrm rot="5400000">
            <a:off x="9846651" y="2267019"/>
            <a:ext cx="266040" cy="1266980"/>
          </a:xfrm>
          <a:prstGeom prst="can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807A495-D15F-28F4-3836-FD9F1CE1151B}"/>
              </a:ext>
            </a:extLst>
          </p:cNvPr>
          <p:cNvCxnSpPr>
            <a:stCxn id="22" idx="1"/>
            <a:endCxn id="57" idx="4"/>
          </p:cNvCxnSpPr>
          <p:nvPr/>
        </p:nvCxnSpPr>
        <p:spPr>
          <a:xfrm rot="5400000" flipH="1" flipV="1">
            <a:off x="7873234" y="1975550"/>
            <a:ext cx="1048456" cy="3164415"/>
          </a:xfrm>
          <a:prstGeom prst="bentConnector3">
            <a:avLst>
              <a:gd name="adj1" fmla="val -19617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5D31A0C-1A9D-BC55-F172-751F04FFD315}"/>
              </a:ext>
            </a:extLst>
          </p:cNvPr>
          <p:cNvCxnSpPr>
            <a:stCxn id="15" idx="5"/>
            <a:endCxn id="57" idx="2"/>
          </p:cNvCxnSpPr>
          <p:nvPr/>
        </p:nvCxnSpPr>
        <p:spPr>
          <a:xfrm rot="16200000" flipH="1">
            <a:off x="8243768" y="1031588"/>
            <a:ext cx="307390" cy="3164415"/>
          </a:xfrm>
          <a:prstGeom prst="bentConnector3">
            <a:avLst>
              <a:gd name="adj1" fmla="val -129724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Hexagon 92">
            <a:extLst>
              <a:ext uri="{FF2B5EF4-FFF2-40B4-BE49-F238E27FC236}">
                <a16:creationId xmlns:a16="http://schemas.microsoft.com/office/drawing/2014/main" id="{6810A6C6-CDC4-7967-C7F7-13C87DA93C19}"/>
              </a:ext>
            </a:extLst>
          </p:cNvPr>
          <p:cNvSpPr/>
          <p:nvPr/>
        </p:nvSpPr>
        <p:spPr>
          <a:xfrm>
            <a:off x="3185500" y="2460100"/>
            <a:ext cx="737021" cy="63536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policy.api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6C5A6ABF-F9FB-173B-A651-53CA40BF4150}"/>
              </a:ext>
            </a:extLst>
          </p:cNvPr>
          <p:cNvSpPr/>
          <p:nvPr/>
        </p:nvSpPr>
        <p:spPr>
          <a:xfrm>
            <a:off x="3185500" y="3446622"/>
            <a:ext cx="737021" cy="63536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pricing.api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FF717329-2BBB-2212-B46D-0560E7598485}"/>
              </a:ext>
            </a:extLst>
          </p:cNvPr>
          <p:cNvSpPr/>
          <p:nvPr/>
        </p:nvSpPr>
        <p:spPr>
          <a:xfrm>
            <a:off x="3185500" y="4419196"/>
            <a:ext cx="737021" cy="63536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product.api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0C212E4-E0F7-F36D-88A4-51831B68932A}"/>
              </a:ext>
            </a:extLst>
          </p:cNvPr>
          <p:cNvCxnSpPr>
            <a:stCxn id="6" idx="3"/>
            <a:endCxn id="93" idx="3"/>
          </p:cNvCxnSpPr>
          <p:nvPr/>
        </p:nvCxnSpPr>
        <p:spPr>
          <a:xfrm flipV="1">
            <a:off x="2091074" y="2777782"/>
            <a:ext cx="1094427" cy="58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F854BDD-8D0F-ADAE-3A7A-BCC3210F68D9}"/>
              </a:ext>
            </a:extLst>
          </p:cNvPr>
          <p:cNvCxnSpPr>
            <a:stCxn id="6" idx="3"/>
            <a:endCxn id="94" idx="3"/>
          </p:cNvCxnSpPr>
          <p:nvPr/>
        </p:nvCxnSpPr>
        <p:spPr>
          <a:xfrm>
            <a:off x="2091074" y="3360950"/>
            <a:ext cx="1094427" cy="40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FEABFEA-F824-1567-DB7B-09C468E1A637}"/>
              </a:ext>
            </a:extLst>
          </p:cNvPr>
          <p:cNvCxnSpPr>
            <a:stCxn id="6" idx="3"/>
            <a:endCxn id="95" idx="3"/>
          </p:cNvCxnSpPr>
          <p:nvPr/>
        </p:nvCxnSpPr>
        <p:spPr>
          <a:xfrm>
            <a:off x="2091074" y="3360950"/>
            <a:ext cx="1094427" cy="137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47940FE-5134-4142-DEF0-6C527E114BC5}"/>
              </a:ext>
            </a:extLst>
          </p:cNvPr>
          <p:cNvCxnSpPr>
            <a:cxnSpLocks/>
            <a:stCxn id="6" idx="3"/>
            <a:endCxn id="1059" idx="3"/>
          </p:cNvCxnSpPr>
          <p:nvPr/>
        </p:nvCxnSpPr>
        <p:spPr>
          <a:xfrm flipV="1">
            <a:off x="2091074" y="1725775"/>
            <a:ext cx="1094427" cy="163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E8B2ECA6-168C-BB70-11A3-F44BE0A16467}"/>
              </a:ext>
            </a:extLst>
          </p:cNvPr>
          <p:cNvCxnSpPr>
            <a:cxnSpLocks/>
            <a:stCxn id="4" idx="2"/>
            <a:endCxn id="30" idx="2"/>
          </p:cNvCxnSpPr>
          <p:nvPr/>
        </p:nvCxnSpPr>
        <p:spPr>
          <a:xfrm rot="5400000" flipH="1" flipV="1">
            <a:off x="4404438" y="5389090"/>
            <a:ext cx="1" cy="1712540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31F1980-5922-08AC-8295-83FFFCECE02D}"/>
              </a:ext>
            </a:extLst>
          </p:cNvPr>
          <p:cNvCxnSpPr>
            <a:stCxn id="93" idx="0"/>
            <a:endCxn id="15" idx="3"/>
          </p:cNvCxnSpPr>
          <p:nvPr/>
        </p:nvCxnSpPr>
        <p:spPr>
          <a:xfrm>
            <a:off x="3922522" y="2777782"/>
            <a:ext cx="231455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A87F739-1DBB-7B40-54A2-66D0E9EDBD6B}"/>
              </a:ext>
            </a:extLst>
          </p:cNvPr>
          <p:cNvCxnSpPr>
            <a:stCxn id="94" idx="0"/>
            <a:endCxn id="22" idx="3"/>
          </p:cNvCxnSpPr>
          <p:nvPr/>
        </p:nvCxnSpPr>
        <p:spPr>
          <a:xfrm>
            <a:off x="3922522" y="3764304"/>
            <a:ext cx="231455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2286402-99DD-F288-F859-D8DDEA850F61}"/>
              </a:ext>
            </a:extLst>
          </p:cNvPr>
          <p:cNvCxnSpPr>
            <a:endCxn id="26" idx="3"/>
          </p:cNvCxnSpPr>
          <p:nvPr/>
        </p:nvCxnSpPr>
        <p:spPr>
          <a:xfrm>
            <a:off x="3922522" y="4736877"/>
            <a:ext cx="231455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Hexagon 126">
            <a:extLst>
              <a:ext uri="{FF2B5EF4-FFF2-40B4-BE49-F238E27FC236}">
                <a16:creationId xmlns:a16="http://schemas.microsoft.com/office/drawing/2014/main" id="{C377A854-D845-FFF0-9953-2DB3402FDA82}"/>
              </a:ext>
            </a:extLst>
          </p:cNvPr>
          <p:cNvSpPr/>
          <p:nvPr/>
        </p:nvSpPr>
        <p:spPr>
          <a:xfrm>
            <a:off x="6241639" y="3146967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299F9807-A48B-5B65-EC2A-04516FBF8B4C}"/>
              </a:ext>
            </a:extLst>
          </p:cNvPr>
          <p:cNvSpPr/>
          <p:nvPr/>
        </p:nvSpPr>
        <p:spPr>
          <a:xfrm>
            <a:off x="6512503" y="3146967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154F1E02-9D17-E905-ED01-0C99B1B62783}"/>
              </a:ext>
            </a:extLst>
          </p:cNvPr>
          <p:cNvSpPr/>
          <p:nvPr/>
        </p:nvSpPr>
        <p:spPr>
          <a:xfrm>
            <a:off x="6767504" y="3146967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FE5CDBAB-39F6-C2AF-7281-99F766316B8D}"/>
              </a:ext>
            </a:extLst>
          </p:cNvPr>
          <p:cNvSpPr/>
          <p:nvPr/>
        </p:nvSpPr>
        <p:spPr>
          <a:xfrm>
            <a:off x="6241639" y="4133488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D7B3B4C1-081F-0B0C-B84D-F34850DB1E00}"/>
              </a:ext>
            </a:extLst>
          </p:cNvPr>
          <p:cNvSpPr/>
          <p:nvPr/>
        </p:nvSpPr>
        <p:spPr>
          <a:xfrm>
            <a:off x="6512503" y="4133488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8BE36C74-65D4-FF65-5FAF-8CE027BF620F}"/>
              </a:ext>
            </a:extLst>
          </p:cNvPr>
          <p:cNvSpPr/>
          <p:nvPr/>
        </p:nvSpPr>
        <p:spPr>
          <a:xfrm>
            <a:off x="6767504" y="4133488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F420EC0E-8FDC-CEEE-3ECE-48C740BD36C9}"/>
              </a:ext>
            </a:extLst>
          </p:cNvPr>
          <p:cNvSpPr/>
          <p:nvPr/>
        </p:nvSpPr>
        <p:spPr>
          <a:xfrm>
            <a:off x="6241639" y="5112358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68B98DB1-9735-008B-452E-38C5276F9A55}"/>
              </a:ext>
            </a:extLst>
          </p:cNvPr>
          <p:cNvSpPr/>
          <p:nvPr/>
        </p:nvSpPr>
        <p:spPr>
          <a:xfrm>
            <a:off x="6512503" y="5112358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AD8D3CC6-8F61-EFBE-9B2C-EE49C77DC0F9}"/>
              </a:ext>
            </a:extLst>
          </p:cNvPr>
          <p:cNvSpPr/>
          <p:nvPr/>
        </p:nvSpPr>
        <p:spPr>
          <a:xfrm>
            <a:off x="6767504" y="5112358"/>
            <a:ext cx="210797" cy="18172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C86057E5-2954-2ECE-3EB5-8D3A449A4918}"/>
              </a:ext>
            </a:extLst>
          </p:cNvPr>
          <p:cNvSpPr/>
          <p:nvPr/>
        </p:nvSpPr>
        <p:spPr>
          <a:xfrm>
            <a:off x="8193584" y="5741881"/>
            <a:ext cx="720769" cy="3958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LogStash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3B9CE7B-18B9-6F66-24F8-8AF1D3491C7F}"/>
              </a:ext>
            </a:extLst>
          </p:cNvPr>
          <p:cNvCxnSpPr>
            <a:cxnSpLocks/>
            <a:stCxn id="15" idx="0"/>
            <a:endCxn id="141" idx="0"/>
          </p:cNvCxnSpPr>
          <p:nvPr/>
        </p:nvCxnSpPr>
        <p:spPr>
          <a:xfrm>
            <a:off x="6974095" y="2777782"/>
            <a:ext cx="1579873" cy="296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89B2281-BF01-D184-A10C-C6A578906D94}"/>
              </a:ext>
            </a:extLst>
          </p:cNvPr>
          <p:cNvCxnSpPr>
            <a:cxnSpLocks/>
            <a:stCxn id="22" idx="0"/>
            <a:endCxn id="141" idx="0"/>
          </p:cNvCxnSpPr>
          <p:nvPr/>
        </p:nvCxnSpPr>
        <p:spPr>
          <a:xfrm>
            <a:off x="6974095" y="3764304"/>
            <a:ext cx="1579873" cy="19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6582029-4D43-8D84-E410-2733EDFB18D5}"/>
              </a:ext>
            </a:extLst>
          </p:cNvPr>
          <p:cNvCxnSpPr>
            <a:cxnSpLocks/>
            <a:stCxn id="26" idx="0"/>
            <a:endCxn id="141" idx="0"/>
          </p:cNvCxnSpPr>
          <p:nvPr/>
        </p:nvCxnSpPr>
        <p:spPr>
          <a:xfrm>
            <a:off x="6974095" y="4736877"/>
            <a:ext cx="1579873" cy="100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Cylinder 176">
            <a:extLst>
              <a:ext uri="{FF2B5EF4-FFF2-40B4-BE49-F238E27FC236}">
                <a16:creationId xmlns:a16="http://schemas.microsoft.com/office/drawing/2014/main" id="{4D051720-07C0-B090-57D6-AE14BCFC610C}"/>
              </a:ext>
            </a:extLst>
          </p:cNvPr>
          <p:cNvSpPr/>
          <p:nvPr/>
        </p:nvSpPr>
        <p:spPr>
          <a:xfrm>
            <a:off x="9094545" y="5653792"/>
            <a:ext cx="531933" cy="56939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66CB88C-F067-B40F-CC71-877B57041840}"/>
              </a:ext>
            </a:extLst>
          </p:cNvPr>
          <p:cNvSpPr txBox="1"/>
          <p:nvPr/>
        </p:nvSpPr>
        <p:spPr>
          <a:xfrm>
            <a:off x="8962878" y="6223116"/>
            <a:ext cx="823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900" dirty="0" err="1"/>
              <a:t>elastic</a:t>
            </a:r>
            <a:r>
              <a:rPr lang="es-419" sz="900" dirty="0"/>
              <a:t> </a:t>
            </a:r>
            <a:r>
              <a:rPr lang="es-419" sz="900" dirty="0" err="1"/>
              <a:t>search</a:t>
            </a:r>
            <a:endParaRPr lang="en-US" sz="900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1053C79-D8A8-92A0-C63B-C7A56BB94CE7}"/>
              </a:ext>
            </a:extLst>
          </p:cNvPr>
          <p:cNvCxnSpPr>
            <a:cxnSpLocks/>
            <a:stCxn id="141" idx="3"/>
            <a:endCxn id="177" idx="2"/>
          </p:cNvCxnSpPr>
          <p:nvPr/>
        </p:nvCxnSpPr>
        <p:spPr>
          <a:xfrm flipV="1">
            <a:off x="8914353" y="5938491"/>
            <a:ext cx="180192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D8ACCFD8-5412-8A23-0B12-B1A2056B9D3C}"/>
              </a:ext>
            </a:extLst>
          </p:cNvPr>
          <p:cNvSpPr/>
          <p:nvPr/>
        </p:nvSpPr>
        <p:spPr>
          <a:xfrm>
            <a:off x="9979670" y="5741881"/>
            <a:ext cx="720769" cy="3958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Kibana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E9F42EA-D2CE-F0AB-C4D5-BCA7EABDA3CB}"/>
              </a:ext>
            </a:extLst>
          </p:cNvPr>
          <p:cNvCxnSpPr>
            <a:cxnSpLocks/>
            <a:stCxn id="177" idx="4"/>
            <a:endCxn id="186" idx="1"/>
          </p:cNvCxnSpPr>
          <p:nvPr/>
        </p:nvCxnSpPr>
        <p:spPr>
          <a:xfrm>
            <a:off x="9626478" y="5938491"/>
            <a:ext cx="353191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E8B31B3F-F23F-F353-592B-CF2207048526}"/>
              </a:ext>
            </a:extLst>
          </p:cNvPr>
          <p:cNvSpPr/>
          <p:nvPr/>
        </p:nvSpPr>
        <p:spPr>
          <a:xfrm>
            <a:off x="9979670" y="5096155"/>
            <a:ext cx="720769" cy="39584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APM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A6D9FA4-BF71-E74A-69FB-DAC10CC933AE}"/>
              </a:ext>
            </a:extLst>
          </p:cNvPr>
          <p:cNvCxnSpPr>
            <a:cxnSpLocks/>
            <a:stCxn id="177" idx="4"/>
            <a:endCxn id="191" idx="1"/>
          </p:cNvCxnSpPr>
          <p:nvPr/>
        </p:nvCxnSpPr>
        <p:spPr>
          <a:xfrm flipV="1">
            <a:off x="9626478" y="5294079"/>
            <a:ext cx="353191" cy="64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3DF72C9-BE2B-D520-0E2F-62B26541B6DF}"/>
              </a:ext>
            </a:extLst>
          </p:cNvPr>
          <p:cNvCxnSpPr>
            <a:stCxn id="186" idx="0"/>
            <a:endCxn id="191" idx="2"/>
          </p:cNvCxnSpPr>
          <p:nvPr/>
        </p:nvCxnSpPr>
        <p:spPr>
          <a:xfrm flipV="1">
            <a:off x="10340054" y="5492002"/>
            <a:ext cx="0" cy="2498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325F6E9D-4884-0794-AA72-91FF7F414E17}"/>
              </a:ext>
            </a:extLst>
          </p:cNvPr>
          <p:cNvSpPr/>
          <p:nvPr/>
        </p:nvSpPr>
        <p:spPr>
          <a:xfrm>
            <a:off x="7181759" y="5741881"/>
            <a:ext cx="720769" cy="395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Jaeger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5EA2669-67CB-2870-6D41-38E7882F75FA}"/>
              </a:ext>
            </a:extLst>
          </p:cNvPr>
          <p:cNvCxnSpPr>
            <a:stCxn id="15" idx="0"/>
            <a:endCxn id="201" idx="0"/>
          </p:cNvCxnSpPr>
          <p:nvPr/>
        </p:nvCxnSpPr>
        <p:spPr>
          <a:xfrm>
            <a:off x="6974095" y="2777782"/>
            <a:ext cx="568048" cy="296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E90DBC6-71BC-2058-E9E4-A0E724603FE8}"/>
              </a:ext>
            </a:extLst>
          </p:cNvPr>
          <p:cNvCxnSpPr>
            <a:stCxn id="22" idx="0"/>
            <a:endCxn id="201" idx="0"/>
          </p:cNvCxnSpPr>
          <p:nvPr/>
        </p:nvCxnSpPr>
        <p:spPr>
          <a:xfrm>
            <a:off x="6974095" y="3764304"/>
            <a:ext cx="568048" cy="19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CEE5EC3-4683-AE28-86B9-E8B387241A87}"/>
              </a:ext>
            </a:extLst>
          </p:cNvPr>
          <p:cNvCxnSpPr>
            <a:stCxn id="26" idx="0"/>
            <a:endCxn id="201" idx="0"/>
          </p:cNvCxnSpPr>
          <p:nvPr/>
        </p:nvCxnSpPr>
        <p:spPr>
          <a:xfrm>
            <a:off x="6974095" y="4736877"/>
            <a:ext cx="568048" cy="100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A936A6E-5B34-B24C-B5CF-DBFA12DEA448}"/>
              </a:ext>
            </a:extLst>
          </p:cNvPr>
          <p:cNvCxnSpPr>
            <a:endCxn id="201" idx="0"/>
          </p:cNvCxnSpPr>
          <p:nvPr/>
        </p:nvCxnSpPr>
        <p:spPr>
          <a:xfrm flipH="1">
            <a:off x="7542144" y="1366405"/>
            <a:ext cx="219653" cy="437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Connector: Curved 223">
            <a:extLst>
              <a:ext uri="{FF2B5EF4-FFF2-40B4-BE49-F238E27FC236}">
                <a16:creationId xmlns:a16="http://schemas.microsoft.com/office/drawing/2014/main" id="{5679CDBA-37FF-900D-A069-52699A545AFA}"/>
              </a:ext>
            </a:extLst>
          </p:cNvPr>
          <p:cNvCxnSpPr>
            <a:stCxn id="30" idx="2"/>
            <a:endCxn id="201" idx="2"/>
          </p:cNvCxnSpPr>
          <p:nvPr/>
        </p:nvCxnSpPr>
        <p:spPr>
          <a:xfrm rot="5400000" flipH="1" flipV="1">
            <a:off x="6347611" y="5050826"/>
            <a:ext cx="107631" cy="2281434"/>
          </a:xfrm>
          <a:prstGeom prst="curvedConnector3">
            <a:avLst>
              <a:gd name="adj1" fmla="val -19109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9" name="Connector: Curved 238">
            <a:extLst>
              <a:ext uri="{FF2B5EF4-FFF2-40B4-BE49-F238E27FC236}">
                <a16:creationId xmlns:a16="http://schemas.microsoft.com/office/drawing/2014/main" id="{4D24CEE0-A154-EE6E-7FAF-854F0FB5D7AB}"/>
              </a:ext>
            </a:extLst>
          </p:cNvPr>
          <p:cNvCxnSpPr>
            <a:stCxn id="9" idx="0"/>
            <a:endCxn id="201" idx="1"/>
          </p:cNvCxnSpPr>
          <p:nvPr/>
        </p:nvCxnSpPr>
        <p:spPr>
          <a:xfrm>
            <a:off x="5617917" y="1728973"/>
            <a:ext cx="1563842" cy="4210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1F990564-EBE6-60CB-B476-2CCA41A043C4}"/>
              </a:ext>
            </a:extLst>
          </p:cNvPr>
          <p:cNvCxnSpPr>
            <a:cxnSpLocks/>
            <a:stCxn id="4" idx="2"/>
            <a:endCxn id="201" idx="2"/>
          </p:cNvCxnSpPr>
          <p:nvPr/>
        </p:nvCxnSpPr>
        <p:spPr>
          <a:xfrm rot="5400000" flipH="1" flipV="1">
            <a:off x="5491340" y="4194557"/>
            <a:ext cx="107632" cy="3993974"/>
          </a:xfrm>
          <a:prstGeom prst="curvedConnector3">
            <a:avLst>
              <a:gd name="adj1" fmla="val -19109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19 Mongodb Icons - Free in SVG, PNG, ICO - IconScout">
            <a:extLst>
              <a:ext uri="{FF2B5EF4-FFF2-40B4-BE49-F238E27FC236}">
                <a16:creationId xmlns:a16="http://schemas.microsoft.com/office/drawing/2014/main" id="{18673235-5251-DB07-4466-DFCA3E98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452" y="857586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SQL Server - Table Connector | Low-Code Microsoft SQL Server -  Table Integration | Cyclr">
            <a:extLst>
              <a:ext uri="{FF2B5EF4-FFF2-40B4-BE49-F238E27FC236}">
                <a16:creationId xmlns:a16="http://schemas.microsoft.com/office/drawing/2014/main" id="{80566C34-61A0-7D9E-4641-EF5FCF65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39" y="2648077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ten | .NET Transactional Document DB and Event Store on PostgreSQL">
            <a:extLst>
              <a:ext uri="{FF2B5EF4-FFF2-40B4-BE49-F238E27FC236}">
                <a16:creationId xmlns:a16="http://schemas.microsoft.com/office/drawing/2014/main" id="{3B52BF24-71C1-D1D5-7D23-636FA1F2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39" y="3669244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4" descr="Microsoft SQL Server - Table Connector | Low-Code Microsoft SQL Server -  Table Integration | Cyclr">
            <a:extLst>
              <a:ext uri="{FF2B5EF4-FFF2-40B4-BE49-F238E27FC236}">
                <a16:creationId xmlns:a16="http://schemas.microsoft.com/office/drawing/2014/main" id="{E694D245-2B2A-29AC-0A03-D895B1F41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39" y="4621432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logo elastic search icon svg eps png psd ai vector color | Search  icon, Vector, Psd">
            <a:extLst>
              <a:ext uri="{FF2B5EF4-FFF2-40B4-BE49-F238E27FC236}">
                <a16:creationId xmlns:a16="http://schemas.microsoft.com/office/drawing/2014/main" id="{BFEB30F0-C465-26F2-78BF-A39C1CF7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213" y="5819203"/>
            <a:ext cx="288476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 - Logo Downloads">
            <a:extLst>
              <a:ext uri="{FF2B5EF4-FFF2-40B4-BE49-F238E27FC236}">
                <a16:creationId xmlns:a16="http://schemas.microsoft.com/office/drawing/2014/main" id="{93A4D3C8-8F5B-6FE9-3B4D-6C7E2337C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98" y="1638340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NCF Branding | Jaeger">
            <a:extLst>
              <a:ext uri="{FF2B5EF4-FFF2-40B4-BE49-F238E27FC236}">
                <a16:creationId xmlns:a16="http://schemas.microsoft.com/office/drawing/2014/main" id="{CCCB773D-72C0-2025-76E6-E990ACAB0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30" y="6249657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stash free vector icon - Iconbolt">
            <a:extLst>
              <a:ext uri="{FF2B5EF4-FFF2-40B4-BE49-F238E27FC236}">
                <a16:creationId xmlns:a16="http://schemas.microsoft.com/office/drawing/2014/main" id="{8300043F-E030-49C8-FD1B-7DFEF26E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735" y="6222097"/>
            <a:ext cx="323903" cy="1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ibana icon">
            <a:extLst>
              <a:ext uri="{FF2B5EF4-FFF2-40B4-BE49-F238E27FC236}">
                <a16:creationId xmlns:a16="http://schemas.microsoft.com/office/drawing/2014/main" id="{6E847765-1477-66CB-05D2-04EB655F7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402" y="6217917"/>
            <a:ext cx="226732" cy="2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133E46F9-A101-1333-F47C-6B1B3094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44" y="2454388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97A313A5-C662-FC5D-40A7-F68165B00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44" y="3432775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9D93E0E0-B78B-B8B5-D39A-A303677B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44" y="4412975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C0D10C8E-80F3-4DC8-E0E5-CFE57AF8F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130" y="529255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2" descr="Download C Sharp (C#) Logo Vector SVG, EPS, PDF, Ai and PNG (1.85 KB) Free">
            <a:extLst>
              <a:ext uri="{FF2B5EF4-FFF2-40B4-BE49-F238E27FC236}">
                <a16:creationId xmlns:a16="http://schemas.microsoft.com/office/drawing/2014/main" id="{5A2E088C-2889-8507-0987-2A0F1C563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564" y="1374661"/>
            <a:ext cx="322704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asturlash UZ">
            <a:extLst>
              <a:ext uri="{FF2B5EF4-FFF2-40B4-BE49-F238E27FC236}">
                <a16:creationId xmlns:a16="http://schemas.microsoft.com/office/drawing/2014/main" id="{A984841D-AF9D-03B4-5056-DAECF1AA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06" y="1378545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6" descr="Dasturlash UZ">
            <a:extLst>
              <a:ext uri="{FF2B5EF4-FFF2-40B4-BE49-F238E27FC236}">
                <a16:creationId xmlns:a16="http://schemas.microsoft.com/office/drawing/2014/main" id="{AF7AA8F6-2C0A-469B-54EC-A603C6E1D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511" y="6029492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con | Angular Material">
            <a:extLst>
              <a:ext uri="{FF2B5EF4-FFF2-40B4-BE49-F238E27FC236}">
                <a16:creationId xmlns:a16="http://schemas.microsoft.com/office/drawing/2014/main" id="{58FDBD62-6B2F-2889-03A2-A37D8FDA6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70" y="3218956"/>
            <a:ext cx="323903" cy="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A54D15BA-DB4E-AF89-D840-08E614DC2DB3}"/>
              </a:ext>
            </a:extLst>
          </p:cNvPr>
          <p:cNvSpPr txBox="1"/>
          <p:nvPr/>
        </p:nvSpPr>
        <p:spPr>
          <a:xfrm>
            <a:off x="2170088" y="4561851"/>
            <a:ext cx="838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Port: 44399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F5E77E3-480C-8F0D-6963-BEAEB96F93CA}"/>
              </a:ext>
            </a:extLst>
          </p:cNvPr>
          <p:cNvSpPr txBox="1"/>
          <p:nvPr/>
        </p:nvSpPr>
        <p:spPr>
          <a:xfrm>
            <a:off x="10386313" y="6214598"/>
            <a:ext cx="838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Port: 5601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77CF68A-BB45-1FA8-5525-CCA9E9B1FF6C}"/>
              </a:ext>
            </a:extLst>
          </p:cNvPr>
          <p:cNvSpPr txBox="1"/>
          <p:nvPr/>
        </p:nvSpPr>
        <p:spPr>
          <a:xfrm>
            <a:off x="7590355" y="6281379"/>
            <a:ext cx="838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Port: 16686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B2F3AF8-ADD1-E932-B21E-BBCCBE6E0077}"/>
              </a:ext>
            </a:extLst>
          </p:cNvPr>
          <p:cNvSpPr txBox="1"/>
          <p:nvPr/>
        </p:nvSpPr>
        <p:spPr>
          <a:xfrm>
            <a:off x="5643551" y="6076090"/>
            <a:ext cx="838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Port: 8761</a:t>
            </a:r>
          </a:p>
        </p:txBody>
      </p:sp>
      <p:cxnSp>
        <p:nvCxnSpPr>
          <p:cNvPr id="1056" name="Connector: Curved 1055">
            <a:extLst>
              <a:ext uri="{FF2B5EF4-FFF2-40B4-BE49-F238E27FC236}">
                <a16:creationId xmlns:a16="http://schemas.microsoft.com/office/drawing/2014/main" id="{0E33AF0A-81E7-40CF-12C7-A3FC87241B43}"/>
              </a:ext>
            </a:extLst>
          </p:cNvPr>
          <p:cNvCxnSpPr>
            <a:stCxn id="9" idx="5"/>
            <a:endCxn id="10" idx="2"/>
          </p:cNvCxnSpPr>
          <p:nvPr/>
        </p:nvCxnSpPr>
        <p:spPr>
          <a:xfrm rot="5400000" flipH="1" flipV="1">
            <a:off x="5617083" y="781838"/>
            <a:ext cx="471448" cy="7874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Hexagon 1058">
            <a:extLst>
              <a:ext uri="{FF2B5EF4-FFF2-40B4-BE49-F238E27FC236}">
                <a16:creationId xmlns:a16="http://schemas.microsoft.com/office/drawing/2014/main" id="{E551F4DA-A191-41E0-ECBE-F72D8B8932E7}"/>
              </a:ext>
            </a:extLst>
          </p:cNvPr>
          <p:cNvSpPr/>
          <p:nvPr/>
        </p:nvSpPr>
        <p:spPr>
          <a:xfrm>
            <a:off x="3185500" y="1408094"/>
            <a:ext cx="737021" cy="63536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auth.api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1AAC27F5-CCFD-7F15-17FC-36CBBE7A994E}"/>
              </a:ext>
            </a:extLst>
          </p:cNvPr>
          <p:cNvCxnSpPr>
            <a:cxnSpLocks/>
            <a:stCxn id="1059" idx="0"/>
            <a:endCxn id="9" idx="3"/>
          </p:cNvCxnSpPr>
          <p:nvPr/>
        </p:nvCxnSpPr>
        <p:spPr>
          <a:xfrm>
            <a:off x="3922522" y="1725775"/>
            <a:ext cx="958374" cy="319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Curved 1063">
            <a:extLst>
              <a:ext uri="{FF2B5EF4-FFF2-40B4-BE49-F238E27FC236}">
                <a16:creationId xmlns:a16="http://schemas.microsoft.com/office/drawing/2014/main" id="{D8A0A807-F8CB-7698-0850-FBE0428879CC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rot="16200000" flipH="1">
            <a:off x="3886337" y="257892"/>
            <a:ext cx="815231" cy="1491567"/>
          </a:xfrm>
          <a:prstGeom prst="curvedConnector3">
            <a:avLst>
              <a:gd name="adj1" fmla="val -2522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8" name="Picture 30" descr="Padlock - Free security icons">
            <a:extLst>
              <a:ext uri="{FF2B5EF4-FFF2-40B4-BE49-F238E27FC236}">
                <a16:creationId xmlns:a16="http://schemas.microsoft.com/office/drawing/2014/main" id="{C231770F-D3EB-7F2C-EC25-9CA55454A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03" y="2437403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30" descr="Padlock - Free security icons">
            <a:extLst>
              <a:ext uri="{FF2B5EF4-FFF2-40B4-BE49-F238E27FC236}">
                <a16:creationId xmlns:a16="http://schemas.microsoft.com/office/drawing/2014/main" id="{4E6C7179-0258-C545-5991-DBBD4F1F7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03" y="343370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30" descr="Padlock - Free security icons">
            <a:extLst>
              <a:ext uri="{FF2B5EF4-FFF2-40B4-BE49-F238E27FC236}">
                <a16:creationId xmlns:a16="http://schemas.microsoft.com/office/drawing/2014/main" id="{B20FA89D-653F-0506-71D7-0FD17941A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03" y="4366536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6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355819E-3D4B-6659-2542-B6D8A028857B}"/>
              </a:ext>
            </a:extLst>
          </p:cNvPr>
          <p:cNvSpPr/>
          <p:nvPr/>
        </p:nvSpPr>
        <p:spPr>
          <a:xfrm>
            <a:off x="5441131" y="1566250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Policy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2D802C8-755F-E237-3F4B-C91F28E30580}"/>
              </a:ext>
            </a:extLst>
          </p:cNvPr>
          <p:cNvSpPr/>
          <p:nvPr/>
        </p:nvSpPr>
        <p:spPr>
          <a:xfrm>
            <a:off x="5441131" y="3252457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Report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90D6C2A-07D8-E123-D57D-350397C4C179}"/>
              </a:ext>
            </a:extLst>
          </p:cNvPr>
          <p:cNvSpPr/>
          <p:nvPr/>
        </p:nvSpPr>
        <p:spPr>
          <a:xfrm>
            <a:off x="5441130" y="4938665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Product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C31046C-2742-958B-2536-CE7F8033CF5C}"/>
              </a:ext>
            </a:extLst>
          </p:cNvPr>
          <p:cNvCxnSpPr>
            <a:stCxn id="5" idx="0"/>
            <a:endCxn id="4" idx="0"/>
          </p:cNvCxnSpPr>
          <p:nvPr/>
        </p:nvCxnSpPr>
        <p:spPr>
          <a:xfrm flipV="1">
            <a:off x="6260288" y="1919335"/>
            <a:ext cx="12700" cy="168620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742BEB6-043B-BCC9-0F83-B0EF4334BC35}"/>
              </a:ext>
            </a:extLst>
          </p:cNvPr>
          <p:cNvCxnSpPr>
            <a:stCxn id="5" idx="0"/>
            <a:endCxn id="6" idx="0"/>
          </p:cNvCxnSpPr>
          <p:nvPr/>
        </p:nvCxnSpPr>
        <p:spPr>
          <a:xfrm flipH="1">
            <a:off x="6260287" y="3605542"/>
            <a:ext cx="1" cy="16862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99214F-E5B1-3445-2EE6-58FA0C42DBB8}"/>
              </a:ext>
            </a:extLst>
          </p:cNvPr>
          <p:cNvSpPr/>
          <p:nvPr/>
        </p:nvSpPr>
        <p:spPr>
          <a:xfrm>
            <a:off x="2611622" y="3184556"/>
            <a:ext cx="1249378" cy="8419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F44A9FA-ADA8-0413-9528-5FF4101993C1}"/>
              </a:ext>
            </a:extLst>
          </p:cNvPr>
          <p:cNvSpPr/>
          <p:nvPr/>
        </p:nvSpPr>
        <p:spPr>
          <a:xfrm>
            <a:off x="2611622" y="4062742"/>
            <a:ext cx="1249378" cy="23539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C9FC4-D260-7249-6C8C-9E09CC53C89D}"/>
              </a:ext>
            </a:extLst>
          </p:cNvPr>
          <p:cNvSpPr txBox="1"/>
          <p:nvPr/>
        </p:nvSpPr>
        <p:spPr>
          <a:xfrm>
            <a:off x="2993296" y="4348856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Client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F4482-9F3B-6188-82B0-61FC1593429E}"/>
              </a:ext>
            </a:extLst>
          </p:cNvPr>
          <p:cNvCxnSpPr>
            <a:stCxn id="11" idx="3"/>
            <a:endCxn id="5" idx="3"/>
          </p:cNvCxnSpPr>
          <p:nvPr/>
        </p:nvCxnSpPr>
        <p:spPr>
          <a:xfrm>
            <a:off x="3861000" y="3605542"/>
            <a:ext cx="158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2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169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2</cp:revision>
  <dcterms:created xsi:type="dcterms:W3CDTF">2022-12-17T14:21:49Z</dcterms:created>
  <dcterms:modified xsi:type="dcterms:W3CDTF">2023-04-29T14:54:18Z</dcterms:modified>
</cp:coreProperties>
</file>