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BB1-4717-48CC-8848-D048F5D38F23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D4A4-6EC5-45F5-A5BE-B748A51DAC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9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BB1-4717-48CC-8848-D048F5D38F23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D4A4-6EC5-45F5-A5BE-B748A51DAC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70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BB1-4717-48CC-8848-D048F5D38F23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D4A4-6EC5-45F5-A5BE-B748A51DAC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61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BB1-4717-48CC-8848-D048F5D38F23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D4A4-6EC5-45F5-A5BE-B748A51DAC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4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BB1-4717-48CC-8848-D048F5D38F23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D4A4-6EC5-45F5-A5BE-B748A51DAC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BB1-4717-48CC-8848-D048F5D38F23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D4A4-6EC5-45F5-A5BE-B748A51DAC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00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BB1-4717-48CC-8848-D048F5D38F23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D4A4-6EC5-45F5-A5BE-B748A51DAC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29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BB1-4717-48CC-8848-D048F5D38F23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D4A4-6EC5-45F5-A5BE-B748A51DAC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36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BB1-4717-48CC-8848-D048F5D38F23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D4A4-6EC5-45F5-A5BE-B748A51DAC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9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BB1-4717-48CC-8848-D048F5D38F23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D4A4-6EC5-45F5-A5BE-B748A51DAC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64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BB1-4717-48CC-8848-D048F5D38F23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D4A4-6EC5-45F5-A5BE-B748A51DAC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2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ABBB1-4717-48CC-8848-D048F5D38F23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D4A4-6EC5-45F5-A5BE-B748A51DAC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9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homeserver\dateien\Christian\GitHub\LB-Ressources\Logos 2018-2\Logo und LoxBerry für loxberryd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70"/>
          <a:stretch/>
        </p:blipFill>
        <p:spPr bwMode="auto">
          <a:xfrm>
            <a:off x="3203848" y="2703616"/>
            <a:ext cx="1800200" cy="123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877794"/>
            <a:ext cx="1163903" cy="77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enon AVC-X8500H Silb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57" y="2276872"/>
            <a:ext cx="2156948" cy="21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links und rechts 5"/>
          <p:cNvSpPr/>
          <p:nvPr/>
        </p:nvSpPr>
        <p:spPr>
          <a:xfrm>
            <a:off x="5004048" y="2942106"/>
            <a:ext cx="1944216" cy="774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Bidirektionale TCP-Verbindung</a:t>
            </a:r>
            <a:endParaRPr lang="de-DE" sz="1200" dirty="0"/>
          </a:p>
        </p:txBody>
      </p:sp>
      <p:sp>
        <p:nvSpPr>
          <p:cNvPr id="8" name="Pfeil nach rechts 7"/>
          <p:cNvSpPr/>
          <p:nvPr/>
        </p:nvSpPr>
        <p:spPr>
          <a:xfrm>
            <a:off x="1259632" y="2686391"/>
            <a:ext cx="1728192" cy="635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Befehle (TCP)</a:t>
            </a:r>
            <a:endParaRPr lang="de-DE" sz="1200" dirty="0"/>
          </a:p>
        </p:txBody>
      </p:sp>
      <p:sp>
        <p:nvSpPr>
          <p:cNvPr id="12" name="Pfeil nach links 11"/>
          <p:cNvSpPr/>
          <p:nvPr/>
        </p:nvSpPr>
        <p:spPr>
          <a:xfrm>
            <a:off x="1187624" y="3355346"/>
            <a:ext cx="1800200" cy="64971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Antworten (UDP)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323528" y="2472784"/>
            <a:ext cx="101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Virtuelle Ausgänge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190207" y="3681135"/>
            <a:ext cx="101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Virtuelle UDP Eingänge</a:t>
            </a:r>
            <a:endParaRPr lang="de-DE" sz="1200" dirty="0"/>
          </a:p>
        </p:txBody>
      </p:sp>
      <p:pic>
        <p:nvPicPr>
          <p:cNvPr id="1030" name="Picture 6" descr="\\homeserver\dateien\Christian\GitHub\LoxBerry-Plugin-TCP2UDP\icons\TCP2UDP-Schrif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91342"/>
            <a:ext cx="1713037" cy="30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3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Frost-RL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fenzl</dc:creator>
  <cp:lastModifiedBy>fenzl</cp:lastModifiedBy>
  <cp:revision>2</cp:revision>
  <dcterms:created xsi:type="dcterms:W3CDTF">2018-08-03T18:30:00Z</dcterms:created>
  <dcterms:modified xsi:type="dcterms:W3CDTF">2018-08-03T18:47:31Z</dcterms:modified>
</cp:coreProperties>
</file>