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1D5-F0D5-4AC8-A732-5568F063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A559-97F0-4762-BFCA-C4F6217B1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7211-92DE-4F8C-8950-C7165218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2B5-67AB-4922-8AA0-1C5059F4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2D9C1-D50C-4327-819D-03D9A00E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5045-2D3D-4FA1-94A6-22631E67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39F0-FB9D-4022-B967-B10C15337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B2F8-F625-4C05-BBB6-3766953F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6D4-A71A-4AD6-A124-6F182705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8C0C-853B-4F0A-9FB0-AEB0EB14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E5D-10EA-427B-90B5-23E344A12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231D3-9C29-48D2-B01A-E95E7D93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C546-0FC4-493F-9119-10B0A224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8A40-5815-406C-91B1-7BD2E248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D606-B5FA-4340-BCE1-33A852C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F6E6-95B4-4A35-9ECE-8B2090F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6E56-4433-4B7D-A71B-9E0829C9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F7F2-8A42-4A90-B3D5-284489E9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E327-E7A1-4DC3-AB66-AA12D881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DB85-3FCB-4E1F-92DD-5113FC05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47DB-3C4F-461D-8050-F72EFB0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742A-A5D3-43D6-9B01-9DFDD50CD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0079-1E4B-499F-99CB-F160CDA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0112-D007-4F75-969A-19B48F21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D9F3-F0D2-455A-8448-22AD4D60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6BE7-93B7-4CEA-AC8E-BCBD0546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7529-1EA6-42CB-8E30-5BF979D5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26597-A779-4102-A4E5-36941E603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FA6A-A1FF-478D-BC3C-A69BF5E3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AAE5-881A-4C96-B725-D1EFD3B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9AAE-3019-4DB5-91CA-918281AF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9F85-C7A3-4DD0-8743-50229552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83A7-0A2A-49B4-9809-C9BD7EC2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0E66-36C3-4C26-A5D7-1FA1A405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7F607-6BEA-404C-9B52-A4E8538C0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AAA1D-EC38-4219-8B66-A7439EDC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CD0E9-F563-4EE5-A6C0-C7783CB2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1B567-782E-49E5-98E6-5BE3C044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E0B55-C707-4A71-9BDD-3D64AB55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1AB1-A66D-4009-BB72-B9DD892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C7EB8-2F95-4D92-AF6C-29C49E68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0F527-947B-4761-9E2A-B5A9726A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08FB-120D-4BC0-892C-63C44B5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2170F-95DF-4A72-8E53-5ABAE0D4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C35-70B6-48F5-AC68-4DA05E5E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B384-AD20-4B08-857B-CF3969D9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E017-C6C1-4450-AD9B-9507285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D41A-CCD3-47AF-A3E6-0335F2DC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A3C40-2E9D-4438-9BA0-D0FE3681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F99ED-09DF-4EB1-8841-D2E758D4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DFC9-D9A2-4B6F-86C8-99BB0D85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D2807-B3BE-4D33-A492-FB73A6C4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6A5-710D-4A2D-BEB3-E47C270D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CE78F-D13E-47CD-8D8F-DBE2426A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EA9D-892F-4D33-9D1A-D3413E1B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3E84-C709-4D7E-A094-B6F07427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1C6E-CEE8-4210-A3BC-445DCF70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662EF-DE76-41F3-9DA0-4A0F3BD4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3DC4B-FA60-486D-92CD-F2FC979E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01E11-1FA7-4B29-A7A5-1D3042FC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D6EE-A482-48C4-88FB-F63471E37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CA91-9411-4797-960F-BE437286DEB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9EFB-8D72-40FA-9F54-7DD4D40D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81C8-1B90-4563-8FB7-6ABF83E7C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72B9-9B5E-4BB5-9F42-C86185D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79CB-0EC7-438D-92A4-93F42E954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Autocorrelation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4313-59BE-4A3F-89A5-4AC7C32EB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Partial Autocorrelation function</a:t>
            </a:r>
          </a:p>
          <a:p>
            <a:r>
              <a:rPr lang="en-US" dirty="0"/>
              <a:t>Horizontal Blue Dotted Line = Confidence interval.</a:t>
            </a:r>
          </a:p>
          <a:p>
            <a:r>
              <a:rPr lang="en-US" dirty="0"/>
              <a:t>Data points within are non-significant variation (indicative of stationary)</a:t>
            </a:r>
          </a:p>
          <a:p>
            <a:r>
              <a:rPr lang="en-US" dirty="0"/>
              <a:t>All time series converged to a stationary state</a:t>
            </a:r>
          </a:p>
          <a:p>
            <a:r>
              <a:rPr lang="en-US" dirty="0"/>
              <a:t>Source code</a:t>
            </a:r>
            <a:r>
              <a:rPr lang="en-US"/>
              <a:t>:  https://github.com/christianadriano/DE_TimeSeriesAnalysis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9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8BBBB-F372-42C4-B549-5E50822D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22" y="1253331"/>
            <a:ext cx="7536916" cy="4351338"/>
          </a:xfrm>
        </p:spPr>
      </p:pic>
    </p:spTree>
    <p:extLst>
      <p:ext uri="{BB962C8B-B14F-4D97-AF65-F5344CB8AC3E}">
        <p14:creationId xmlns:p14="http://schemas.microsoft.com/office/powerpoint/2010/main" val="288874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8C0AB-E607-4468-8BDD-6A95C478C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42" y="1825625"/>
            <a:ext cx="7536916" cy="4351338"/>
          </a:xfrm>
        </p:spPr>
      </p:pic>
    </p:spTree>
    <p:extLst>
      <p:ext uri="{BB962C8B-B14F-4D97-AF65-F5344CB8AC3E}">
        <p14:creationId xmlns:p14="http://schemas.microsoft.com/office/powerpoint/2010/main" val="492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6FCA3-2DA9-4780-8AEF-0463AACE2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42" y="1825625"/>
            <a:ext cx="7536916" cy="4351338"/>
          </a:xfrm>
        </p:spPr>
      </p:pic>
    </p:spTree>
    <p:extLst>
      <p:ext uri="{BB962C8B-B14F-4D97-AF65-F5344CB8AC3E}">
        <p14:creationId xmlns:p14="http://schemas.microsoft.com/office/powerpoint/2010/main" val="384977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E5070CD-F45E-4955-B9C3-4DCB976E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42" y="1825625"/>
            <a:ext cx="7536916" cy="4351338"/>
          </a:xfrm>
        </p:spPr>
      </p:pic>
    </p:spTree>
    <p:extLst>
      <p:ext uri="{BB962C8B-B14F-4D97-AF65-F5344CB8AC3E}">
        <p14:creationId xmlns:p14="http://schemas.microsoft.com/office/powerpoint/2010/main" val="344289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58DF49-CBDD-440E-871D-0FB6241C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42" y="1825625"/>
            <a:ext cx="7536916" cy="4351338"/>
          </a:xfrm>
        </p:spPr>
      </p:pic>
    </p:spTree>
    <p:extLst>
      <p:ext uri="{BB962C8B-B14F-4D97-AF65-F5344CB8AC3E}">
        <p14:creationId xmlns:p14="http://schemas.microsoft.com/office/powerpoint/2010/main" val="5170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EAF83C-F357-4C9B-B9D9-AC231D1AC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42" y="1825625"/>
            <a:ext cx="7536916" cy="4351338"/>
          </a:xfrm>
        </p:spPr>
      </p:pic>
    </p:spTree>
    <p:extLst>
      <p:ext uri="{BB962C8B-B14F-4D97-AF65-F5344CB8AC3E}">
        <p14:creationId xmlns:p14="http://schemas.microsoft.com/office/powerpoint/2010/main" val="425952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Autocorrelation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Autocorrelation tests</dc:title>
  <dc:creator>Christian Adriano</dc:creator>
  <cp:lastModifiedBy>Christian Adriano</cp:lastModifiedBy>
  <cp:revision>2</cp:revision>
  <dcterms:created xsi:type="dcterms:W3CDTF">2020-03-11T19:50:26Z</dcterms:created>
  <dcterms:modified xsi:type="dcterms:W3CDTF">2020-03-11T19:55:38Z</dcterms:modified>
</cp:coreProperties>
</file>