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28AE-A36D-4C10-AE17-8E1F10208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16F92-CF17-4E83-B84B-3C1E9E77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BF92-C9E2-4C83-94A4-74F0403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FBC2-396C-4443-BD31-3FA7F1B3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D036-CAAC-4CCF-8AE1-8C8F934C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DBB-4691-4E89-8158-75E6D21E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8019-3A42-457E-9D3B-EEF00928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19FA-8997-44AC-A5A4-A7FF4419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C5AE-15E1-4F89-9E2E-BFB881C5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C724-1761-485F-A661-82B15517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C5D05-6301-469A-AE28-19DF339D0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F6DBD-3257-47FC-9A71-53EE99B3E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6869-EF56-4D85-A0B4-3A2E5039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8769-15BA-43CA-B260-7FD76C4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B49C-7E1A-4C88-BC20-5DE27695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7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AF1-DB49-4070-9974-961551BB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14D-F20F-411E-83CF-8C2EEEDC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63A3-2E34-4D18-BA5C-64B6FC82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B4B0-7B65-4C59-A22E-BA6CC045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3277-C37C-458C-818F-3134B02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400-9F32-483C-ADEA-94178269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BCAF-EF54-4CD9-9C69-F1EB98A5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C496-C2A0-47FC-B58A-68406CB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BD19-74C3-470B-BD9D-8FC06A7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6DCA-8DB8-443D-B416-19D6C573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367-F173-41B5-87A9-086ACA18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8589-94FF-40F4-A17C-C8E4C63E5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184F-94DE-4E91-9ACA-3CCE473E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11F8E-D27D-4190-B472-10FA40BB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0533A-3F15-457E-B678-87196AFE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F0AFD-F45D-4C48-8964-12E28A56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0474-EFDD-4684-96D5-09EDE7C8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4308A-750F-45E9-83EA-770C331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6CBFA-DEC4-4392-AB22-1AA9025B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E1CD0-285B-4435-A8C6-C3F68AC38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5FFC-14AA-4CB0-ACFC-6CD592136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11B49-6742-4C9D-910E-205CF2E4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C74FC-9FA3-4218-9E3E-22C56867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0E5D2-7444-4B78-9892-8970AAF5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348B-C5F4-42CB-AFC8-F692270E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1C3AB-D9CA-4A61-9D72-E2547B07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DDF3-91FE-482E-B326-4F2D71F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431E-1CB9-4431-A454-3C2CBDBC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37D01-D84E-4FA5-B0E5-9C0D72C0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3B75A-7AF1-4EEE-B2A2-C3D50CD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22F4-BE63-4540-B4AC-C0C8E08D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5F09-ADBD-4C1B-86A9-0A5A152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5412-FB90-4E54-BA6C-DE2A9B2B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81487-D168-4CA6-971E-71D90CA9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C524-9F93-4374-9206-50F5B0F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AC2B1-E881-4A3D-8FF3-632CDDD2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C25D-F399-4E18-8BC7-0056A388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8369-4753-4C11-A2B2-291D4A08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F65FD-A026-49A8-BAD8-37C8DAF2E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AFBF3-5069-48F7-9648-166507F2A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FBBD0-9929-4EFE-8AFA-B617AD03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6E42-3340-44C4-967F-47956C2D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C1A12-EF09-440C-A4B4-55EF8C45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3F28D-664C-4BD5-BCFA-4AF8DECB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929F-5BAC-4A2D-AB1C-60E1D763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098BD-7E7C-449E-B900-B0E2B528B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969B-09FE-408B-BDAC-CB564D3BFDD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884D-23A6-47C3-98D3-E31484776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A668-D68B-4D7D-9D6C-8985176A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9063-D2C0-4698-9622-582C5F4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C262-45B9-451D-A49A-46F318964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2A7DD-81A4-4952-8284-B13873F32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D8AB-F6B5-4BD2-BDD4-FA43267A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6809A-2EDB-4F30-AE34-7FF793CDE55E}"/>
              </a:ext>
            </a:extLst>
          </p:cNvPr>
          <p:cNvSpPr/>
          <p:nvPr/>
        </p:nvSpPr>
        <p:spPr>
          <a:xfrm>
            <a:off x="1965278" y="2245056"/>
            <a:ext cx="8441140" cy="268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CAED7D-A23C-468F-8282-B9A6A362EA02}"/>
              </a:ext>
            </a:extLst>
          </p:cNvPr>
          <p:cNvSpPr/>
          <p:nvPr/>
        </p:nvSpPr>
        <p:spPr>
          <a:xfrm>
            <a:off x="2870439" y="2883017"/>
            <a:ext cx="2302066" cy="821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+ process</a:t>
            </a:r>
          </a:p>
          <a:p>
            <a:pPr algn="ctr"/>
            <a:r>
              <a:rPr lang="en-US" sz="1400" dirty="0"/>
              <a:t>+ consolidate_broken_lines</a:t>
            </a:r>
          </a:p>
          <a:p>
            <a:pPr algn="ctr"/>
            <a:r>
              <a:rPr lang="en-US" sz="1400" dirty="0"/>
              <a:t>+ parse_all_to_dictionary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01E96B-07CA-4027-A454-44666ADAE798}"/>
              </a:ext>
            </a:extLst>
          </p:cNvPr>
          <p:cNvSpPr/>
          <p:nvPr/>
        </p:nvSpPr>
        <p:spPr>
          <a:xfrm>
            <a:off x="6245230" y="4306227"/>
            <a:ext cx="1322598" cy="490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Parser_Run1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552907-1060-4BD6-80D9-DEC8C9271105}"/>
              </a:ext>
            </a:extLst>
          </p:cNvPr>
          <p:cNvSpPr/>
          <p:nvPr/>
        </p:nvSpPr>
        <p:spPr>
          <a:xfrm>
            <a:off x="7007701" y="2388357"/>
            <a:ext cx="2552557" cy="490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&lt;&lt;abstract&gt;&gt;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8C1B3C-30AD-4126-9CA3-C09361D6419B}"/>
              </a:ext>
            </a:extLst>
          </p:cNvPr>
          <p:cNvSpPr/>
          <p:nvPr/>
        </p:nvSpPr>
        <p:spPr>
          <a:xfrm>
            <a:off x="7617416" y="4302632"/>
            <a:ext cx="1325880" cy="49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Parser_Run2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4114AD-FF32-46A8-9005-BB313EB59B76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5561467" y="3288221"/>
            <a:ext cx="1446235" cy="55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7F49E144-DDFE-49FE-8963-CB0A949D1C10}"/>
              </a:ext>
            </a:extLst>
          </p:cNvPr>
          <p:cNvSpPr/>
          <p:nvPr/>
        </p:nvSpPr>
        <p:spPr>
          <a:xfrm>
            <a:off x="5192977" y="3144919"/>
            <a:ext cx="368490" cy="286603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7C0DC31-E903-4EFA-9814-856D86747F10}"/>
              </a:ext>
            </a:extLst>
          </p:cNvPr>
          <p:cNvSpPr/>
          <p:nvPr/>
        </p:nvSpPr>
        <p:spPr>
          <a:xfrm>
            <a:off x="8164349" y="3725519"/>
            <a:ext cx="245660" cy="27636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1111850-6932-47E3-9238-BE51E6471120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rot="5400000">
            <a:off x="7444684" y="3463731"/>
            <a:ext cx="304341" cy="138065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343668-1C5D-44F2-8598-595BFFEB1CAC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rot="5400000">
            <a:off x="8133395" y="4148848"/>
            <a:ext cx="300746" cy="682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009CB80-B605-4705-96D9-FE2D7A0DDA1B}"/>
              </a:ext>
            </a:extLst>
          </p:cNvPr>
          <p:cNvSpPr/>
          <p:nvPr/>
        </p:nvSpPr>
        <p:spPr>
          <a:xfrm>
            <a:off x="7007702" y="2883017"/>
            <a:ext cx="2552557" cy="821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+ parse_session_to_dictionary</a:t>
            </a:r>
          </a:p>
          <a:p>
            <a:pPr algn="ctr"/>
            <a:r>
              <a:rPr lang="en-US" sz="1400" dirty="0"/>
              <a:t>+ parse_consent_to_dictionary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E37611-81E1-4027-A88B-DBCC3B2452E1}"/>
              </a:ext>
            </a:extLst>
          </p:cNvPr>
          <p:cNvSpPr/>
          <p:nvPr/>
        </p:nvSpPr>
        <p:spPr>
          <a:xfrm>
            <a:off x="2870439" y="2388357"/>
            <a:ext cx="2302066" cy="490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&lt;&lt;abstract&gt;&gt;</a:t>
            </a:r>
          </a:p>
          <a:p>
            <a:pPr algn="ctr"/>
            <a:r>
              <a:rPr lang="en-US" sz="1600" dirty="0"/>
              <a:t>MergeFiles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D91E4-FF4A-4CDE-B504-A0542A38A14B}"/>
              </a:ext>
            </a:extLst>
          </p:cNvPr>
          <p:cNvSpPr/>
          <p:nvPr/>
        </p:nvSpPr>
        <p:spPr>
          <a:xfrm>
            <a:off x="8992883" y="4306227"/>
            <a:ext cx="1325880" cy="490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Parser_Run3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7CC3091-1376-411D-A625-5E93E1860CC5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rot="16200000" flipH="1">
            <a:off x="8819331" y="3469734"/>
            <a:ext cx="304341" cy="13686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122FDDB-C6D4-4685-A06A-3DDC0E291EDC}"/>
              </a:ext>
            </a:extLst>
          </p:cNvPr>
          <p:cNvSpPr/>
          <p:nvPr/>
        </p:nvSpPr>
        <p:spPr>
          <a:xfrm>
            <a:off x="2104887" y="4303047"/>
            <a:ext cx="1899598" cy="490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Merge_Experiment1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0AF66F-5E80-4DBA-9B2A-2BF61121C37F}"/>
              </a:ext>
            </a:extLst>
          </p:cNvPr>
          <p:cNvSpPr/>
          <p:nvPr/>
        </p:nvSpPr>
        <p:spPr>
          <a:xfrm>
            <a:off x="4177925" y="4303047"/>
            <a:ext cx="1915804" cy="490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Merge_Experiment2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B31FFC3-45AE-4088-A2C2-A7833E04CE75}"/>
              </a:ext>
            </a:extLst>
          </p:cNvPr>
          <p:cNvSpPr/>
          <p:nvPr/>
        </p:nvSpPr>
        <p:spPr>
          <a:xfrm>
            <a:off x="3961551" y="3704551"/>
            <a:ext cx="245660" cy="27636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773525-F4E9-4B29-A458-14385CA006AE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rot="5400000">
            <a:off x="3408470" y="3627135"/>
            <a:ext cx="322129" cy="10296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6B90B0A-6A52-4693-98BC-E5EAC809DF88}"/>
              </a:ext>
            </a:extLst>
          </p:cNvPr>
          <p:cNvCxnSpPr>
            <a:cxnSpLocks/>
            <a:stCxn id="41" idx="3"/>
            <a:endCxn id="40" idx="0"/>
          </p:cNvCxnSpPr>
          <p:nvPr/>
        </p:nvCxnSpPr>
        <p:spPr>
          <a:xfrm rot="16200000" flipH="1">
            <a:off x="4449040" y="3616259"/>
            <a:ext cx="322129" cy="10514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3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UML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7</cp:revision>
  <dcterms:created xsi:type="dcterms:W3CDTF">2018-08-18T09:19:43Z</dcterms:created>
  <dcterms:modified xsi:type="dcterms:W3CDTF">2018-08-18T10:19:02Z</dcterms:modified>
</cp:coreProperties>
</file>