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92" name="Google Shape;1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4a273f3f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4a273f3f7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f4a273f3f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441fa028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441fa028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c441fa028a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441fa028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441fa028a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c441fa028a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441fa028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441fa028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c441fa028a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3326bf09c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3326bf09c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c3326bf09c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4a273f3f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4a273f3f7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f4a273f3f7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4a273f3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f4a273f3f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f4a273f3f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c441fa02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c441fa02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c441fa02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4a273f3f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4a273f3f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f4a273f3f7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4a273f3f7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4a273f3f7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f4a273f3f7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62e59bee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62e59bee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b62e59bee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4a273f3f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4a273f3f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f4a273f3f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f4a273f3f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f4a273f3f7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f4a273f3f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f4a273f3f7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f4a273f3f7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f4a273f3f7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f4a273f3f7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f4a273f3f7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1f4a273f3f7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62e59bee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62e59bee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b62e59bee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26f73bfa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26f73bfa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c26f73bfa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3326bf09c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3326bf09c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c3326bf09c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4a273f3f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4a273f3f7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f4a273f3f7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441fa028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441fa028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c441fa028a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3326bf09c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3326bf09c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c3326bf09c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3326bf09c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3326bf09c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c3326bf09c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60" name="Shape 60"/>
        <p:cNvGrpSpPr/>
        <p:nvPr/>
      </p:nvGrpSpPr>
      <p:grpSpPr>
        <a:xfrm>
          <a:off x="0" y="0"/>
          <a:ext cx="0" cy="0"/>
          <a:chOff x="0" y="0"/>
          <a:chExt cx="0" cy="0"/>
        </a:xfrm>
      </p:grpSpPr>
      <p:sp>
        <p:nvSpPr>
          <p:cNvPr id="61" name="Google Shape;61;p2"/>
          <p:cNvSpPr txBox="1"/>
          <p:nvPr>
            <p:ph type="ctrTitle"/>
          </p:nvPr>
        </p:nvSpPr>
        <p:spPr>
          <a:xfrm>
            <a:off x="1524000" y="1122363"/>
            <a:ext cx="9144000" cy="2387600"/>
          </a:xfrm>
          <a:prstGeom prst="rect">
            <a:avLst/>
          </a:prstGeom>
          <a:noFill/>
          <a:ln>
            <a:noFill/>
          </a:ln>
        </p:spPr>
        <p:txBody>
          <a:bodyPr anchorCtr="0" anchor="b" bIns="0" lIns="0" spcFirstLastPara="1" rIns="0" wrap="square" tIns="144000">
            <a:spAutoFit/>
          </a:bodyPr>
          <a:lstStyle>
            <a:lvl1pPr lvl="0" algn="ctr">
              <a:spcBef>
                <a:spcPts val="0"/>
              </a:spcBef>
              <a:spcAft>
                <a:spcPts val="0"/>
              </a:spcAft>
              <a:buClr>
                <a:schemeClr val="lt2"/>
              </a:buClr>
              <a:buSzPts val="6000"/>
              <a:buFont typeface="Verdan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
          <p:cNvSpPr txBox="1"/>
          <p:nvPr>
            <p:ph idx="1" type="subTitle"/>
          </p:nvPr>
        </p:nvSpPr>
        <p:spPr>
          <a:xfrm>
            <a:off x="1524000" y="3602038"/>
            <a:ext cx="9144000" cy="1655762"/>
          </a:xfrm>
          <a:prstGeom prst="rect">
            <a:avLst/>
          </a:prstGeom>
          <a:noFill/>
          <a:ln>
            <a:noFill/>
          </a:ln>
        </p:spPr>
        <p:txBody>
          <a:bodyPr anchorCtr="0" anchor="t" bIns="0" lIns="0" spcFirstLastPara="1" rIns="0" wrap="square" tIns="0">
            <a:spAutoFit/>
          </a:bodyPr>
          <a:lstStyle>
            <a:lvl1pPr lvl="0" algn="ctr">
              <a:lnSpc>
                <a:spcPct val="111125"/>
              </a:lnSpc>
              <a:spcBef>
                <a:spcPts val="400"/>
              </a:spcBef>
              <a:spcAft>
                <a:spcPts val="0"/>
              </a:spcAft>
              <a:buClr>
                <a:schemeClr val="dk1"/>
              </a:buClr>
              <a:buSzPts val="2400"/>
              <a:buNone/>
              <a:defRPr sz="2400"/>
            </a:lvl1pPr>
            <a:lvl2pPr lvl="1" algn="ctr">
              <a:lnSpc>
                <a:spcPct val="133350"/>
              </a:lnSpc>
              <a:spcBef>
                <a:spcPts val="400"/>
              </a:spcBef>
              <a:spcAft>
                <a:spcPts val="0"/>
              </a:spcAft>
              <a:buSzPts val="2000"/>
              <a:buNone/>
              <a:defRPr sz="2000"/>
            </a:lvl2pPr>
            <a:lvl3pPr lvl="2" algn="ctr">
              <a:lnSpc>
                <a:spcPct val="148166"/>
              </a:lnSpc>
              <a:spcBef>
                <a:spcPts val="400"/>
              </a:spcBef>
              <a:spcAft>
                <a:spcPts val="0"/>
              </a:spcAft>
              <a:buSzPts val="1800"/>
              <a:buNone/>
              <a:defRPr sz="1800"/>
            </a:lvl3pPr>
            <a:lvl4pPr lvl="3" algn="ctr">
              <a:lnSpc>
                <a:spcPct val="166687"/>
              </a:lnSpc>
              <a:spcBef>
                <a:spcPts val="400"/>
              </a:spcBef>
              <a:spcAft>
                <a:spcPts val="0"/>
              </a:spcAft>
              <a:buSzPts val="1600"/>
              <a:buNone/>
              <a:defRPr sz="1600"/>
            </a:lvl4pPr>
            <a:lvl5pPr lvl="4" algn="ctr">
              <a:lnSpc>
                <a:spcPct val="166687"/>
              </a:lnSpc>
              <a:spcBef>
                <a:spcPts val="400"/>
              </a:spcBef>
              <a:spcAft>
                <a:spcPts val="0"/>
              </a:spcAft>
              <a:buSzPts val="1600"/>
              <a:buNone/>
              <a:defRPr sz="1600"/>
            </a:lvl5pPr>
            <a:lvl6pPr lvl="5" algn="ctr">
              <a:lnSpc>
                <a:spcPct val="166687"/>
              </a:lnSpc>
              <a:spcBef>
                <a:spcPts val="400"/>
              </a:spcBef>
              <a:spcAft>
                <a:spcPts val="0"/>
              </a:spcAft>
              <a:buSzPts val="1600"/>
              <a:buNone/>
              <a:defRPr sz="1600"/>
            </a:lvl6pPr>
            <a:lvl7pPr lvl="6" algn="ctr">
              <a:lnSpc>
                <a:spcPct val="175000"/>
              </a:lnSpc>
              <a:spcBef>
                <a:spcPts val="533"/>
              </a:spcBef>
              <a:spcAft>
                <a:spcPts val="0"/>
              </a:spcAft>
              <a:buSzPts val="1440"/>
              <a:buNone/>
              <a:defRPr sz="1600"/>
            </a:lvl7pPr>
            <a:lvl8pPr lvl="7" algn="ctr">
              <a:lnSpc>
                <a:spcPct val="175000"/>
              </a:lnSpc>
              <a:spcBef>
                <a:spcPts val="533"/>
              </a:spcBef>
              <a:spcAft>
                <a:spcPts val="0"/>
              </a:spcAft>
              <a:buClr>
                <a:schemeClr val="accent1"/>
              </a:buClr>
              <a:buSzPts val="1600"/>
              <a:buNone/>
              <a:defRPr sz="1600"/>
            </a:lvl8pPr>
            <a:lvl9pPr lvl="8" algn="ctr">
              <a:lnSpc>
                <a:spcPct val="175000"/>
              </a:lnSpc>
              <a:spcBef>
                <a:spcPts val="533"/>
              </a:spcBef>
              <a:spcAft>
                <a:spcPts val="533"/>
              </a:spcAft>
              <a:buClr>
                <a:schemeClr val="accent1"/>
              </a:buClr>
              <a:buSzPts val="1600"/>
              <a:buNone/>
              <a:defRPr sz="1600"/>
            </a:lvl9pPr>
          </a:lstStyle>
          <a:p/>
        </p:txBody>
      </p:sp>
      <p:sp>
        <p:nvSpPr>
          <p:cNvPr id="63" name="Google Shape;63;p2"/>
          <p:cNvSpPr txBox="1"/>
          <p:nvPr>
            <p:ph idx="10" type="dt"/>
          </p:nvPr>
        </p:nvSpPr>
        <p:spPr>
          <a:xfrm>
            <a:off x="9971903" y="6486805"/>
            <a:ext cx="1346886" cy="260300"/>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
          <p:cNvSpPr txBox="1"/>
          <p:nvPr>
            <p:ph idx="12" type="sldNum"/>
          </p:nvPr>
        </p:nvSpPr>
        <p:spPr>
          <a:xfrm>
            <a:off x="11318789" y="6486805"/>
            <a:ext cx="632966" cy="260792"/>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Text">
  <p:cSld name="2 x Text">
    <p:spTree>
      <p:nvGrpSpPr>
        <p:cNvPr id="128" name="Shape 128"/>
        <p:cNvGrpSpPr/>
        <p:nvPr/>
      </p:nvGrpSpPr>
      <p:grpSpPr>
        <a:xfrm>
          <a:off x="0" y="0"/>
          <a:ext cx="0" cy="0"/>
          <a:chOff x="0" y="0"/>
          <a:chExt cx="0" cy="0"/>
        </a:xfrm>
      </p:grpSpPr>
      <p:sp>
        <p:nvSpPr>
          <p:cNvPr id="129" name="Google Shape;129;p11"/>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1"/>
          <p:cNvSpPr txBox="1"/>
          <p:nvPr>
            <p:ph idx="1" type="body"/>
          </p:nvPr>
        </p:nvSpPr>
        <p:spPr>
          <a:xfrm>
            <a:off x="478367" y="1653116"/>
            <a:ext cx="4466167"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31" name="Google Shape;131;p11"/>
          <p:cNvSpPr txBox="1"/>
          <p:nvPr>
            <p:ph idx="2" type="body"/>
          </p:nvPr>
        </p:nvSpPr>
        <p:spPr>
          <a:xfrm>
            <a:off x="5181602" y="1653116"/>
            <a:ext cx="4466167"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32" name="Google Shape;132;p11"/>
          <p:cNvSpPr txBox="1"/>
          <p:nvPr>
            <p:ph idx="10" type="dt"/>
          </p:nvPr>
        </p:nvSpPr>
        <p:spPr>
          <a:xfrm>
            <a:off x="7802232" y="6484771"/>
            <a:ext cx="2063751" cy="240773"/>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1"/>
          <p:cNvSpPr txBox="1"/>
          <p:nvPr>
            <p:ph idx="11" type="ftr"/>
          </p:nvPr>
        </p:nvSpPr>
        <p:spPr>
          <a:xfrm>
            <a:off x="474135" y="6484771"/>
            <a:ext cx="2063751" cy="292658"/>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1"/>
          <p:cNvSpPr txBox="1"/>
          <p:nvPr>
            <p:ph idx="12" type="sldNum"/>
          </p:nvPr>
        </p:nvSpPr>
        <p:spPr>
          <a:xfrm>
            <a:off x="9889069" y="6484771"/>
            <a:ext cx="2063751" cy="240773"/>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Text">
  <p:cSld name="4 x Text">
    <p:spTree>
      <p:nvGrpSpPr>
        <p:cNvPr id="135" name="Shape 135"/>
        <p:cNvGrpSpPr/>
        <p:nvPr/>
      </p:nvGrpSpPr>
      <p:grpSpPr>
        <a:xfrm>
          <a:off x="0" y="0"/>
          <a:ext cx="0" cy="0"/>
          <a:chOff x="0" y="0"/>
          <a:chExt cx="0" cy="0"/>
        </a:xfrm>
      </p:grpSpPr>
      <p:sp>
        <p:nvSpPr>
          <p:cNvPr id="136" name="Google Shape;136;p12"/>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12"/>
          <p:cNvSpPr txBox="1"/>
          <p:nvPr>
            <p:ph idx="1" type="body"/>
          </p:nvPr>
        </p:nvSpPr>
        <p:spPr>
          <a:xfrm>
            <a:off x="478369" y="1653116"/>
            <a:ext cx="2112433"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38" name="Google Shape;138;p12"/>
          <p:cNvSpPr txBox="1"/>
          <p:nvPr>
            <p:ph idx="2" type="body"/>
          </p:nvPr>
        </p:nvSpPr>
        <p:spPr>
          <a:xfrm>
            <a:off x="2832102" y="1653116"/>
            <a:ext cx="2114551"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39" name="Google Shape;139;p12"/>
          <p:cNvSpPr txBox="1"/>
          <p:nvPr>
            <p:ph idx="3" type="body"/>
          </p:nvPr>
        </p:nvSpPr>
        <p:spPr>
          <a:xfrm>
            <a:off x="5182647" y="1653116"/>
            <a:ext cx="2114551"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40" name="Google Shape;140;p12"/>
          <p:cNvSpPr txBox="1"/>
          <p:nvPr>
            <p:ph idx="4" type="body"/>
          </p:nvPr>
        </p:nvSpPr>
        <p:spPr>
          <a:xfrm>
            <a:off x="7533218" y="1653116"/>
            <a:ext cx="2114551"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41" name="Google Shape;141;p12"/>
          <p:cNvSpPr txBox="1"/>
          <p:nvPr>
            <p:ph idx="10" type="dt"/>
          </p:nvPr>
        </p:nvSpPr>
        <p:spPr>
          <a:xfrm>
            <a:off x="9922476" y="6486804"/>
            <a:ext cx="1257529" cy="260793"/>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2"/>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2"/>
          <p:cNvSpPr txBox="1"/>
          <p:nvPr>
            <p:ph idx="12" type="sldNum"/>
          </p:nvPr>
        </p:nvSpPr>
        <p:spPr>
          <a:xfrm>
            <a:off x="11180006" y="6486805"/>
            <a:ext cx="771750" cy="260792"/>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Text (Boxes)">
  <p:cSld name="4 x Text (Boxes)">
    <p:spTree>
      <p:nvGrpSpPr>
        <p:cNvPr id="144" name="Shape 144"/>
        <p:cNvGrpSpPr/>
        <p:nvPr/>
      </p:nvGrpSpPr>
      <p:grpSpPr>
        <a:xfrm>
          <a:off x="0" y="0"/>
          <a:ext cx="0" cy="0"/>
          <a:chOff x="0" y="0"/>
          <a:chExt cx="0" cy="0"/>
        </a:xfrm>
      </p:grpSpPr>
      <p:sp>
        <p:nvSpPr>
          <p:cNvPr id="145" name="Google Shape;145;p13"/>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13"/>
          <p:cNvSpPr txBox="1"/>
          <p:nvPr>
            <p:ph idx="1" type="body"/>
          </p:nvPr>
        </p:nvSpPr>
        <p:spPr>
          <a:xfrm>
            <a:off x="478369" y="2228866"/>
            <a:ext cx="2112433" cy="417616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47" name="Google Shape;147;p13"/>
          <p:cNvSpPr txBox="1"/>
          <p:nvPr>
            <p:ph idx="2" type="body"/>
          </p:nvPr>
        </p:nvSpPr>
        <p:spPr>
          <a:xfrm>
            <a:off x="2832102" y="2228866"/>
            <a:ext cx="2114551" cy="417616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7154" lvl="1" marL="914400" algn="l">
              <a:lnSpc>
                <a:spcPct val="142849"/>
              </a:lnSpc>
              <a:spcBef>
                <a:spcPts val="400"/>
              </a:spcBef>
              <a:spcAft>
                <a:spcPts val="0"/>
              </a:spcAft>
              <a:buClr>
                <a:schemeClr val="accent2"/>
              </a:buClr>
              <a:buSzPts val="1867"/>
              <a:buChar char="■"/>
              <a:defRPr/>
            </a:lvl2pPr>
            <a:lvl3pPr indent="-347154" lvl="2" marL="1371600" algn="l">
              <a:lnSpc>
                <a:spcPct val="142849"/>
              </a:lnSpc>
              <a:spcBef>
                <a:spcPts val="400"/>
              </a:spcBef>
              <a:spcAft>
                <a:spcPts val="0"/>
              </a:spcAft>
              <a:buClr>
                <a:schemeClr val="accent2"/>
              </a:buClr>
              <a:buSzPts val="1867"/>
              <a:buChar char="□"/>
              <a:defRPr/>
            </a:lvl3pPr>
            <a:lvl4pPr indent="-347154" lvl="3" marL="1828800" algn="l">
              <a:lnSpc>
                <a:spcPct val="142849"/>
              </a:lnSpc>
              <a:spcBef>
                <a:spcPts val="400"/>
              </a:spcBef>
              <a:spcAft>
                <a:spcPts val="0"/>
              </a:spcAft>
              <a:buClr>
                <a:schemeClr val="accent2"/>
              </a:buClr>
              <a:buSzPts val="1867"/>
              <a:buChar char="–"/>
              <a:defRPr/>
            </a:lvl4pPr>
            <a:lvl5pPr indent="-347154" lvl="4" marL="2286000" algn="l">
              <a:lnSpc>
                <a:spcPct val="142849"/>
              </a:lnSpc>
              <a:spcBef>
                <a:spcPts val="400"/>
              </a:spcBef>
              <a:spcAft>
                <a:spcPts val="0"/>
              </a:spcAft>
              <a:buClr>
                <a:schemeClr val="accent2"/>
              </a:buClr>
              <a:buSzPts val="1867"/>
              <a:buAutoNum type="arabicPeriod"/>
              <a:defRPr/>
            </a:lvl5pPr>
            <a:lvl6pPr indent="-347154" lvl="5" marL="2743200" algn="l">
              <a:lnSpc>
                <a:spcPct val="142849"/>
              </a:lnSpc>
              <a:spcBef>
                <a:spcPts val="400"/>
              </a:spcBef>
              <a:spcAft>
                <a:spcPts val="0"/>
              </a:spcAft>
              <a:buClr>
                <a:schemeClr val="accent2"/>
              </a:buClr>
              <a:buSzPts val="1867"/>
              <a:buAutoNum type="alphaLcParenR"/>
              <a:defRPr/>
            </a:lvl6pPr>
            <a:lvl7pPr indent="-228600" lvl="6" marL="3200400" algn="l">
              <a:lnSpc>
                <a:spcPct val="131270"/>
              </a:lnSpc>
              <a:spcBef>
                <a:spcPts val="533"/>
              </a:spcBef>
              <a:spcAft>
                <a:spcPts val="0"/>
              </a:spcAft>
              <a:buClr>
                <a:schemeClr val="accent2"/>
              </a:buClr>
              <a:buSzPts val="1920"/>
              <a:buNone/>
              <a:defRPr/>
            </a:lvl7pPr>
            <a:lvl8pPr indent="-228600" lvl="7" marL="3657600" algn="l">
              <a:lnSpc>
                <a:spcPct val="131270"/>
              </a:lnSpc>
              <a:spcBef>
                <a:spcPts val="533"/>
              </a:spcBef>
              <a:spcAft>
                <a:spcPts val="0"/>
              </a:spcAft>
              <a:buClr>
                <a:schemeClr val="accent2"/>
              </a:buClr>
              <a:buSzPts val="2133"/>
              <a:buNone/>
              <a:defRPr>
                <a:solidFill>
                  <a:schemeClr val="accent2"/>
                </a:solidFill>
              </a:defRPr>
            </a:lvl8pPr>
            <a:lvl9pPr indent="-228600" lvl="8" marL="4114800" algn="l">
              <a:lnSpc>
                <a:spcPct val="131270"/>
              </a:lnSpc>
              <a:spcBef>
                <a:spcPts val="533"/>
              </a:spcBef>
              <a:spcAft>
                <a:spcPts val="533"/>
              </a:spcAft>
              <a:buClr>
                <a:schemeClr val="accent2"/>
              </a:buClr>
              <a:buSzPts val="2133"/>
              <a:buNone/>
              <a:defRPr>
                <a:solidFill>
                  <a:schemeClr val="accent2"/>
                </a:solidFill>
              </a:defRPr>
            </a:lvl9pPr>
          </a:lstStyle>
          <a:p/>
        </p:txBody>
      </p:sp>
      <p:sp>
        <p:nvSpPr>
          <p:cNvPr id="148" name="Google Shape;148;p13"/>
          <p:cNvSpPr txBox="1"/>
          <p:nvPr>
            <p:ph idx="3" type="body"/>
          </p:nvPr>
        </p:nvSpPr>
        <p:spPr>
          <a:xfrm>
            <a:off x="5182647" y="2228866"/>
            <a:ext cx="2114551" cy="417616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7154" lvl="1" marL="914400" algn="l">
              <a:lnSpc>
                <a:spcPct val="142849"/>
              </a:lnSpc>
              <a:spcBef>
                <a:spcPts val="400"/>
              </a:spcBef>
              <a:spcAft>
                <a:spcPts val="0"/>
              </a:spcAft>
              <a:buClr>
                <a:schemeClr val="accent3"/>
              </a:buClr>
              <a:buSzPts val="1867"/>
              <a:buChar char="■"/>
              <a:defRPr/>
            </a:lvl2pPr>
            <a:lvl3pPr indent="-347154" lvl="2" marL="1371600" algn="l">
              <a:lnSpc>
                <a:spcPct val="142849"/>
              </a:lnSpc>
              <a:spcBef>
                <a:spcPts val="400"/>
              </a:spcBef>
              <a:spcAft>
                <a:spcPts val="0"/>
              </a:spcAft>
              <a:buClr>
                <a:schemeClr val="accent3"/>
              </a:buClr>
              <a:buSzPts val="1867"/>
              <a:buChar char="□"/>
              <a:defRPr/>
            </a:lvl3pPr>
            <a:lvl4pPr indent="-347154" lvl="3" marL="1828800" algn="l">
              <a:lnSpc>
                <a:spcPct val="142849"/>
              </a:lnSpc>
              <a:spcBef>
                <a:spcPts val="400"/>
              </a:spcBef>
              <a:spcAft>
                <a:spcPts val="0"/>
              </a:spcAft>
              <a:buClr>
                <a:schemeClr val="accent3"/>
              </a:buClr>
              <a:buSzPts val="1867"/>
              <a:buChar char="–"/>
              <a:defRPr/>
            </a:lvl4pPr>
            <a:lvl5pPr indent="-347154" lvl="4" marL="2286000" algn="l">
              <a:lnSpc>
                <a:spcPct val="142849"/>
              </a:lnSpc>
              <a:spcBef>
                <a:spcPts val="400"/>
              </a:spcBef>
              <a:spcAft>
                <a:spcPts val="0"/>
              </a:spcAft>
              <a:buClr>
                <a:schemeClr val="accent3"/>
              </a:buClr>
              <a:buSzPts val="1867"/>
              <a:buAutoNum type="arabicPeriod"/>
              <a:defRPr/>
            </a:lvl5pPr>
            <a:lvl6pPr indent="-347154" lvl="5" marL="2743200" algn="l">
              <a:lnSpc>
                <a:spcPct val="142849"/>
              </a:lnSpc>
              <a:spcBef>
                <a:spcPts val="400"/>
              </a:spcBef>
              <a:spcAft>
                <a:spcPts val="0"/>
              </a:spcAft>
              <a:buClr>
                <a:schemeClr val="accent3"/>
              </a:buClr>
              <a:buSzPts val="1867"/>
              <a:buAutoNum type="alphaLcParenR"/>
              <a:defRPr/>
            </a:lvl6pPr>
            <a:lvl7pPr indent="-228600" lvl="6" marL="3200400" algn="l">
              <a:lnSpc>
                <a:spcPct val="131270"/>
              </a:lnSpc>
              <a:spcBef>
                <a:spcPts val="533"/>
              </a:spcBef>
              <a:spcAft>
                <a:spcPts val="0"/>
              </a:spcAft>
              <a:buClr>
                <a:schemeClr val="accent3"/>
              </a:buClr>
              <a:buSzPts val="1920"/>
              <a:buNone/>
              <a:defRPr/>
            </a:lvl7pPr>
            <a:lvl8pPr indent="-228600" lvl="7" marL="3657600" algn="l">
              <a:lnSpc>
                <a:spcPct val="131270"/>
              </a:lnSpc>
              <a:spcBef>
                <a:spcPts val="533"/>
              </a:spcBef>
              <a:spcAft>
                <a:spcPts val="0"/>
              </a:spcAft>
              <a:buClr>
                <a:schemeClr val="accent3"/>
              </a:buClr>
              <a:buSzPts val="2133"/>
              <a:buNone/>
              <a:defRPr>
                <a:solidFill>
                  <a:schemeClr val="accent3"/>
                </a:solidFill>
              </a:defRPr>
            </a:lvl8pPr>
            <a:lvl9pPr indent="-228600" lvl="8" marL="4114800" algn="l">
              <a:lnSpc>
                <a:spcPct val="131270"/>
              </a:lnSpc>
              <a:spcBef>
                <a:spcPts val="533"/>
              </a:spcBef>
              <a:spcAft>
                <a:spcPts val="533"/>
              </a:spcAft>
              <a:buClr>
                <a:schemeClr val="accent3"/>
              </a:buClr>
              <a:buSzPts val="2133"/>
              <a:buNone/>
              <a:defRPr>
                <a:solidFill>
                  <a:schemeClr val="accent3"/>
                </a:solidFill>
              </a:defRPr>
            </a:lvl9pPr>
          </a:lstStyle>
          <a:p/>
        </p:txBody>
      </p:sp>
      <p:sp>
        <p:nvSpPr>
          <p:cNvPr id="149" name="Google Shape;149;p13"/>
          <p:cNvSpPr txBox="1"/>
          <p:nvPr>
            <p:ph idx="4" type="body"/>
          </p:nvPr>
        </p:nvSpPr>
        <p:spPr>
          <a:xfrm>
            <a:off x="7533218" y="2228866"/>
            <a:ext cx="2114551" cy="417616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7154" lvl="1" marL="914400" algn="l">
              <a:lnSpc>
                <a:spcPct val="142849"/>
              </a:lnSpc>
              <a:spcBef>
                <a:spcPts val="400"/>
              </a:spcBef>
              <a:spcAft>
                <a:spcPts val="0"/>
              </a:spcAft>
              <a:buClr>
                <a:schemeClr val="accent4"/>
              </a:buClr>
              <a:buSzPts val="1867"/>
              <a:buChar char="■"/>
              <a:defRPr/>
            </a:lvl2pPr>
            <a:lvl3pPr indent="-347154" lvl="2" marL="1371600" algn="l">
              <a:lnSpc>
                <a:spcPct val="142849"/>
              </a:lnSpc>
              <a:spcBef>
                <a:spcPts val="400"/>
              </a:spcBef>
              <a:spcAft>
                <a:spcPts val="0"/>
              </a:spcAft>
              <a:buClr>
                <a:schemeClr val="accent4"/>
              </a:buClr>
              <a:buSzPts val="1867"/>
              <a:buChar char="□"/>
              <a:defRPr/>
            </a:lvl3pPr>
            <a:lvl4pPr indent="-347154" lvl="3" marL="1828800" algn="l">
              <a:lnSpc>
                <a:spcPct val="142849"/>
              </a:lnSpc>
              <a:spcBef>
                <a:spcPts val="400"/>
              </a:spcBef>
              <a:spcAft>
                <a:spcPts val="0"/>
              </a:spcAft>
              <a:buClr>
                <a:schemeClr val="accent4"/>
              </a:buClr>
              <a:buSzPts val="1867"/>
              <a:buChar char="–"/>
              <a:defRPr/>
            </a:lvl4pPr>
            <a:lvl5pPr indent="-347154" lvl="4" marL="2286000" algn="l">
              <a:lnSpc>
                <a:spcPct val="142849"/>
              </a:lnSpc>
              <a:spcBef>
                <a:spcPts val="400"/>
              </a:spcBef>
              <a:spcAft>
                <a:spcPts val="0"/>
              </a:spcAft>
              <a:buClr>
                <a:schemeClr val="accent4"/>
              </a:buClr>
              <a:buSzPts val="1867"/>
              <a:buAutoNum type="arabicPeriod"/>
              <a:defRPr/>
            </a:lvl5pPr>
            <a:lvl6pPr indent="-347154" lvl="5" marL="2743200" algn="l">
              <a:lnSpc>
                <a:spcPct val="142849"/>
              </a:lnSpc>
              <a:spcBef>
                <a:spcPts val="400"/>
              </a:spcBef>
              <a:spcAft>
                <a:spcPts val="0"/>
              </a:spcAft>
              <a:buClr>
                <a:schemeClr val="accent4"/>
              </a:buClr>
              <a:buSzPts val="1867"/>
              <a:buAutoNum type="alphaLcParenR"/>
              <a:defRPr/>
            </a:lvl6pPr>
            <a:lvl7pPr indent="-228600" lvl="6" marL="3200400" algn="l">
              <a:lnSpc>
                <a:spcPct val="131270"/>
              </a:lnSpc>
              <a:spcBef>
                <a:spcPts val="533"/>
              </a:spcBef>
              <a:spcAft>
                <a:spcPts val="0"/>
              </a:spcAft>
              <a:buClr>
                <a:schemeClr val="accent4"/>
              </a:buClr>
              <a:buSzPts val="1920"/>
              <a:buNone/>
              <a:defRPr/>
            </a:lvl7pPr>
            <a:lvl8pPr indent="-228600" lvl="7" marL="3657600" algn="l">
              <a:lnSpc>
                <a:spcPct val="131270"/>
              </a:lnSpc>
              <a:spcBef>
                <a:spcPts val="533"/>
              </a:spcBef>
              <a:spcAft>
                <a:spcPts val="0"/>
              </a:spcAft>
              <a:buClr>
                <a:schemeClr val="accent4"/>
              </a:buClr>
              <a:buSzPts val="2133"/>
              <a:buNone/>
              <a:defRPr>
                <a:solidFill>
                  <a:schemeClr val="accent4"/>
                </a:solidFill>
              </a:defRPr>
            </a:lvl8pPr>
            <a:lvl9pPr indent="-228600" lvl="8" marL="4114800" algn="l">
              <a:lnSpc>
                <a:spcPct val="131270"/>
              </a:lnSpc>
              <a:spcBef>
                <a:spcPts val="533"/>
              </a:spcBef>
              <a:spcAft>
                <a:spcPts val="533"/>
              </a:spcAft>
              <a:buClr>
                <a:schemeClr val="accent4"/>
              </a:buClr>
              <a:buSzPts val="2133"/>
              <a:buNone/>
              <a:defRPr>
                <a:solidFill>
                  <a:schemeClr val="accent4"/>
                </a:solidFill>
              </a:defRPr>
            </a:lvl9pPr>
          </a:lstStyle>
          <a:p/>
        </p:txBody>
      </p:sp>
      <p:sp>
        <p:nvSpPr>
          <p:cNvPr id="150" name="Google Shape;150;p13"/>
          <p:cNvSpPr txBox="1"/>
          <p:nvPr>
            <p:ph idx="5" type="body"/>
          </p:nvPr>
        </p:nvSpPr>
        <p:spPr>
          <a:xfrm>
            <a:off x="478369" y="1653118"/>
            <a:ext cx="2112433" cy="383729"/>
          </a:xfrm>
          <a:prstGeom prst="rect">
            <a:avLst/>
          </a:prstGeom>
          <a:solidFill>
            <a:schemeClr val="accent1"/>
          </a:solidFill>
          <a:ln>
            <a:noFill/>
          </a:ln>
        </p:spPr>
        <p:txBody>
          <a:bodyPr anchorCtr="0" anchor="ctr" bIns="36000" lIns="72000" spcFirstLastPara="1" rIns="72000" wrap="square" tIns="36000">
            <a:spAutoFit/>
          </a:bodyPr>
          <a:lstStyle>
            <a:lvl1pPr indent="-228600" lvl="0" marL="457200" algn="l">
              <a:lnSpc>
                <a:spcPct val="166687"/>
              </a:lnSpc>
              <a:spcBef>
                <a:spcPts val="400"/>
              </a:spcBef>
              <a:spcAft>
                <a:spcPts val="0"/>
              </a:spcAft>
              <a:buClr>
                <a:schemeClr val="lt1"/>
              </a:buClr>
              <a:buSzPts val="1600"/>
              <a:buFont typeface="Arial"/>
              <a:buNone/>
              <a:defRPr b="1" sz="1600">
                <a:solidFill>
                  <a:schemeClr val="lt1"/>
                </a:solidFill>
              </a:defRPr>
            </a:lvl1pPr>
            <a:lvl2pPr indent="-228600" lvl="1" marL="914400" algn="l">
              <a:lnSpc>
                <a:spcPct val="166687"/>
              </a:lnSpc>
              <a:spcBef>
                <a:spcPts val="400"/>
              </a:spcBef>
              <a:spcAft>
                <a:spcPts val="0"/>
              </a:spcAft>
              <a:buSzPts val="1600"/>
              <a:buNone/>
              <a:defRPr b="1" sz="1600">
                <a:solidFill>
                  <a:schemeClr val="lt1"/>
                </a:solidFill>
              </a:defRPr>
            </a:lvl2pPr>
            <a:lvl3pPr indent="-228600" lvl="2" marL="1371600" algn="l">
              <a:lnSpc>
                <a:spcPct val="166687"/>
              </a:lnSpc>
              <a:spcBef>
                <a:spcPts val="400"/>
              </a:spcBef>
              <a:spcAft>
                <a:spcPts val="0"/>
              </a:spcAft>
              <a:buSzPts val="1600"/>
              <a:buNone/>
              <a:defRPr b="1" sz="1600">
                <a:solidFill>
                  <a:schemeClr val="lt1"/>
                </a:solidFill>
              </a:defRPr>
            </a:lvl3pPr>
            <a:lvl4pPr indent="-228600" lvl="3" marL="1828800" algn="l">
              <a:lnSpc>
                <a:spcPct val="166687"/>
              </a:lnSpc>
              <a:spcBef>
                <a:spcPts val="400"/>
              </a:spcBef>
              <a:spcAft>
                <a:spcPts val="0"/>
              </a:spcAft>
              <a:buSzPts val="1600"/>
              <a:buNone/>
              <a:defRPr b="1" sz="1600">
                <a:solidFill>
                  <a:schemeClr val="lt1"/>
                </a:solidFill>
              </a:defRPr>
            </a:lvl4pPr>
            <a:lvl5pPr indent="-228600" lvl="4" marL="2286000" algn="l">
              <a:lnSpc>
                <a:spcPct val="166687"/>
              </a:lnSpc>
              <a:spcBef>
                <a:spcPts val="400"/>
              </a:spcBef>
              <a:spcAft>
                <a:spcPts val="0"/>
              </a:spcAft>
              <a:buSzPts val="1600"/>
              <a:buNone/>
              <a:defRPr b="1" sz="1600">
                <a:solidFill>
                  <a:schemeClr val="lt1"/>
                </a:solidFill>
              </a:defRPr>
            </a:lvl5pPr>
            <a:lvl6pPr indent="-228600" lvl="5" marL="2743200" algn="l">
              <a:lnSpc>
                <a:spcPct val="166687"/>
              </a:lnSpc>
              <a:spcBef>
                <a:spcPts val="400"/>
              </a:spcBef>
              <a:spcAft>
                <a:spcPts val="0"/>
              </a:spcAft>
              <a:buSzPts val="1600"/>
              <a:buNone/>
              <a:defRPr b="1" sz="1600">
                <a:solidFill>
                  <a:schemeClr val="lt1"/>
                </a:solidFill>
              </a:defRPr>
            </a:lvl6pPr>
            <a:lvl7pPr indent="-228600" lvl="6" marL="3200400" algn="l">
              <a:lnSpc>
                <a:spcPct val="175000"/>
              </a:lnSpc>
              <a:spcBef>
                <a:spcPts val="400"/>
              </a:spcBef>
              <a:spcAft>
                <a:spcPts val="0"/>
              </a:spcAft>
              <a:buSzPts val="1440"/>
              <a:buNone/>
              <a:defRPr b="1" sz="1600">
                <a:solidFill>
                  <a:schemeClr val="lt1"/>
                </a:solidFill>
              </a:defRPr>
            </a:lvl7pPr>
            <a:lvl8pPr indent="-228600" lvl="7" marL="3657600" algn="l">
              <a:lnSpc>
                <a:spcPct val="175000"/>
              </a:lnSpc>
              <a:spcBef>
                <a:spcPts val="400"/>
              </a:spcBef>
              <a:spcAft>
                <a:spcPts val="0"/>
              </a:spcAft>
              <a:buClr>
                <a:schemeClr val="lt1"/>
              </a:buClr>
              <a:buSzPts val="1600"/>
              <a:buFont typeface="Arial"/>
              <a:buNone/>
              <a:defRPr b="1" sz="1600">
                <a:solidFill>
                  <a:schemeClr val="lt1"/>
                </a:solidFill>
              </a:defRPr>
            </a:lvl8pPr>
            <a:lvl9pPr indent="-228600" lvl="8" marL="4114800" algn="l">
              <a:lnSpc>
                <a:spcPct val="175000"/>
              </a:lnSpc>
              <a:spcBef>
                <a:spcPts val="400"/>
              </a:spcBef>
              <a:spcAft>
                <a:spcPts val="400"/>
              </a:spcAft>
              <a:buClr>
                <a:schemeClr val="lt1"/>
              </a:buClr>
              <a:buSzPts val="1600"/>
              <a:buFont typeface="Arial"/>
              <a:buNone/>
              <a:defRPr b="1" sz="1600">
                <a:solidFill>
                  <a:schemeClr val="lt1"/>
                </a:solidFill>
              </a:defRPr>
            </a:lvl9pPr>
          </a:lstStyle>
          <a:p/>
        </p:txBody>
      </p:sp>
      <p:sp>
        <p:nvSpPr>
          <p:cNvPr id="151" name="Google Shape;151;p13"/>
          <p:cNvSpPr txBox="1"/>
          <p:nvPr>
            <p:ph idx="6" type="body"/>
          </p:nvPr>
        </p:nvSpPr>
        <p:spPr>
          <a:xfrm>
            <a:off x="2832102" y="1653118"/>
            <a:ext cx="2112433" cy="383729"/>
          </a:xfrm>
          <a:prstGeom prst="rect">
            <a:avLst/>
          </a:prstGeom>
          <a:solidFill>
            <a:schemeClr val="accent2"/>
          </a:solidFill>
          <a:ln>
            <a:noFill/>
          </a:ln>
        </p:spPr>
        <p:txBody>
          <a:bodyPr anchorCtr="0" anchor="ctr" bIns="36000" lIns="72000" spcFirstLastPara="1" rIns="72000" wrap="square" tIns="36000">
            <a:spAutoFit/>
          </a:bodyPr>
          <a:lstStyle>
            <a:lvl1pPr indent="-228600" lvl="0" marL="457200" algn="l">
              <a:lnSpc>
                <a:spcPct val="166687"/>
              </a:lnSpc>
              <a:spcBef>
                <a:spcPts val="400"/>
              </a:spcBef>
              <a:spcAft>
                <a:spcPts val="0"/>
              </a:spcAft>
              <a:buClr>
                <a:schemeClr val="lt1"/>
              </a:buClr>
              <a:buSzPts val="1600"/>
              <a:buFont typeface="Arial"/>
              <a:buNone/>
              <a:defRPr b="1" sz="1600">
                <a:solidFill>
                  <a:schemeClr val="lt1"/>
                </a:solidFill>
              </a:defRPr>
            </a:lvl1pPr>
            <a:lvl2pPr indent="-228600" lvl="1" marL="914400" algn="l">
              <a:lnSpc>
                <a:spcPct val="166687"/>
              </a:lnSpc>
              <a:spcBef>
                <a:spcPts val="400"/>
              </a:spcBef>
              <a:spcAft>
                <a:spcPts val="0"/>
              </a:spcAft>
              <a:buSzPts val="1600"/>
              <a:buNone/>
              <a:defRPr b="1" sz="1600">
                <a:solidFill>
                  <a:schemeClr val="lt1"/>
                </a:solidFill>
              </a:defRPr>
            </a:lvl2pPr>
            <a:lvl3pPr indent="-228600" lvl="2" marL="1371600" algn="l">
              <a:lnSpc>
                <a:spcPct val="166687"/>
              </a:lnSpc>
              <a:spcBef>
                <a:spcPts val="400"/>
              </a:spcBef>
              <a:spcAft>
                <a:spcPts val="0"/>
              </a:spcAft>
              <a:buSzPts val="1600"/>
              <a:buNone/>
              <a:defRPr b="1" sz="1600">
                <a:solidFill>
                  <a:schemeClr val="lt1"/>
                </a:solidFill>
              </a:defRPr>
            </a:lvl3pPr>
            <a:lvl4pPr indent="-228600" lvl="3" marL="1828800" algn="l">
              <a:lnSpc>
                <a:spcPct val="166687"/>
              </a:lnSpc>
              <a:spcBef>
                <a:spcPts val="400"/>
              </a:spcBef>
              <a:spcAft>
                <a:spcPts val="0"/>
              </a:spcAft>
              <a:buSzPts val="1600"/>
              <a:buNone/>
              <a:defRPr b="1" sz="1600">
                <a:solidFill>
                  <a:schemeClr val="lt1"/>
                </a:solidFill>
              </a:defRPr>
            </a:lvl4pPr>
            <a:lvl5pPr indent="-228600" lvl="4" marL="2286000" algn="l">
              <a:lnSpc>
                <a:spcPct val="166687"/>
              </a:lnSpc>
              <a:spcBef>
                <a:spcPts val="400"/>
              </a:spcBef>
              <a:spcAft>
                <a:spcPts val="0"/>
              </a:spcAft>
              <a:buSzPts val="1600"/>
              <a:buNone/>
              <a:defRPr b="1" sz="1600">
                <a:solidFill>
                  <a:schemeClr val="lt1"/>
                </a:solidFill>
              </a:defRPr>
            </a:lvl5pPr>
            <a:lvl6pPr indent="-228600" lvl="5" marL="2743200" algn="l">
              <a:lnSpc>
                <a:spcPct val="166687"/>
              </a:lnSpc>
              <a:spcBef>
                <a:spcPts val="400"/>
              </a:spcBef>
              <a:spcAft>
                <a:spcPts val="0"/>
              </a:spcAft>
              <a:buSzPts val="1600"/>
              <a:buNone/>
              <a:defRPr b="1" sz="1600">
                <a:solidFill>
                  <a:schemeClr val="lt1"/>
                </a:solidFill>
              </a:defRPr>
            </a:lvl6pPr>
            <a:lvl7pPr indent="-228600" lvl="6" marL="3200400" algn="l">
              <a:lnSpc>
                <a:spcPct val="175000"/>
              </a:lnSpc>
              <a:spcBef>
                <a:spcPts val="400"/>
              </a:spcBef>
              <a:spcAft>
                <a:spcPts val="0"/>
              </a:spcAft>
              <a:buSzPts val="1440"/>
              <a:buNone/>
              <a:defRPr b="1" sz="1600">
                <a:solidFill>
                  <a:schemeClr val="lt1"/>
                </a:solidFill>
              </a:defRPr>
            </a:lvl7pPr>
            <a:lvl8pPr indent="-228600" lvl="7" marL="3657600" algn="l">
              <a:lnSpc>
                <a:spcPct val="175000"/>
              </a:lnSpc>
              <a:spcBef>
                <a:spcPts val="400"/>
              </a:spcBef>
              <a:spcAft>
                <a:spcPts val="0"/>
              </a:spcAft>
              <a:buClr>
                <a:schemeClr val="lt1"/>
              </a:buClr>
              <a:buSzPts val="1600"/>
              <a:buFont typeface="Arial"/>
              <a:buNone/>
              <a:defRPr b="1" sz="1600">
                <a:solidFill>
                  <a:schemeClr val="lt1"/>
                </a:solidFill>
              </a:defRPr>
            </a:lvl8pPr>
            <a:lvl9pPr indent="-228600" lvl="8" marL="4114800" algn="l">
              <a:lnSpc>
                <a:spcPct val="175000"/>
              </a:lnSpc>
              <a:spcBef>
                <a:spcPts val="400"/>
              </a:spcBef>
              <a:spcAft>
                <a:spcPts val="400"/>
              </a:spcAft>
              <a:buClr>
                <a:schemeClr val="lt1"/>
              </a:buClr>
              <a:buSzPts val="1600"/>
              <a:buFont typeface="Arial"/>
              <a:buNone/>
              <a:defRPr b="1" sz="1600">
                <a:solidFill>
                  <a:schemeClr val="lt1"/>
                </a:solidFill>
              </a:defRPr>
            </a:lvl9pPr>
          </a:lstStyle>
          <a:p/>
        </p:txBody>
      </p:sp>
      <p:sp>
        <p:nvSpPr>
          <p:cNvPr id="152" name="Google Shape;152;p13"/>
          <p:cNvSpPr txBox="1"/>
          <p:nvPr>
            <p:ph idx="7" type="body"/>
          </p:nvPr>
        </p:nvSpPr>
        <p:spPr>
          <a:xfrm>
            <a:off x="5184765" y="1653118"/>
            <a:ext cx="2112433" cy="383729"/>
          </a:xfrm>
          <a:prstGeom prst="rect">
            <a:avLst/>
          </a:prstGeom>
          <a:solidFill>
            <a:schemeClr val="accent3"/>
          </a:solidFill>
          <a:ln>
            <a:noFill/>
          </a:ln>
        </p:spPr>
        <p:txBody>
          <a:bodyPr anchorCtr="0" anchor="ctr" bIns="36000" lIns="72000" spcFirstLastPara="1" rIns="72000" wrap="square" tIns="36000">
            <a:spAutoFit/>
          </a:bodyPr>
          <a:lstStyle>
            <a:lvl1pPr indent="-228600" lvl="0" marL="457200" algn="l">
              <a:lnSpc>
                <a:spcPct val="166687"/>
              </a:lnSpc>
              <a:spcBef>
                <a:spcPts val="400"/>
              </a:spcBef>
              <a:spcAft>
                <a:spcPts val="0"/>
              </a:spcAft>
              <a:buClr>
                <a:schemeClr val="lt1"/>
              </a:buClr>
              <a:buSzPts val="1600"/>
              <a:buFont typeface="Arial"/>
              <a:buNone/>
              <a:defRPr b="1" sz="1600">
                <a:solidFill>
                  <a:schemeClr val="lt1"/>
                </a:solidFill>
              </a:defRPr>
            </a:lvl1pPr>
            <a:lvl2pPr indent="-228600" lvl="1" marL="914400" algn="l">
              <a:lnSpc>
                <a:spcPct val="166687"/>
              </a:lnSpc>
              <a:spcBef>
                <a:spcPts val="400"/>
              </a:spcBef>
              <a:spcAft>
                <a:spcPts val="0"/>
              </a:spcAft>
              <a:buSzPts val="1600"/>
              <a:buNone/>
              <a:defRPr b="1" sz="1600">
                <a:solidFill>
                  <a:schemeClr val="lt1"/>
                </a:solidFill>
              </a:defRPr>
            </a:lvl2pPr>
            <a:lvl3pPr indent="-228600" lvl="2" marL="1371600" algn="l">
              <a:lnSpc>
                <a:spcPct val="166687"/>
              </a:lnSpc>
              <a:spcBef>
                <a:spcPts val="400"/>
              </a:spcBef>
              <a:spcAft>
                <a:spcPts val="0"/>
              </a:spcAft>
              <a:buSzPts val="1600"/>
              <a:buNone/>
              <a:defRPr b="1" sz="1600">
                <a:solidFill>
                  <a:schemeClr val="lt1"/>
                </a:solidFill>
              </a:defRPr>
            </a:lvl3pPr>
            <a:lvl4pPr indent="-228600" lvl="3" marL="1828800" algn="l">
              <a:lnSpc>
                <a:spcPct val="166687"/>
              </a:lnSpc>
              <a:spcBef>
                <a:spcPts val="400"/>
              </a:spcBef>
              <a:spcAft>
                <a:spcPts val="0"/>
              </a:spcAft>
              <a:buSzPts val="1600"/>
              <a:buNone/>
              <a:defRPr b="1" sz="1600">
                <a:solidFill>
                  <a:schemeClr val="lt1"/>
                </a:solidFill>
              </a:defRPr>
            </a:lvl4pPr>
            <a:lvl5pPr indent="-228600" lvl="4" marL="2286000" algn="l">
              <a:lnSpc>
                <a:spcPct val="166687"/>
              </a:lnSpc>
              <a:spcBef>
                <a:spcPts val="400"/>
              </a:spcBef>
              <a:spcAft>
                <a:spcPts val="0"/>
              </a:spcAft>
              <a:buSzPts val="1600"/>
              <a:buNone/>
              <a:defRPr b="1" sz="1600">
                <a:solidFill>
                  <a:schemeClr val="lt1"/>
                </a:solidFill>
              </a:defRPr>
            </a:lvl5pPr>
            <a:lvl6pPr indent="-228600" lvl="5" marL="2743200" algn="l">
              <a:lnSpc>
                <a:spcPct val="166687"/>
              </a:lnSpc>
              <a:spcBef>
                <a:spcPts val="400"/>
              </a:spcBef>
              <a:spcAft>
                <a:spcPts val="0"/>
              </a:spcAft>
              <a:buSzPts val="1600"/>
              <a:buNone/>
              <a:defRPr b="1" sz="1600">
                <a:solidFill>
                  <a:schemeClr val="lt1"/>
                </a:solidFill>
              </a:defRPr>
            </a:lvl6pPr>
            <a:lvl7pPr indent="-228600" lvl="6" marL="3200400" algn="l">
              <a:lnSpc>
                <a:spcPct val="175000"/>
              </a:lnSpc>
              <a:spcBef>
                <a:spcPts val="400"/>
              </a:spcBef>
              <a:spcAft>
                <a:spcPts val="0"/>
              </a:spcAft>
              <a:buSzPts val="1440"/>
              <a:buNone/>
              <a:defRPr b="1" sz="1600">
                <a:solidFill>
                  <a:schemeClr val="lt1"/>
                </a:solidFill>
              </a:defRPr>
            </a:lvl7pPr>
            <a:lvl8pPr indent="-228600" lvl="7" marL="3657600" algn="l">
              <a:lnSpc>
                <a:spcPct val="175000"/>
              </a:lnSpc>
              <a:spcBef>
                <a:spcPts val="400"/>
              </a:spcBef>
              <a:spcAft>
                <a:spcPts val="0"/>
              </a:spcAft>
              <a:buClr>
                <a:schemeClr val="lt1"/>
              </a:buClr>
              <a:buSzPts val="1600"/>
              <a:buFont typeface="Arial"/>
              <a:buNone/>
              <a:defRPr b="1" sz="1600">
                <a:solidFill>
                  <a:schemeClr val="lt1"/>
                </a:solidFill>
              </a:defRPr>
            </a:lvl8pPr>
            <a:lvl9pPr indent="-228600" lvl="8" marL="4114800" algn="l">
              <a:lnSpc>
                <a:spcPct val="175000"/>
              </a:lnSpc>
              <a:spcBef>
                <a:spcPts val="400"/>
              </a:spcBef>
              <a:spcAft>
                <a:spcPts val="400"/>
              </a:spcAft>
              <a:buClr>
                <a:schemeClr val="lt1"/>
              </a:buClr>
              <a:buSzPts val="1600"/>
              <a:buFont typeface="Arial"/>
              <a:buNone/>
              <a:defRPr b="1" sz="1600">
                <a:solidFill>
                  <a:schemeClr val="lt1"/>
                </a:solidFill>
              </a:defRPr>
            </a:lvl9pPr>
          </a:lstStyle>
          <a:p/>
        </p:txBody>
      </p:sp>
      <p:sp>
        <p:nvSpPr>
          <p:cNvPr id="153" name="Google Shape;153;p13"/>
          <p:cNvSpPr txBox="1"/>
          <p:nvPr>
            <p:ph idx="8" type="body"/>
          </p:nvPr>
        </p:nvSpPr>
        <p:spPr>
          <a:xfrm>
            <a:off x="7525592" y="1653118"/>
            <a:ext cx="2112433" cy="383729"/>
          </a:xfrm>
          <a:prstGeom prst="rect">
            <a:avLst/>
          </a:prstGeom>
          <a:solidFill>
            <a:schemeClr val="accent4"/>
          </a:solidFill>
          <a:ln>
            <a:noFill/>
          </a:ln>
        </p:spPr>
        <p:txBody>
          <a:bodyPr anchorCtr="0" anchor="ctr" bIns="36000" lIns="72000" spcFirstLastPara="1" rIns="72000" wrap="square" tIns="36000">
            <a:spAutoFit/>
          </a:bodyPr>
          <a:lstStyle>
            <a:lvl1pPr indent="-228600" lvl="0" marL="457200" algn="l">
              <a:lnSpc>
                <a:spcPct val="166687"/>
              </a:lnSpc>
              <a:spcBef>
                <a:spcPts val="400"/>
              </a:spcBef>
              <a:spcAft>
                <a:spcPts val="0"/>
              </a:spcAft>
              <a:buClr>
                <a:schemeClr val="lt1"/>
              </a:buClr>
              <a:buSzPts val="1600"/>
              <a:buFont typeface="Arial"/>
              <a:buNone/>
              <a:defRPr b="1" sz="1600">
                <a:solidFill>
                  <a:schemeClr val="lt1"/>
                </a:solidFill>
              </a:defRPr>
            </a:lvl1pPr>
            <a:lvl2pPr indent="-228600" lvl="1" marL="914400" algn="l">
              <a:lnSpc>
                <a:spcPct val="166687"/>
              </a:lnSpc>
              <a:spcBef>
                <a:spcPts val="400"/>
              </a:spcBef>
              <a:spcAft>
                <a:spcPts val="0"/>
              </a:spcAft>
              <a:buSzPts val="1600"/>
              <a:buNone/>
              <a:defRPr b="1" sz="1600">
                <a:solidFill>
                  <a:schemeClr val="lt1"/>
                </a:solidFill>
              </a:defRPr>
            </a:lvl2pPr>
            <a:lvl3pPr indent="-228600" lvl="2" marL="1371600" algn="l">
              <a:lnSpc>
                <a:spcPct val="166687"/>
              </a:lnSpc>
              <a:spcBef>
                <a:spcPts val="400"/>
              </a:spcBef>
              <a:spcAft>
                <a:spcPts val="0"/>
              </a:spcAft>
              <a:buSzPts val="1600"/>
              <a:buNone/>
              <a:defRPr b="1" sz="1600">
                <a:solidFill>
                  <a:schemeClr val="lt1"/>
                </a:solidFill>
              </a:defRPr>
            </a:lvl3pPr>
            <a:lvl4pPr indent="-228600" lvl="3" marL="1828800" algn="l">
              <a:lnSpc>
                <a:spcPct val="166687"/>
              </a:lnSpc>
              <a:spcBef>
                <a:spcPts val="400"/>
              </a:spcBef>
              <a:spcAft>
                <a:spcPts val="0"/>
              </a:spcAft>
              <a:buSzPts val="1600"/>
              <a:buNone/>
              <a:defRPr b="1" sz="1600">
                <a:solidFill>
                  <a:schemeClr val="lt1"/>
                </a:solidFill>
              </a:defRPr>
            </a:lvl4pPr>
            <a:lvl5pPr indent="-228600" lvl="4" marL="2286000" algn="l">
              <a:lnSpc>
                <a:spcPct val="166687"/>
              </a:lnSpc>
              <a:spcBef>
                <a:spcPts val="400"/>
              </a:spcBef>
              <a:spcAft>
                <a:spcPts val="0"/>
              </a:spcAft>
              <a:buSzPts val="1600"/>
              <a:buNone/>
              <a:defRPr b="1" sz="1600">
                <a:solidFill>
                  <a:schemeClr val="lt1"/>
                </a:solidFill>
              </a:defRPr>
            </a:lvl5pPr>
            <a:lvl6pPr indent="-228600" lvl="5" marL="2743200" algn="l">
              <a:lnSpc>
                <a:spcPct val="166687"/>
              </a:lnSpc>
              <a:spcBef>
                <a:spcPts val="400"/>
              </a:spcBef>
              <a:spcAft>
                <a:spcPts val="0"/>
              </a:spcAft>
              <a:buSzPts val="1600"/>
              <a:buNone/>
              <a:defRPr b="1" sz="1600">
                <a:solidFill>
                  <a:schemeClr val="lt1"/>
                </a:solidFill>
              </a:defRPr>
            </a:lvl6pPr>
            <a:lvl7pPr indent="-228600" lvl="6" marL="3200400" algn="l">
              <a:lnSpc>
                <a:spcPct val="175000"/>
              </a:lnSpc>
              <a:spcBef>
                <a:spcPts val="400"/>
              </a:spcBef>
              <a:spcAft>
                <a:spcPts val="0"/>
              </a:spcAft>
              <a:buSzPts val="1440"/>
              <a:buNone/>
              <a:defRPr b="1" sz="1600">
                <a:solidFill>
                  <a:schemeClr val="lt1"/>
                </a:solidFill>
              </a:defRPr>
            </a:lvl7pPr>
            <a:lvl8pPr indent="-228600" lvl="7" marL="3657600" algn="l">
              <a:lnSpc>
                <a:spcPct val="175000"/>
              </a:lnSpc>
              <a:spcBef>
                <a:spcPts val="400"/>
              </a:spcBef>
              <a:spcAft>
                <a:spcPts val="0"/>
              </a:spcAft>
              <a:buClr>
                <a:schemeClr val="lt1"/>
              </a:buClr>
              <a:buSzPts val="1600"/>
              <a:buFont typeface="Arial"/>
              <a:buNone/>
              <a:defRPr b="1" sz="1600">
                <a:solidFill>
                  <a:schemeClr val="lt1"/>
                </a:solidFill>
              </a:defRPr>
            </a:lvl8pPr>
            <a:lvl9pPr indent="-228600" lvl="8" marL="4114800" algn="l">
              <a:lnSpc>
                <a:spcPct val="175000"/>
              </a:lnSpc>
              <a:spcBef>
                <a:spcPts val="400"/>
              </a:spcBef>
              <a:spcAft>
                <a:spcPts val="400"/>
              </a:spcAft>
              <a:buClr>
                <a:schemeClr val="lt1"/>
              </a:buClr>
              <a:buSzPts val="1600"/>
              <a:buFont typeface="Arial"/>
              <a:buNone/>
              <a:defRPr b="1" sz="1600">
                <a:solidFill>
                  <a:schemeClr val="lt1"/>
                </a:solidFill>
              </a:defRPr>
            </a:lvl9pPr>
          </a:lstStyle>
          <a:p/>
        </p:txBody>
      </p:sp>
      <p:sp>
        <p:nvSpPr>
          <p:cNvPr id="154" name="Google Shape;154;p13"/>
          <p:cNvSpPr txBox="1"/>
          <p:nvPr>
            <p:ph idx="10" type="dt"/>
          </p:nvPr>
        </p:nvSpPr>
        <p:spPr>
          <a:xfrm>
            <a:off x="9922476" y="6486804"/>
            <a:ext cx="1257529" cy="260793"/>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3"/>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3"/>
          <p:cNvSpPr txBox="1"/>
          <p:nvPr>
            <p:ph idx="12" type="sldNum"/>
          </p:nvPr>
        </p:nvSpPr>
        <p:spPr>
          <a:xfrm>
            <a:off x="11180006" y="6486805"/>
            <a:ext cx="771750" cy="260792"/>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icture S">
  <p:cSld name="Text + Picture S">
    <p:spTree>
      <p:nvGrpSpPr>
        <p:cNvPr id="157" name="Shape 157"/>
        <p:cNvGrpSpPr/>
        <p:nvPr/>
      </p:nvGrpSpPr>
      <p:grpSpPr>
        <a:xfrm>
          <a:off x="0" y="0"/>
          <a:ext cx="0" cy="0"/>
          <a:chOff x="0" y="0"/>
          <a:chExt cx="0" cy="0"/>
        </a:xfrm>
      </p:grpSpPr>
      <p:sp>
        <p:nvSpPr>
          <p:cNvPr id="158" name="Google Shape;158;p14"/>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4"/>
          <p:cNvSpPr txBox="1"/>
          <p:nvPr>
            <p:ph idx="1" type="body"/>
          </p:nvPr>
        </p:nvSpPr>
        <p:spPr>
          <a:xfrm>
            <a:off x="2832101" y="1653116"/>
            <a:ext cx="6815668"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60" name="Google Shape;160;p14"/>
          <p:cNvSpPr/>
          <p:nvPr>
            <p:ph idx="2" type="pic"/>
          </p:nvPr>
        </p:nvSpPr>
        <p:spPr>
          <a:xfrm>
            <a:off x="239184" y="1653118"/>
            <a:ext cx="2351616" cy="4751916"/>
          </a:xfrm>
          <a:prstGeom prst="rect">
            <a:avLst/>
          </a:prstGeom>
          <a:noFill/>
          <a:ln>
            <a:noFill/>
          </a:ln>
        </p:spPr>
      </p:sp>
      <p:sp>
        <p:nvSpPr>
          <p:cNvPr id="161" name="Google Shape;161;p14"/>
          <p:cNvSpPr txBox="1"/>
          <p:nvPr>
            <p:ph idx="10" type="dt"/>
          </p:nvPr>
        </p:nvSpPr>
        <p:spPr>
          <a:xfrm>
            <a:off x="9922476" y="6486804"/>
            <a:ext cx="1257529" cy="260793"/>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4"/>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4"/>
          <p:cNvSpPr txBox="1"/>
          <p:nvPr>
            <p:ph idx="12" type="sldNum"/>
          </p:nvPr>
        </p:nvSpPr>
        <p:spPr>
          <a:xfrm>
            <a:off x="11180006" y="6486805"/>
            <a:ext cx="771750" cy="260792"/>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icture M">
  <p:cSld name="Text + Picture M">
    <p:spTree>
      <p:nvGrpSpPr>
        <p:cNvPr id="164" name="Shape 164"/>
        <p:cNvGrpSpPr/>
        <p:nvPr/>
      </p:nvGrpSpPr>
      <p:grpSpPr>
        <a:xfrm>
          <a:off x="0" y="0"/>
          <a:ext cx="0" cy="0"/>
          <a:chOff x="0" y="0"/>
          <a:chExt cx="0" cy="0"/>
        </a:xfrm>
      </p:grpSpPr>
      <p:sp>
        <p:nvSpPr>
          <p:cNvPr id="165" name="Google Shape;165;p15"/>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15"/>
          <p:cNvSpPr txBox="1"/>
          <p:nvPr>
            <p:ph idx="1" type="body"/>
          </p:nvPr>
        </p:nvSpPr>
        <p:spPr>
          <a:xfrm>
            <a:off x="5183721" y="1653116"/>
            <a:ext cx="4464049"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67" name="Google Shape;167;p15"/>
          <p:cNvSpPr/>
          <p:nvPr>
            <p:ph idx="2" type="pic"/>
          </p:nvPr>
        </p:nvSpPr>
        <p:spPr>
          <a:xfrm>
            <a:off x="239186" y="1653118"/>
            <a:ext cx="4705349" cy="4751916"/>
          </a:xfrm>
          <a:prstGeom prst="rect">
            <a:avLst/>
          </a:prstGeom>
          <a:noFill/>
          <a:ln>
            <a:noFill/>
          </a:ln>
        </p:spPr>
      </p:sp>
      <p:sp>
        <p:nvSpPr>
          <p:cNvPr id="168" name="Google Shape;168;p15"/>
          <p:cNvSpPr txBox="1"/>
          <p:nvPr>
            <p:ph idx="10" type="dt"/>
          </p:nvPr>
        </p:nvSpPr>
        <p:spPr>
          <a:xfrm>
            <a:off x="9922476" y="6486804"/>
            <a:ext cx="1257529" cy="260793"/>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5"/>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5"/>
          <p:cNvSpPr txBox="1"/>
          <p:nvPr>
            <p:ph idx="12" type="sldNum"/>
          </p:nvPr>
        </p:nvSpPr>
        <p:spPr>
          <a:xfrm>
            <a:off x="11180006" y="6486805"/>
            <a:ext cx="771750" cy="260792"/>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icture L">
  <p:cSld name="Text + Picture L">
    <p:spTree>
      <p:nvGrpSpPr>
        <p:cNvPr id="171" name="Shape 171"/>
        <p:cNvGrpSpPr/>
        <p:nvPr/>
      </p:nvGrpSpPr>
      <p:grpSpPr>
        <a:xfrm>
          <a:off x="0" y="0"/>
          <a:ext cx="0" cy="0"/>
          <a:chOff x="0" y="0"/>
          <a:chExt cx="0" cy="0"/>
        </a:xfrm>
      </p:grpSpPr>
      <p:sp>
        <p:nvSpPr>
          <p:cNvPr id="172" name="Google Shape;172;p16"/>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16"/>
          <p:cNvSpPr txBox="1"/>
          <p:nvPr>
            <p:ph idx="1" type="body"/>
          </p:nvPr>
        </p:nvSpPr>
        <p:spPr>
          <a:xfrm>
            <a:off x="7535337" y="1653116"/>
            <a:ext cx="2112433" cy="4751917"/>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74" name="Google Shape;174;p16"/>
          <p:cNvSpPr/>
          <p:nvPr>
            <p:ph idx="2" type="pic"/>
          </p:nvPr>
        </p:nvSpPr>
        <p:spPr>
          <a:xfrm>
            <a:off x="239183" y="1653118"/>
            <a:ext cx="7056967" cy="4751916"/>
          </a:xfrm>
          <a:prstGeom prst="rect">
            <a:avLst/>
          </a:prstGeom>
          <a:noFill/>
          <a:ln>
            <a:noFill/>
          </a:ln>
        </p:spPr>
      </p:sp>
      <p:sp>
        <p:nvSpPr>
          <p:cNvPr id="175" name="Google Shape;175;p16"/>
          <p:cNvSpPr txBox="1"/>
          <p:nvPr>
            <p:ph idx="10" type="dt"/>
          </p:nvPr>
        </p:nvSpPr>
        <p:spPr>
          <a:xfrm>
            <a:off x="9922476" y="6486804"/>
            <a:ext cx="1257529" cy="260793"/>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6"/>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6"/>
          <p:cNvSpPr txBox="1"/>
          <p:nvPr>
            <p:ph idx="12" type="sldNum"/>
          </p:nvPr>
        </p:nvSpPr>
        <p:spPr>
          <a:xfrm>
            <a:off x="11180006" y="6486805"/>
            <a:ext cx="771750" cy="260792"/>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XL">
  <p:cSld name="Picture XL">
    <p:bg>
      <p:bgPr>
        <a:solidFill>
          <a:schemeClr val="lt1"/>
        </a:solidFill>
      </p:bgPr>
    </p:bg>
    <p:spTree>
      <p:nvGrpSpPr>
        <p:cNvPr id="178" name="Shape 178"/>
        <p:cNvGrpSpPr/>
        <p:nvPr/>
      </p:nvGrpSpPr>
      <p:grpSpPr>
        <a:xfrm>
          <a:off x="0" y="0"/>
          <a:ext cx="0" cy="0"/>
          <a:chOff x="0" y="0"/>
          <a:chExt cx="0" cy="0"/>
        </a:xfrm>
      </p:grpSpPr>
      <p:sp>
        <p:nvSpPr>
          <p:cNvPr id="179" name="Google Shape;179;p17"/>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7"/>
          <p:cNvSpPr/>
          <p:nvPr>
            <p:ph idx="2" type="pic"/>
          </p:nvPr>
        </p:nvSpPr>
        <p:spPr>
          <a:xfrm>
            <a:off x="239181" y="1653118"/>
            <a:ext cx="9649883" cy="4751916"/>
          </a:xfrm>
          <a:prstGeom prst="rect">
            <a:avLst/>
          </a:prstGeom>
          <a:noFill/>
          <a:ln>
            <a:noFill/>
          </a:ln>
        </p:spPr>
      </p:sp>
      <p:sp>
        <p:nvSpPr>
          <p:cNvPr id="181" name="Google Shape;181;p17"/>
          <p:cNvSpPr txBox="1"/>
          <p:nvPr>
            <p:ph idx="10" type="dt"/>
          </p:nvPr>
        </p:nvSpPr>
        <p:spPr>
          <a:xfrm>
            <a:off x="9922476" y="6486804"/>
            <a:ext cx="1257529" cy="260793"/>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7"/>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7"/>
          <p:cNvSpPr txBox="1"/>
          <p:nvPr>
            <p:ph idx="12" type="sldNum"/>
          </p:nvPr>
        </p:nvSpPr>
        <p:spPr>
          <a:xfrm>
            <a:off x="11180006" y="6486805"/>
            <a:ext cx="771750" cy="260792"/>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slide">
  <p:cSld name="Dividerslide">
    <p:spTree>
      <p:nvGrpSpPr>
        <p:cNvPr id="184" name="Shape 184"/>
        <p:cNvGrpSpPr/>
        <p:nvPr/>
      </p:nvGrpSpPr>
      <p:grpSpPr>
        <a:xfrm>
          <a:off x="0" y="0"/>
          <a:ext cx="0" cy="0"/>
          <a:chOff x="0" y="0"/>
          <a:chExt cx="0" cy="0"/>
        </a:xfrm>
      </p:grpSpPr>
      <p:sp>
        <p:nvSpPr>
          <p:cNvPr id="185" name="Google Shape;185;p18"/>
          <p:cNvSpPr/>
          <p:nvPr/>
        </p:nvSpPr>
        <p:spPr>
          <a:xfrm>
            <a:off x="239186" y="3909485"/>
            <a:ext cx="11468100" cy="27368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
        <p:nvSpPr>
          <p:cNvPr id="186" name="Google Shape;186;p18"/>
          <p:cNvSpPr/>
          <p:nvPr/>
        </p:nvSpPr>
        <p:spPr>
          <a:xfrm>
            <a:off x="143339" y="2"/>
            <a:ext cx="9745727" cy="15567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
        <p:nvSpPr>
          <p:cNvPr id="187" name="Google Shape;187;p18"/>
          <p:cNvSpPr txBox="1"/>
          <p:nvPr>
            <p:ph type="ctrTitle"/>
          </p:nvPr>
        </p:nvSpPr>
        <p:spPr>
          <a:xfrm>
            <a:off x="478368" y="3909485"/>
            <a:ext cx="11228913" cy="2495551"/>
          </a:xfrm>
          <a:prstGeom prst="rect">
            <a:avLst/>
          </a:prstGeom>
          <a:solidFill>
            <a:srgbClr val="DD640C"/>
          </a:solidFill>
          <a:ln>
            <a:noFill/>
          </a:ln>
        </p:spPr>
        <p:txBody>
          <a:bodyPr anchorCtr="0" anchor="ctr" bIns="252000" lIns="108000" spcFirstLastPara="1" rIns="108000" wrap="square" tIns="252000">
            <a:spAutoFit/>
          </a:bodyPr>
          <a:lstStyle>
            <a:lvl1pPr lvl="0" algn="ctr">
              <a:spcBef>
                <a:spcPts val="0"/>
              </a:spcBef>
              <a:spcAft>
                <a:spcPts val="0"/>
              </a:spcAft>
              <a:buClr>
                <a:schemeClr val="lt1"/>
              </a:buClr>
              <a:buSzPts val="3200"/>
              <a:buFont typeface="Verdana"/>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18"/>
          <p:cNvSpPr/>
          <p:nvPr/>
        </p:nvSpPr>
        <p:spPr>
          <a:xfrm>
            <a:off x="478368" y="3669244"/>
            <a:ext cx="11474448" cy="24024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
        <p:nvSpPr>
          <p:cNvPr id="189" name="Google Shape;189;p18"/>
          <p:cNvSpPr/>
          <p:nvPr/>
        </p:nvSpPr>
        <p:spPr>
          <a:xfrm>
            <a:off x="11707286" y="3912502"/>
            <a:ext cx="245532" cy="24925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6" name="Shape 66"/>
        <p:cNvGrpSpPr/>
        <p:nvPr/>
      </p:nvGrpSpPr>
      <p:grpSpPr>
        <a:xfrm>
          <a:off x="0" y="0"/>
          <a:ext cx="0" cy="0"/>
          <a:chOff x="0" y="0"/>
          <a:chExt cx="0" cy="0"/>
        </a:xfrm>
      </p:grpSpPr>
      <p:sp>
        <p:nvSpPr>
          <p:cNvPr id="67" name="Google Shape;67;p3"/>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
          <p:cNvSpPr txBox="1"/>
          <p:nvPr>
            <p:ph idx="1" type="body"/>
          </p:nvPr>
        </p:nvSpPr>
        <p:spPr>
          <a:xfrm>
            <a:off x="478369" y="1213308"/>
            <a:ext cx="11473384" cy="2141612"/>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69" name="Google Shape;69;p3"/>
          <p:cNvSpPr txBox="1"/>
          <p:nvPr>
            <p:ph idx="10" type="dt"/>
          </p:nvPr>
        </p:nvSpPr>
        <p:spPr>
          <a:xfrm>
            <a:off x="9922476" y="6486804"/>
            <a:ext cx="1257529" cy="260793"/>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
          <p:cNvSpPr txBox="1"/>
          <p:nvPr>
            <p:ph idx="12" type="sldNum"/>
          </p:nvPr>
        </p:nvSpPr>
        <p:spPr>
          <a:xfrm>
            <a:off x="11180006" y="6486805"/>
            <a:ext cx="771750" cy="260792"/>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2" name="Shape 72"/>
        <p:cNvGrpSpPr/>
        <p:nvPr/>
      </p:nvGrpSpPr>
      <p:grpSpPr>
        <a:xfrm>
          <a:off x="0" y="0"/>
          <a:ext cx="0" cy="0"/>
          <a:chOff x="0" y="0"/>
          <a:chExt cx="0" cy="0"/>
        </a:xfrm>
      </p:grpSpPr>
      <p:sp>
        <p:nvSpPr>
          <p:cNvPr id="73" name="Google Shape;73;p4"/>
          <p:cNvSpPr/>
          <p:nvPr/>
        </p:nvSpPr>
        <p:spPr>
          <a:xfrm>
            <a:off x="9504379" y="270730"/>
            <a:ext cx="2687621" cy="1574095"/>
          </a:xfrm>
          <a:prstGeom prst="rect">
            <a:avLst/>
          </a:prstGeom>
          <a:solidFill>
            <a:schemeClr val="lt1"/>
          </a:solidFill>
          <a:ln>
            <a:noFill/>
          </a:ln>
        </p:spPr>
        <p:txBody>
          <a:bodyPr anchorCtr="0" anchor="ctr" bIns="96000" lIns="144000" spcFirstLastPara="1" rIns="144000" wrap="square" tIns="96000">
            <a:noAutofit/>
          </a:bodyPr>
          <a:lstStyle/>
          <a:p>
            <a:pPr indent="0" lvl="0" marL="0" marR="0" rtl="0" algn="ctr">
              <a:spcBef>
                <a:spcPts val="0"/>
              </a:spcBef>
              <a:spcAft>
                <a:spcPts val="0"/>
              </a:spcAft>
              <a:buNone/>
            </a:pPr>
            <a:r>
              <a:t/>
            </a:r>
            <a:endParaRPr b="1" sz="1600">
              <a:solidFill>
                <a:schemeClr val="lt1"/>
              </a:solidFill>
              <a:latin typeface="Verdana"/>
              <a:ea typeface="Verdana"/>
              <a:cs typeface="Verdana"/>
              <a:sym typeface="Verdana"/>
            </a:endParaRPr>
          </a:p>
        </p:txBody>
      </p:sp>
      <p:sp>
        <p:nvSpPr>
          <p:cNvPr id="74" name="Google Shape;74;p4"/>
          <p:cNvSpPr/>
          <p:nvPr/>
        </p:nvSpPr>
        <p:spPr>
          <a:xfrm>
            <a:off x="143340" y="2"/>
            <a:ext cx="9841093" cy="15567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grpSp>
        <p:nvGrpSpPr>
          <p:cNvPr id="75" name="Google Shape;75;p4"/>
          <p:cNvGrpSpPr/>
          <p:nvPr/>
        </p:nvGrpSpPr>
        <p:grpSpPr>
          <a:xfrm>
            <a:off x="10176454" y="270730"/>
            <a:ext cx="1824204" cy="1041877"/>
            <a:chOff x="2109" y="940"/>
            <a:chExt cx="991" cy="566"/>
          </a:xfrm>
        </p:grpSpPr>
        <p:sp>
          <p:nvSpPr>
            <p:cNvPr id="76" name="Google Shape;76;p4"/>
            <p:cNvSpPr/>
            <p:nvPr/>
          </p:nvSpPr>
          <p:spPr>
            <a:xfrm>
              <a:off x="2109" y="940"/>
              <a:ext cx="990" cy="5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pic>
          <p:nvPicPr>
            <p:cNvPr id="77" name="Google Shape;77;p4"/>
            <p:cNvPicPr preferRelativeResize="0"/>
            <p:nvPr/>
          </p:nvPicPr>
          <p:blipFill rotWithShape="1">
            <a:blip r:embed="rId2">
              <a:alphaModFix/>
            </a:blip>
            <a:srcRect b="234" l="0" r="0" t="0"/>
            <a:stretch/>
          </p:blipFill>
          <p:spPr>
            <a:xfrm>
              <a:off x="2109" y="940"/>
              <a:ext cx="991" cy="566"/>
            </a:xfrm>
            <a:prstGeom prst="rect">
              <a:avLst/>
            </a:prstGeom>
            <a:noFill/>
            <a:ln>
              <a:noFill/>
            </a:ln>
          </p:spPr>
        </p:pic>
      </p:grpSp>
      <p:sp>
        <p:nvSpPr>
          <p:cNvPr id="78" name="Google Shape;78;p4"/>
          <p:cNvSpPr/>
          <p:nvPr/>
        </p:nvSpPr>
        <p:spPr>
          <a:xfrm>
            <a:off x="239186" y="3909485"/>
            <a:ext cx="11468097" cy="27368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
        <p:nvSpPr>
          <p:cNvPr id="79" name="Google Shape;79;p4"/>
          <p:cNvSpPr/>
          <p:nvPr>
            <p:ph idx="2" type="pic"/>
          </p:nvPr>
        </p:nvSpPr>
        <p:spPr>
          <a:xfrm>
            <a:off x="478367" y="1411817"/>
            <a:ext cx="11474451" cy="4993217"/>
          </a:xfrm>
          <a:prstGeom prst="rect">
            <a:avLst/>
          </a:prstGeom>
          <a:noFill/>
          <a:ln>
            <a:noFill/>
          </a:ln>
        </p:spPr>
      </p:sp>
      <p:sp>
        <p:nvSpPr>
          <p:cNvPr id="80" name="Google Shape;80;p4"/>
          <p:cNvSpPr txBox="1"/>
          <p:nvPr>
            <p:ph idx="1" type="body"/>
          </p:nvPr>
        </p:nvSpPr>
        <p:spPr>
          <a:xfrm>
            <a:off x="239186" y="3902392"/>
            <a:ext cx="11468097" cy="2743941"/>
          </a:xfrm>
          <a:prstGeom prst="rect">
            <a:avLst/>
          </a:prstGeom>
          <a:solidFill>
            <a:schemeClr val="accent1">
              <a:alpha val="69803"/>
            </a:schemeClr>
          </a:solidFill>
          <a:ln>
            <a:noFill/>
          </a:ln>
        </p:spPr>
        <p:txBody>
          <a:bodyPr anchorCtr="0" anchor="t" bIns="0" lIns="108000" spcFirstLastPara="1" rIns="0" wrap="square" tIns="252000">
            <a:noAutofit/>
          </a:bodyPr>
          <a:lstStyle>
            <a:lvl1pPr indent="-228600" lvl="0" marL="457200" algn="l">
              <a:lnSpc>
                <a:spcPct val="100000"/>
              </a:lnSpc>
              <a:spcBef>
                <a:spcPts val="400"/>
              </a:spcBef>
              <a:spcAft>
                <a:spcPts val="0"/>
              </a:spcAft>
              <a:buClr>
                <a:schemeClr val="lt1"/>
              </a:buClr>
              <a:buSzPts val="2667"/>
              <a:buNone/>
              <a:defRPr sz="2667">
                <a:solidFill>
                  <a:schemeClr val="lt1"/>
                </a:solidFill>
                <a:latin typeface="Verdana"/>
                <a:ea typeface="Verdana"/>
                <a:cs typeface="Verdana"/>
                <a:sym typeface="Verdana"/>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81" name="Google Shape;81;p4"/>
          <p:cNvSpPr txBox="1"/>
          <p:nvPr>
            <p:ph type="ctrTitle"/>
          </p:nvPr>
        </p:nvSpPr>
        <p:spPr>
          <a:xfrm>
            <a:off x="478365" y="3902392"/>
            <a:ext cx="11228919" cy="2495549"/>
          </a:xfrm>
          <a:prstGeom prst="rect">
            <a:avLst/>
          </a:prstGeom>
          <a:noFill/>
          <a:ln>
            <a:noFill/>
          </a:ln>
        </p:spPr>
        <p:txBody>
          <a:bodyPr anchorCtr="0" anchor="t" bIns="0" lIns="108000" spcFirstLastPara="1" rIns="0" wrap="square" tIns="252000">
            <a:spAutoFit/>
          </a:bodyPr>
          <a:lstStyle>
            <a:lvl1pPr lvl="0" algn="l">
              <a:spcBef>
                <a:spcPts val="0"/>
              </a:spcBef>
              <a:spcAft>
                <a:spcPts val="0"/>
              </a:spcAft>
              <a:buClr>
                <a:schemeClr val="lt1"/>
              </a:buClr>
              <a:buSzPts val="2667"/>
              <a:buFont typeface="Verdana"/>
              <a:buNone/>
              <a:defRPr sz="2667">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
          <p:cNvSpPr txBox="1"/>
          <p:nvPr>
            <p:ph idx="3" type="subTitle"/>
          </p:nvPr>
        </p:nvSpPr>
        <p:spPr>
          <a:xfrm>
            <a:off x="5183715" y="5277909"/>
            <a:ext cx="6523568" cy="1120033"/>
          </a:xfrm>
          <a:prstGeom prst="rect">
            <a:avLst/>
          </a:prstGeom>
          <a:noFill/>
          <a:ln>
            <a:noFill/>
          </a:ln>
        </p:spPr>
        <p:txBody>
          <a:bodyPr anchorCtr="0" anchor="t" bIns="0" lIns="0" spcFirstLastPara="1" rIns="108000" wrap="square" tIns="0">
            <a:spAutoFit/>
          </a:bodyPr>
          <a:lstStyle>
            <a:lvl1pPr lvl="0" algn="r">
              <a:lnSpc>
                <a:spcPct val="142849"/>
              </a:lnSpc>
              <a:spcBef>
                <a:spcPts val="400"/>
              </a:spcBef>
              <a:spcAft>
                <a:spcPts val="0"/>
              </a:spcAft>
              <a:buClr>
                <a:schemeClr val="lt1"/>
              </a:buClr>
              <a:buSzPts val="1867"/>
              <a:buNone/>
              <a:defRPr sz="1867">
                <a:solidFill>
                  <a:schemeClr val="lt1"/>
                </a:solidFill>
              </a:defRPr>
            </a:lvl1pPr>
            <a:lvl2pPr lvl="1" algn="ctr">
              <a:lnSpc>
                <a:spcPct val="142849"/>
              </a:lnSpc>
              <a:spcBef>
                <a:spcPts val="400"/>
              </a:spcBef>
              <a:spcAft>
                <a:spcPts val="0"/>
              </a:spcAft>
              <a:buSzPts val="1867"/>
              <a:buNone/>
              <a:defRPr>
                <a:solidFill>
                  <a:srgbClr val="8D8D8D"/>
                </a:solidFill>
              </a:defRPr>
            </a:lvl2pPr>
            <a:lvl3pPr lvl="2" algn="ctr">
              <a:lnSpc>
                <a:spcPct val="142849"/>
              </a:lnSpc>
              <a:spcBef>
                <a:spcPts val="400"/>
              </a:spcBef>
              <a:spcAft>
                <a:spcPts val="0"/>
              </a:spcAft>
              <a:buSzPts val="1867"/>
              <a:buNone/>
              <a:defRPr>
                <a:solidFill>
                  <a:srgbClr val="8D8D8D"/>
                </a:solidFill>
              </a:defRPr>
            </a:lvl3pPr>
            <a:lvl4pPr lvl="3" algn="ctr">
              <a:lnSpc>
                <a:spcPct val="142849"/>
              </a:lnSpc>
              <a:spcBef>
                <a:spcPts val="400"/>
              </a:spcBef>
              <a:spcAft>
                <a:spcPts val="0"/>
              </a:spcAft>
              <a:buSzPts val="1867"/>
              <a:buNone/>
              <a:defRPr>
                <a:solidFill>
                  <a:srgbClr val="8D8D8D"/>
                </a:solidFill>
              </a:defRPr>
            </a:lvl4pPr>
            <a:lvl5pPr lvl="4" algn="ctr">
              <a:lnSpc>
                <a:spcPct val="142849"/>
              </a:lnSpc>
              <a:spcBef>
                <a:spcPts val="400"/>
              </a:spcBef>
              <a:spcAft>
                <a:spcPts val="0"/>
              </a:spcAft>
              <a:buSzPts val="1867"/>
              <a:buNone/>
              <a:defRPr>
                <a:solidFill>
                  <a:srgbClr val="8D8D8D"/>
                </a:solidFill>
              </a:defRPr>
            </a:lvl5pPr>
            <a:lvl6pPr lvl="5" algn="ctr">
              <a:lnSpc>
                <a:spcPct val="142849"/>
              </a:lnSpc>
              <a:spcBef>
                <a:spcPts val="400"/>
              </a:spcBef>
              <a:spcAft>
                <a:spcPts val="0"/>
              </a:spcAft>
              <a:buSzPts val="1867"/>
              <a:buNone/>
              <a:defRPr>
                <a:solidFill>
                  <a:srgbClr val="8D8D8D"/>
                </a:solidFill>
              </a:defRPr>
            </a:lvl6pPr>
            <a:lvl7pPr lvl="6" algn="ctr">
              <a:lnSpc>
                <a:spcPct val="131270"/>
              </a:lnSpc>
              <a:spcBef>
                <a:spcPts val="533"/>
              </a:spcBef>
              <a:spcAft>
                <a:spcPts val="0"/>
              </a:spcAft>
              <a:buSzPts val="1920"/>
              <a:buNone/>
              <a:defRPr>
                <a:solidFill>
                  <a:srgbClr val="8D8D8D"/>
                </a:solidFill>
              </a:defRPr>
            </a:lvl7pPr>
            <a:lvl8pPr lvl="7" algn="ctr">
              <a:lnSpc>
                <a:spcPct val="131270"/>
              </a:lnSpc>
              <a:spcBef>
                <a:spcPts val="533"/>
              </a:spcBef>
              <a:spcAft>
                <a:spcPts val="0"/>
              </a:spcAft>
              <a:buClr>
                <a:srgbClr val="8D8D8D"/>
              </a:buClr>
              <a:buSzPts val="2133"/>
              <a:buNone/>
              <a:defRPr>
                <a:solidFill>
                  <a:srgbClr val="8D8D8D"/>
                </a:solidFill>
              </a:defRPr>
            </a:lvl8pPr>
            <a:lvl9pPr lvl="8" algn="ctr">
              <a:lnSpc>
                <a:spcPct val="131270"/>
              </a:lnSpc>
              <a:spcBef>
                <a:spcPts val="533"/>
              </a:spcBef>
              <a:spcAft>
                <a:spcPts val="533"/>
              </a:spcAft>
              <a:buClr>
                <a:srgbClr val="8D8D8D"/>
              </a:buClr>
              <a:buSzPts val="2133"/>
              <a:buNone/>
              <a:defRPr>
                <a:solidFill>
                  <a:srgbClr val="8D8D8D"/>
                </a:solidFill>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_ Small Text Area">
  <p:cSld name="Title Slide _ Small Text Area">
    <p:spTree>
      <p:nvGrpSpPr>
        <p:cNvPr id="83" name="Shape 83"/>
        <p:cNvGrpSpPr/>
        <p:nvPr/>
      </p:nvGrpSpPr>
      <p:grpSpPr>
        <a:xfrm>
          <a:off x="0" y="0"/>
          <a:ext cx="0" cy="0"/>
          <a:chOff x="0" y="0"/>
          <a:chExt cx="0" cy="0"/>
        </a:xfrm>
      </p:grpSpPr>
      <p:sp>
        <p:nvSpPr>
          <p:cNvPr id="84" name="Google Shape;84;p5"/>
          <p:cNvSpPr/>
          <p:nvPr/>
        </p:nvSpPr>
        <p:spPr>
          <a:xfrm>
            <a:off x="9504379" y="270730"/>
            <a:ext cx="2687621" cy="1574095"/>
          </a:xfrm>
          <a:prstGeom prst="rect">
            <a:avLst/>
          </a:prstGeom>
          <a:solidFill>
            <a:schemeClr val="lt1"/>
          </a:solidFill>
          <a:ln>
            <a:noFill/>
          </a:ln>
        </p:spPr>
        <p:txBody>
          <a:bodyPr anchorCtr="0" anchor="ctr" bIns="96000" lIns="144000" spcFirstLastPara="1" rIns="144000" wrap="square" tIns="96000">
            <a:noAutofit/>
          </a:bodyPr>
          <a:lstStyle/>
          <a:p>
            <a:pPr indent="0" lvl="0" marL="0" marR="0" rtl="0" algn="ctr">
              <a:spcBef>
                <a:spcPts val="0"/>
              </a:spcBef>
              <a:spcAft>
                <a:spcPts val="0"/>
              </a:spcAft>
              <a:buNone/>
            </a:pPr>
            <a:r>
              <a:t/>
            </a:r>
            <a:endParaRPr b="1" sz="1600">
              <a:solidFill>
                <a:schemeClr val="lt1"/>
              </a:solidFill>
              <a:latin typeface="Verdana"/>
              <a:ea typeface="Verdana"/>
              <a:cs typeface="Verdana"/>
              <a:sym typeface="Verdana"/>
            </a:endParaRPr>
          </a:p>
        </p:txBody>
      </p:sp>
      <p:sp>
        <p:nvSpPr>
          <p:cNvPr id="85" name="Google Shape;85;p5"/>
          <p:cNvSpPr/>
          <p:nvPr/>
        </p:nvSpPr>
        <p:spPr>
          <a:xfrm>
            <a:off x="143340" y="2"/>
            <a:ext cx="9841093" cy="150878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grpSp>
        <p:nvGrpSpPr>
          <p:cNvPr id="86" name="Google Shape;86;p5"/>
          <p:cNvGrpSpPr/>
          <p:nvPr/>
        </p:nvGrpSpPr>
        <p:grpSpPr>
          <a:xfrm>
            <a:off x="10176454" y="270730"/>
            <a:ext cx="1824204" cy="1041877"/>
            <a:chOff x="2109" y="940"/>
            <a:chExt cx="991" cy="566"/>
          </a:xfrm>
        </p:grpSpPr>
        <p:sp>
          <p:nvSpPr>
            <p:cNvPr id="87" name="Google Shape;87;p5"/>
            <p:cNvSpPr/>
            <p:nvPr/>
          </p:nvSpPr>
          <p:spPr>
            <a:xfrm>
              <a:off x="2109" y="940"/>
              <a:ext cx="990" cy="5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pic>
          <p:nvPicPr>
            <p:cNvPr id="88" name="Google Shape;88;p5"/>
            <p:cNvPicPr preferRelativeResize="0"/>
            <p:nvPr/>
          </p:nvPicPr>
          <p:blipFill rotWithShape="1">
            <a:blip r:embed="rId2">
              <a:alphaModFix/>
            </a:blip>
            <a:srcRect b="234" l="0" r="0" t="0"/>
            <a:stretch/>
          </p:blipFill>
          <p:spPr>
            <a:xfrm>
              <a:off x="2109" y="940"/>
              <a:ext cx="991" cy="566"/>
            </a:xfrm>
            <a:prstGeom prst="rect">
              <a:avLst/>
            </a:prstGeom>
            <a:noFill/>
            <a:ln>
              <a:noFill/>
            </a:ln>
          </p:spPr>
        </p:pic>
      </p:grpSp>
      <p:sp>
        <p:nvSpPr>
          <p:cNvPr id="89" name="Google Shape;89;p5"/>
          <p:cNvSpPr/>
          <p:nvPr/>
        </p:nvSpPr>
        <p:spPr>
          <a:xfrm>
            <a:off x="239186" y="4805683"/>
            <a:ext cx="11468100" cy="18406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
        <p:nvSpPr>
          <p:cNvPr id="90" name="Google Shape;90;p5"/>
          <p:cNvSpPr/>
          <p:nvPr>
            <p:ph idx="2" type="pic"/>
          </p:nvPr>
        </p:nvSpPr>
        <p:spPr>
          <a:xfrm>
            <a:off x="478367" y="1411817"/>
            <a:ext cx="11474451" cy="4986867"/>
          </a:xfrm>
          <a:prstGeom prst="rect">
            <a:avLst/>
          </a:prstGeom>
          <a:noFill/>
          <a:ln>
            <a:noFill/>
          </a:ln>
        </p:spPr>
      </p:sp>
      <p:sp>
        <p:nvSpPr>
          <p:cNvPr id="91" name="Google Shape;91;p5"/>
          <p:cNvSpPr txBox="1"/>
          <p:nvPr>
            <p:ph idx="1" type="body"/>
          </p:nvPr>
        </p:nvSpPr>
        <p:spPr>
          <a:xfrm>
            <a:off x="239186" y="4805681"/>
            <a:ext cx="11468097" cy="1840652"/>
          </a:xfrm>
          <a:prstGeom prst="rect">
            <a:avLst/>
          </a:prstGeom>
          <a:solidFill>
            <a:schemeClr val="accent1">
              <a:alpha val="69803"/>
            </a:schemeClr>
          </a:solidFill>
          <a:ln>
            <a:noFill/>
          </a:ln>
        </p:spPr>
        <p:txBody>
          <a:bodyPr anchorCtr="0" anchor="t" bIns="0" lIns="108000" spcFirstLastPara="1" rIns="0" wrap="square" tIns="252000">
            <a:noAutofit/>
          </a:bodyPr>
          <a:lstStyle>
            <a:lvl1pPr indent="-228600" lvl="0" marL="457200" algn="l">
              <a:lnSpc>
                <a:spcPct val="100000"/>
              </a:lnSpc>
              <a:spcBef>
                <a:spcPts val="400"/>
              </a:spcBef>
              <a:spcAft>
                <a:spcPts val="0"/>
              </a:spcAft>
              <a:buClr>
                <a:schemeClr val="lt1"/>
              </a:buClr>
              <a:buSzPts val="2667"/>
              <a:buNone/>
              <a:defRPr sz="2667">
                <a:solidFill>
                  <a:schemeClr val="lt1"/>
                </a:solidFill>
                <a:latin typeface="Verdana"/>
                <a:ea typeface="Verdana"/>
                <a:cs typeface="Verdana"/>
                <a:sym typeface="Verdana"/>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92" name="Google Shape;92;p5"/>
          <p:cNvSpPr txBox="1"/>
          <p:nvPr>
            <p:ph type="ctrTitle"/>
          </p:nvPr>
        </p:nvSpPr>
        <p:spPr>
          <a:xfrm>
            <a:off x="478367" y="4805681"/>
            <a:ext cx="11228919" cy="1599355"/>
          </a:xfrm>
          <a:prstGeom prst="rect">
            <a:avLst/>
          </a:prstGeom>
          <a:noFill/>
          <a:ln>
            <a:noFill/>
          </a:ln>
        </p:spPr>
        <p:txBody>
          <a:bodyPr anchorCtr="0" anchor="t" bIns="0" lIns="108000" spcFirstLastPara="1" rIns="0" wrap="square" tIns="252000">
            <a:spAutoFit/>
          </a:bodyPr>
          <a:lstStyle>
            <a:lvl1pPr lvl="0" algn="l">
              <a:spcBef>
                <a:spcPts val="0"/>
              </a:spcBef>
              <a:spcAft>
                <a:spcPts val="0"/>
              </a:spcAft>
              <a:buClr>
                <a:schemeClr val="lt1"/>
              </a:buClr>
              <a:buSzPts val="2667"/>
              <a:buFont typeface="Verdana"/>
              <a:buNone/>
              <a:defRPr sz="2667">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range">
  <p:cSld name="Title Slide Orange">
    <p:spTree>
      <p:nvGrpSpPr>
        <p:cNvPr id="93" name="Shape 93"/>
        <p:cNvGrpSpPr/>
        <p:nvPr/>
      </p:nvGrpSpPr>
      <p:grpSpPr>
        <a:xfrm>
          <a:off x="0" y="0"/>
          <a:ext cx="0" cy="0"/>
          <a:chOff x="0" y="0"/>
          <a:chExt cx="0" cy="0"/>
        </a:xfrm>
      </p:grpSpPr>
      <p:sp>
        <p:nvSpPr>
          <p:cNvPr id="94" name="Google Shape;94;p6"/>
          <p:cNvSpPr/>
          <p:nvPr/>
        </p:nvSpPr>
        <p:spPr>
          <a:xfrm>
            <a:off x="9504379" y="270730"/>
            <a:ext cx="2687621" cy="1574095"/>
          </a:xfrm>
          <a:prstGeom prst="rect">
            <a:avLst/>
          </a:prstGeom>
          <a:solidFill>
            <a:schemeClr val="lt1"/>
          </a:solidFill>
          <a:ln>
            <a:noFill/>
          </a:ln>
        </p:spPr>
        <p:txBody>
          <a:bodyPr anchorCtr="0" anchor="ctr" bIns="96000" lIns="144000" spcFirstLastPara="1" rIns="144000" wrap="square" tIns="96000">
            <a:noAutofit/>
          </a:bodyPr>
          <a:lstStyle/>
          <a:p>
            <a:pPr indent="0" lvl="0" marL="0" marR="0" rtl="0" algn="ctr">
              <a:spcBef>
                <a:spcPts val="0"/>
              </a:spcBef>
              <a:spcAft>
                <a:spcPts val="0"/>
              </a:spcAft>
              <a:buNone/>
            </a:pPr>
            <a:r>
              <a:t/>
            </a:r>
            <a:endParaRPr b="1" sz="1600">
              <a:solidFill>
                <a:schemeClr val="lt1"/>
              </a:solidFill>
              <a:latin typeface="Verdana"/>
              <a:ea typeface="Verdana"/>
              <a:cs typeface="Verdana"/>
              <a:sym typeface="Verdana"/>
            </a:endParaRPr>
          </a:p>
        </p:txBody>
      </p:sp>
      <p:sp>
        <p:nvSpPr>
          <p:cNvPr id="95" name="Google Shape;95;p6"/>
          <p:cNvSpPr/>
          <p:nvPr/>
        </p:nvSpPr>
        <p:spPr>
          <a:xfrm>
            <a:off x="143340" y="2"/>
            <a:ext cx="9841093" cy="150878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grpSp>
        <p:nvGrpSpPr>
          <p:cNvPr id="96" name="Google Shape;96;p6"/>
          <p:cNvGrpSpPr/>
          <p:nvPr/>
        </p:nvGrpSpPr>
        <p:grpSpPr>
          <a:xfrm>
            <a:off x="10176454" y="270730"/>
            <a:ext cx="1824204" cy="1041877"/>
            <a:chOff x="2109" y="940"/>
            <a:chExt cx="991" cy="566"/>
          </a:xfrm>
        </p:grpSpPr>
        <p:sp>
          <p:nvSpPr>
            <p:cNvPr id="97" name="Google Shape;97;p6"/>
            <p:cNvSpPr/>
            <p:nvPr/>
          </p:nvSpPr>
          <p:spPr>
            <a:xfrm>
              <a:off x="2109" y="940"/>
              <a:ext cx="990" cy="5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pic>
          <p:nvPicPr>
            <p:cNvPr id="98" name="Google Shape;98;p6"/>
            <p:cNvPicPr preferRelativeResize="0"/>
            <p:nvPr/>
          </p:nvPicPr>
          <p:blipFill rotWithShape="1">
            <a:blip r:embed="rId2">
              <a:alphaModFix/>
            </a:blip>
            <a:srcRect b="234" l="0" r="0" t="0"/>
            <a:stretch/>
          </p:blipFill>
          <p:spPr>
            <a:xfrm>
              <a:off x="2109" y="940"/>
              <a:ext cx="991" cy="566"/>
            </a:xfrm>
            <a:prstGeom prst="rect">
              <a:avLst/>
            </a:prstGeom>
            <a:noFill/>
            <a:ln>
              <a:noFill/>
            </a:ln>
          </p:spPr>
        </p:pic>
      </p:grpSp>
      <p:sp>
        <p:nvSpPr>
          <p:cNvPr id="99" name="Google Shape;99;p6"/>
          <p:cNvSpPr/>
          <p:nvPr/>
        </p:nvSpPr>
        <p:spPr>
          <a:xfrm>
            <a:off x="239185" y="3909485"/>
            <a:ext cx="11468100" cy="27368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
        <p:nvSpPr>
          <p:cNvPr id="100" name="Google Shape;100;p6"/>
          <p:cNvSpPr/>
          <p:nvPr>
            <p:ph idx="2" type="pic"/>
          </p:nvPr>
        </p:nvSpPr>
        <p:spPr>
          <a:xfrm>
            <a:off x="478367" y="1411817"/>
            <a:ext cx="11474451" cy="4993217"/>
          </a:xfrm>
          <a:prstGeom prst="rect">
            <a:avLst/>
          </a:prstGeom>
          <a:noFill/>
          <a:ln>
            <a:noFill/>
          </a:ln>
        </p:spPr>
      </p:sp>
      <p:sp>
        <p:nvSpPr>
          <p:cNvPr id="101" name="Google Shape;101;p6"/>
          <p:cNvSpPr txBox="1"/>
          <p:nvPr>
            <p:ph idx="1" type="body"/>
          </p:nvPr>
        </p:nvSpPr>
        <p:spPr>
          <a:xfrm>
            <a:off x="239186" y="3902392"/>
            <a:ext cx="11468097" cy="2743941"/>
          </a:xfrm>
          <a:prstGeom prst="rect">
            <a:avLst/>
          </a:prstGeom>
          <a:solidFill>
            <a:schemeClr val="accent2">
              <a:alpha val="69803"/>
            </a:schemeClr>
          </a:solidFill>
          <a:ln>
            <a:noFill/>
          </a:ln>
        </p:spPr>
        <p:txBody>
          <a:bodyPr anchorCtr="0" anchor="t" bIns="0" lIns="108000" spcFirstLastPara="1" rIns="0" wrap="square" tIns="252000">
            <a:noAutofit/>
          </a:bodyPr>
          <a:lstStyle>
            <a:lvl1pPr indent="-228600" lvl="0" marL="457200" algn="l">
              <a:lnSpc>
                <a:spcPct val="100000"/>
              </a:lnSpc>
              <a:spcBef>
                <a:spcPts val="400"/>
              </a:spcBef>
              <a:spcAft>
                <a:spcPts val="0"/>
              </a:spcAft>
              <a:buClr>
                <a:schemeClr val="lt1"/>
              </a:buClr>
              <a:buSzPts val="2667"/>
              <a:buNone/>
              <a:defRPr sz="2667">
                <a:solidFill>
                  <a:schemeClr val="lt1"/>
                </a:solidFill>
                <a:latin typeface="Verdana"/>
                <a:ea typeface="Verdana"/>
                <a:cs typeface="Verdana"/>
                <a:sym typeface="Verdana"/>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02" name="Google Shape;102;p6"/>
          <p:cNvSpPr txBox="1"/>
          <p:nvPr>
            <p:ph type="ctrTitle"/>
          </p:nvPr>
        </p:nvSpPr>
        <p:spPr>
          <a:xfrm>
            <a:off x="478367" y="3909486"/>
            <a:ext cx="11228919" cy="2495549"/>
          </a:xfrm>
          <a:prstGeom prst="rect">
            <a:avLst/>
          </a:prstGeom>
          <a:noFill/>
          <a:ln>
            <a:noFill/>
          </a:ln>
        </p:spPr>
        <p:txBody>
          <a:bodyPr anchorCtr="0" anchor="t" bIns="0" lIns="108000" spcFirstLastPara="1" rIns="0" wrap="square" tIns="252000">
            <a:spAutoFit/>
          </a:bodyPr>
          <a:lstStyle>
            <a:lvl1pPr lvl="0" algn="l">
              <a:spcBef>
                <a:spcPts val="0"/>
              </a:spcBef>
              <a:spcAft>
                <a:spcPts val="0"/>
              </a:spcAft>
              <a:buClr>
                <a:schemeClr val="lt1"/>
              </a:buClr>
              <a:buSzPts val="2667"/>
              <a:buFont typeface="Verdana"/>
              <a:buNone/>
              <a:defRPr sz="2667">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6"/>
          <p:cNvSpPr txBox="1"/>
          <p:nvPr>
            <p:ph idx="3" type="subTitle"/>
          </p:nvPr>
        </p:nvSpPr>
        <p:spPr>
          <a:xfrm>
            <a:off x="5183715" y="5277909"/>
            <a:ext cx="6523568" cy="1120033"/>
          </a:xfrm>
          <a:prstGeom prst="rect">
            <a:avLst/>
          </a:prstGeom>
          <a:noFill/>
          <a:ln>
            <a:noFill/>
          </a:ln>
        </p:spPr>
        <p:txBody>
          <a:bodyPr anchorCtr="0" anchor="t" bIns="0" lIns="0" spcFirstLastPara="1" rIns="108000" wrap="square" tIns="0">
            <a:spAutoFit/>
          </a:bodyPr>
          <a:lstStyle>
            <a:lvl1pPr lvl="0" algn="r">
              <a:lnSpc>
                <a:spcPct val="142849"/>
              </a:lnSpc>
              <a:spcBef>
                <a:spcPts val="400"/>
              </a:spcBef>
              <a:spcAft>
                <a:spcPts val="0"/>
              </a:spcAft>
              <a:buClr>
                <a:schemeClr val="lt1"/>
              </a:buClr>
              <a:buSzPts val="1867"/>
              <a:buNone/>
              <a:defRPr sz="1867">
                <a:solidFill>
                  <a:schemeClr val="lt1"/>
                </a:solidFill>
              </a:defRPr>
            </a:lvl1pPr>
            <a:lvl2pPr lvl="1" algn="ctr">
              <a:lnSpc>
                <a:spcPct val="142849"/>
              </a:lnSpc>
              <a:spcBef>
                <a:spcPts val="400"/>
              </a:spcBef>
              <a:spcAft>
                <a:spcPts val="0"/>
              </a:spcAft>
              <a:buSzPts val="1867"/>
              <a:buNone/>
              <a:defRPr>
                <a:solidFill>
                  <a:srgbClr val="8D8D8D"/>
                </a:solidFill>
              </a:defRPr>
            </a:lvl2pPr>
            <a:lvl3pPr lvl="2" algn="ctr">
              <a:lnSpc>
                <a:spcPct val="142849"/>
              </a:lnSpc>
              <a:spcBef>
                <a:spcPts val="400"/>
              </a:spcBef>
              <a:spcAft>
                <a:spcPts val="0"/>
              </a:spcAft>
              <a:buSzPts val="1867"/>
              <a:buNone/>
              <a:defRPr>
                <a:solidFill>
                  <a:srgbClr val="8D8D8D"/>
                </a:solidFill>
              </a:defRPr>
            </a:lvl3pPr>
            <a:lvl4pPr lvl="3" algn="ctr">
              <a:lnSpc>
                <a:spcPct val="142849"/>
              </a:lnSpc>
              <a:spcBef>
                <a:spcPts val="400"/>
              </a:spcBef>
              <a:spcAft>
                <a:spcPts val="0"/>
              </a:spcAft>
              <a:buSzPts val="1867"/>
              <a:buNone/>
              <a:defRPr>
                <a:solidFill>
                  <a:srgbClr val="8D8D8D"/>
                </a:solidFill>
              </a:defRPr>
            </a:lvl4pPr>
            <a:lvl5pPr lvl="4" algn="ctr">
              <a:lnSpc>
                <a:spcPct val="142849"/>
              </a:lnSpc>
              <a:spcBef>
                <a:spcPts val="400"/>
              </a:spcBef>
              <a:spcAft>
                <a:spcPts val="0"/>
              </a:spcAft>
              <a:buSzPts val="1867"/>
              <a:buNone/>
              <a:defRPr>
                <a:solidFill>
                  <a:srgbClr val="8D8D8D"/>
                </a:solidFill>
              </a:defRPr>
            </a:lvl5pPr>
            <a:lvl6pPr lvl="5" algn="ctr">
              <a:lnSpc>
                <a:spcPct val="142849"/>
              </a:lnSpc>
              <a:spcBef>
                <a:spcPts val="400"/>
              </a:spcBef>
              <a:spcAft>
                <a:spcPts val="0"/>
              </a:spcAft>
              <a:buSzPts val="1867"/>
              <a:buNone/>
              <a:defRPr>
                <a:solidFill>
                  <a:srgbClr val="8D8D8D"/>
                </a:solidFill>
              </a:defRPr>
            </a:lvl6pPr>
            <a:lvl7pPr lvl="6" algn="ctr">
              <a:lnSpc>
                <a:spcPct val="131270"/>
              </a:lnSpc>
              <a:spcBef>
                <a:spcPts val="533"/>
              </a:spcBef>
              <a:spcAft>
                <a:spcPts val="0"/>
              </a:spcAft>
              <a:buSzPts val="1920"/>
              <a:buNone/>
              <a:defRPr>
                <a:solidFill>
                  <a:srgbClr val="8D8D8D"/>
                </a:solidFill>
              </a:defRPr>
            </a:lvl7pPr>
            <a:lvl8pPr lvl="7" algn="ctr">
              <a:lnSpc>
                <a:spcPct val="131270"/>
              </a:lnSpc>
              <a:spcBef>
                <a:spcPts val="533"/>
              </a:spcBef>
              <a:spcAft>
                <a:spcPts val="0"/>
              </a:spcAft>
              <a:buClr>
                <a:srgbClr val="8D8D8D"/>
              </a:buClr>
              <a:buSzPts val="2133"/>
              <a:buNone/>
              <a:defRPr>
                <a:solidFill>
                  <a:srgbClr val="8D8D8D"/>
                </a:solidFill>
              </a:defRPr>
            </a:lvl8pPr>
            <a:lvl9pPr lvl="8" algn="ctr">
              <a:lnSpc>
                <a:spcPct val="131270"/>
              </a:lnSpc>
              <a:spcBef>
                <a:spcPts val="533"/>
              </a:spcBef>
              <a:spcAft>
                <a:spcPts val="533"/>
              </a:spcAft>
              <a:buClr>
                <a:srgbClr val="8D8D8D"/>
              </a:buClr>
              <a:buSzPts val="2133"/>
              <a:buNone/>
              <a:defRPr>
                <a:solidFill>
                  <a:srgbClr val="8D8D8D"/>
                </a:solidFill>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range _ Small Text Area">
  <p:cSld name="Title Slide Orange _ Small Text Area">
    <p:spTree>
      <p:nvGrpSpPr>
        <p:cNvPr id="104" name="Shape 104"/>
        <p:cNvGrpSpPr/>
        <p:nvPr/>
      </p:nvGrpSpPr>
      <p:grpSpPr>
        <a:xfrm>
          <a:off x="0" y="0"/>
          <a:ext cx="0" cy="0"/>
          <a:chOff x="0" y="0"/>
          <a:chExt cx="0" cy="0"/>
        </a:xfrm>
      </p:grpSpPr>
      <p:sp>
        <p:nvSpPr>
          <p:cNvPr id="105" name="Google Shape;105;p7"/>
          <p:cNvSpPr/>
          <p:nvPr/>
        </p:nvSpPr>
        <p:spPr>
          <a:xfrm>
            <a:off x="9504379" y="270730"/>
            <a:ext cx="2687621" cy="1574095"/>
          </a:xfrm>
          <a:prstGeom prst="rect">
            <a:avLst/>
          </a:prstGeom>
          <a:solidFill>
            <a:schemeClr val="lt1"/>
          </a:solidFill>
          <a:ln>
            <a:noFill/>
          </a:ln>
        </p:spPr>
        <p:txBody>
          <a:bodyPr anchorCtr="0" anchor="ctr" bIns="96000" lIns="144000" spcFirstLastPara="1" rIns="144000" wrap="square" tIns="96000">
            <a:noAutofit/>
          </a:bodyPr>
          <a:lstStyle/>
          <a:p>
            <a:pPr indent="0" lvl="0" marL="0" marR="0" rtl="0" algn="ctr">
              <a:spcBef>
                <a:spcPts val="0"/>
              </a:spcBef>
              <a:spcAft>
                <a:spcPts val="0"/>
              </a:spcAft>
              <a:buNone/>
            </a:pPr>
            <a:r>
              <a:t/>
            </a:r>
            <a:endParaRPr b="1" sz="1600">
              <a:solidFill>
                <a:schemeClr val="lt1"/>
              </a:solidFill>
              <a:latin typeface="Verdana"/>
              <a:ea typeface="Verdana"/>
              <a:cs typeface="Verdana"/>
              <a:sym typeface="Verdana"/>
            </a:endParaRPr>
          </a:p>
        </p:txBody>
      </p:sp>
      <p:sp>
        <p:nvSpPr>
          <p:cNvPr id="106" name="Google Shape;106;p7"/>
          <p:cNvSpPr/>
          <p:nvPr/>
        </p:nvSpPr>
        <p:spPr>
          <a:xfrm>
            <a:off x="143340" y="2"/>
            <a:ext cx="9841093" cy="15567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grpSp>
        <p:nvGrpSpPr>
          <p:cNvPr id="107" name="Google Shape;107;p7"/>
          <p:cNvGrpSpPr/>
          <p:nvPr/>
        </p:nvGrpSpPr>
        <p:grpSpPr>
          <a:xfrm>
            <a:off x="10176454" y="270730"/>
            <a:ext cx="1824204" cy="1041877"/>
            <a:chOff x="2109" y="940"/>
            <a:chExt cx="991" cy="566"/>
          </a:xfrm>
        </p:grpSpPr>
        <p:sp>
          <p:nvSpPr>
            <p:cNvPr id="108" name="Google Shape;108;p7"/>
            <p:cNvSpPr/>
            <p:nvPr/>
          </p:nvSpPr>
          <p:spPr>
            <a:xfrm>
              <a:off x="2109" y="940"/>
              <a:ext cx="990" cy="5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pic>
          <p:nvPicPr>
            <p:cNvPr id="109" name="Google Shape;109;p7"/>
            <p:cNvPicPr preferRelativeResize="0"/>
            <p:nvPr/>
          </p:nvPicPr>
          <p:blipFill rotWithShape="1">
            <a:blip r:embed="rId2">
              <a:alphaModFix/>
            </a:blip>
            <a:srcRect b="234" l="0" r="0" t="0"/>
            <a:stretch/>
          </p:blipFill>
          <p:spPr>
            <a:xfrm>
              <a:off x="2109" y="940"/>
              <a:ext cx="991" cy="566"/>
            </a:xfrm>
            <a:prstGeom prst="rect">
              <a:avLst/>
            </a:prstGeom>
            <a:noFill/>
            <a:ln>
              <a:noFill/>
            </a:ln>
          </p:spPr>
        </p:pic>
      </p:grpSp>
      <p:sp>
        <p:nvSpPr>
          <p:cNvPr id="110" name="Google Shape;110;p7"/>
          <p:cNvSpPr/>
          <p:nvPr/>
        </p:nvSpPr>
        <p:spPr>
          <a:xfrm>
            <a:off x="239185" y="4805683"/>
            <a:ext cx="11468100" cy="18406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
        <p:nvSpPr>
          <p:cNvPr id="111" name="Google Shape;111;p7"/>
          <p:cNvSpPr/>
          <p:nvPr>
            <p:ph idx="2" type="pic"/>
          </p:nvPr>
        </p:nvSpPr>
        <p:spPr>
          <a:xfrm>
            <a:off x="478367" y="1411817"/>
            <a:ext cx="11474451" cy="4993219"/>
          </a:xfrm>
          <a:prstGeom prst="rect">
            <a:avLst/>
          </a:prstGeom>
          <a:noFill/>
          <a:ln>
            <a:noFill/>
          </a:ln>
        </p:spPr>
      </p:sp>
      <p:sp>
        <p:nvSpPr>
          <p:cNvPr id="112" name="Google Shape;112;p7"/>
          <p:cNvSpPr txBox="1"/>
          <p:nvPr>
            <p:ph idx="1" type="body"/>
          </p:nvPr>
        </p:nvSpPr>
        <p:spPr>
          <a:xfrm>
            <a:off x="239186" y="4805681"/>
            <a:ext cx="11468097" cy="1840652"/>
          </a:xfrm>
          <a:prstGeom prst="rect">
            <a:avLst/>
          </a:prstGeom>
          <a:solidFill>
            <a:schemeClr val="accent2">
              <a:alpha val="69803"/>
            </a:schemeClr>
          </a:solidFill>
          <a:ln>
            <a:noFill/>
          </a:ln>
        </p:spPr>
        <p:txBody>
          <a:bodyPr anchorCtr="0" anchor="t" bIns="0" lIns="108000" spcFirstLastPara="1" rIns="0" wrap="square" tIns="252000">
            <a:noAutofit/>
          </a:bodyPr>
          <a:lstStyle>
            <a:lvl1pPr indent="-228600" lvl="0" marL="457200" algn="l">
              <a:lnSpc>
                <a:spcPct val="100000"/>
              </a:lnSpc>
              <a:spcBef>
                <a:spcPts val="400"/>
              </a:spcBef>
              <a:spcAft>
                <a:spcPts val="0"/>
              </a:spcAft>
              <a:buClr>
                <a:schemeClr val="lt1"/>
              </a:buClr>
              <a:buSzPts val="2667"/>
              <a:buNone/>
              <a:defRPr sz="2667">
                <a:solidFill>
                  <a:schemeClr val="lt1"/>
                </a:solidFill>
                <a:latin typeface="Verdana"/>
                <a:ea typeface="Verdana"/>
                <a:cs typeface="Verdana"/>
                <a:sym typeface="Verdana"/>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2900" lvl="4" marL="2286000" algn="l">
              <a:lnSpc>
                <a:spcPct val="148166"/>
              </a:lnSpc>
              <a:spcBef>
                <a:spcPts val="400"/>
              </a:spcBef>
              <a:spcAft>
                <a:spcPts val="0"/>
              </a:spcAft>
              <a:buSzPts val="1800"/>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13" name="Google Shape;113;p7"/>
          <p:cNvSpPr txBox="1"/>
          <p:nvPr>
            <p:ph type="ctrTitle"/>
          </p:nvPr>
        </p:nvSpPr>
        <p:spPr>
          <a:xfrm>
            <a:off x="478367" y="4805681"/>
            <a:ext cx="11228919" cy="1599355"/>
          </a:xfrm>
          <a:prstGeom prst="rect">
            <a:avLst/>
          </a:prstGeom>
          <a:noFill/>
          <a:ln>
            <a:noFill/>
          </a:ln>
        </p:spPr>
        <p:txBody>
          <a:bodyPr anchorCtr="0" anchor="t" bIns="0" lIns="108000" spcFirstLastPara="1" rIns="0" wrap="square" tIns="252000">
            <a:spAutoFit/>
          </a:bodyPr>
          <a:lstStyle>
            <a:lvl1pPr lvl="0" algn="l">
              <a:spcBef>
                <a:spcPts val="0"/>
              </a:spcBef>
              <a:spcAft>
                <a:spcPts val="0"/>
              </a:spcAft>
              <a:buClr>
                <a:schemeClr val="lt1"/>
              </a:buClr>
              <a:buSzPts val="2667"/>
              <a:buFont typeface="Verdana"/>
              <a:buNone/>
              <a:defRPr sz="2667">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14" name="Shape 114"/>
        <p:cNvGrpSpPr/>
        <p:nvPr/>
      </p:nvGrpSpPr>
      <p:grpSpPr>
        <a:xfrm>
          <a:off x="0" y="0"/>
          <a:ext cx="0" cy="0"/>
          <a:chOff x="0" y="0"/>
          <a:chExt cx="0" cy="0"/>
        </a:xfrm>
      </p:grpSpPr>
      <p:sp>
        <p:nvSpPr>
          <p:cNvPr id="115" name="Google Shape;115;p8"/>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8"/>
          <p:cNvSpPr txBox="1"/>
          <p:nvPr>
            <p:ph idx="1" type="body"/>
          </p:nvPr>
        </p:nvSpPr>
        <p:spPr>
          <a:xfrm>
            <a:off x="478366" y="1291472"/>
            <a:ext cx="11380553" cy="5113563"/>
          </a:xfrm>
          <a:prstGeom prst="rect">
            <a:avLst/>
          </a:prstGeom>
          <a:noFill/>
          <a:ln>
            <a:noFill/>
          </a:ln>
        </p:spPr>
        <p:txBody>
          <a:bodyPr anchorCtr="0" anchor="t" bIns="0" lIns="0" spcFirstLastPara="1" rIns="0" wrap="square" tIns="0">
            <a:spAutoFit/>
          </a:bodyPr>
          <a:lstStyle>
            <a:lvl1pPr indent="-347154" lvl="0" marL="457200" algn="l">
              <a:lnSpc>
                <a:spcPct val="142849"/>
              </a:lnSpc>
              <a:spcBef>
                <a:spcPts val="400"/>
              </a:spcBef>
              <a:spcAft>
                <a:spcPts val="0"/>
              </a:spcAft>
              <a:buClr>
                <a:schemeClr val="accent1"/>
              </a:buClr>
              <a:buSzPts val="1867"/>
              <a:buFont typeface="Verdana"/>
              <a:buAutoNum type="arabicPeriod"/>
              <a:defRPr sz="1867">
                <a:solidFill>
                  <a:schemeClr val="dk1"/>
                </a:solidFill>
              </a:defRPr>
            </a:lvl1pPr>
            <a:lvl2pPr indent="-347154" lvl="1" marL="914400" algn="l">
              <a:lnSpc>
                <a:spcPct val="142849"/>
              </a:lnSpc>
              <a:spcBef>
                <a:spcPts val="400"/>
              </a:spcBef>
              <a:spcAft>
                <a:spcPts val="0"/>
              </a:spcAft>
              <a:buClr>
                <a:schemeClr val="accent1"/>
              </a:buClr>
              <a:buSzPts val="1867"/>
              <a:buFont typeface="Arial"/>
              <a:buChar char="■"/>
              <a:defRPr sz="1867">
                <a:solidFill>
                  <a:schemeClr val="dk1"/>
                </a:solidFill>
              </a:defRPr>
            </a:lvl2pPr>
            <a:lvl3pPr indent="-347154" lvl="2" marL="1371600" algn="l">
              <a:lnSpc>
                <a:spcPct val="142849"/>
              </a:lnSpc>
              <a:spcBef>
                <a:spcPts val="400"/>
              </a:spcBef>
              <a:spcAft>
                <a:spcPts val="0"/>
              </a:spcAft>
              <a:buClr>
                <a:schemeClr val="accent1"/>
              </a:buClr>
              <a:buSzPts val="1867"/>
              <a:buFont typeface="Arial"/>
              <a:buChar char="■"/>
              <a:defRPr sz="1867">
                <a:solidFill>
                  <a:schemeClr val="dk1"/>
                </a:solidFill>
              </a:defRPr>
            </a:lvl3pPr>
            <a:lvl4pPr indent="-347154" lvl="3" marL="1828800" algn="l">
              <a:lnSpc>
                <a:spcPct val="142849"/>
              </a:lnSpc>
              <a:spcBef>
                <a:spcPts val="400"/>
              </a:spcBef>
              <a:spcAft>
                <a:spcPts val="0"/>
              </a:spcAft>
              <a:buClr>
                <a:schemeClr val="accent1"/>
              </a:buClr>
              <a:buSzPts val="1867"/>
              <a:buFont typeface="Arial"/>
              <a:buChar char="■"/>
              <a:defRPr sz="1867">
                <a:solidFill>
                  <a:schemeClr val="dk1"/>
                </a:solidFill>
              </a:defRPr>
            </a:lvl4pPr>
            <a:lvl5pPr indent="-347154" lvl="4" marL="2286000" algn="l">
              <a:lnSpc>
                <a:spcPct val="142849"/>
              </a:lnSpc>
              <a:spcBef>
                <a:spcPts val="400"/>
              </a:spcBef>
              <a:spcAft>
                <a:spcPts val="0"/>
              </a:spcAft>
              <a:buClr>
                <a:schemeClr val="accent1"/>
              </a:buClr>
              <a:buSzPts val="1867"/>
              <a:buFont typeface="Arial"/>
              <a:buChar char="■"/>
              <a:defRPr sz="1867">
                <a:solidFill>
                  <a:schemeClr val="dk1"/>
                </a:solidFill>
              </a:defRPr>
            </a:lvl5pPr>
            <a:lvl6pPr indent="-347154" lvl="5" marL="2743200" algn="l">
              <a:lnSpc>
                <a:spcPct val="142849"/>
              </a:lnSpc>
              <a:spcBef>
                <a:spcPts val="400"/>
              </a:spcBef>
              <a:spcAft>
                <a:spcPts val="0"/>
              </a:spcAft>
              <a:buClr>
                <a:schemeClr val="accent1"/>
              </a:buClr>
              <a:buSzPts val="1867"/>
              <a:buFont typeface="Arial"/>
              <a:buChar char="■"/>
              <a:defRPr sz="1867">
                <a:solidFill>
                  <a:schemeClr val="dk1"/>
                </a:solidFill>
              </a:defRPr>
            </a:lvl6pPr>
            <a:lvl7pPr indent="-347154" lvl="6" marL="3200400" algn="l">
              <a:lnSpc>
                <a:spcPct val="149973"/>
              </a:lnSpc>
              <a:spcBef>
                <a:spcPts val="400"/>
              </a:spcBef>
              <a:spcAft>
                <a:spcPts val="0"/>
              </a:spcAft>
              <a:buClr>
                <a:schemeClr val="accent1"/>
              </a:buClr>
              <a:buSzPts val="1867"/>
              <a:buFont typeface="Arial"/>
              <a:buChar char="■"/>
              <a:defRPr sz="1867">
                <a:solidFill>
                  <a:schemeClr val="dk1"/>
                </a:solidFill>
              </a:defRPr>
            </a:lvl7pPr>
            <a:lvl8pPr indent="-347154" lvl="7" marL="3657600" algn="l">
              <a:lnSpc>
                <a:spcPct val="149973"/>
              </a:lnSpc>
              <a:spcBef>
                <a:spcPts val="400"/>
              </a:spcBef>
              <a:spcAft>
                <a:spcPts val="0"/>
              </a:spcAft>
              <a:buClr>
                <a:schemeClr val="accent1"/>
              </a:buClr>
              <a:buSzPts val="1867"/>
              <a:buFont typeface="Arial"/>
              <a:buChar char="■"/>
              <a:defRPr sz="1867" cap="none">
                <a:solidFill>
                  <a:schemeClr val="dk1"/>
                </a:solidFill>
              </a:defRPr>
            </a:lvl8pPr>
            <a:lvl9pPr indent="-347154" lvl="8" marL="4114800" algn="l">
              <a:lnSpc>
                <a:spcPct val="149973"/>
              </a:lnSpc>
              <a:spcBef>
                <a:spcPts val="400"/>
              </a:spcBef>
              <a:spcAft>
                <a:spcPts val="400"/>
              </a:spcAft>
              <a:buClr>
                <a:schemeClr val="accent1"/>
              </a:buClr>
              <a:buSzPts val="1867"/>
              <a:buFont typeface="Arial"/>
              <a:buChar char="■"/>
              <a:defRPr sz="1867" cap="none">
                <a:solidFill>
                  <a:schemeClr val="dk1"/>
                </a:solidFill>
              </a:defRPr>
            </a:lvl9pPr>
          </a:lstStyle>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9"/>
          <p:cNvSpPr txBox="1"/>
          <p:nvPr>
            <p:ph idx="1" type="body"/>
          </p:nvPr>
        </p:nvSpPr>
        <p:spPr>
          <a:xfrm>
            <a:off x="478369" y="1282046"/>
            <a:ext cx="11474451" cy="5122988"/>
          </a:xfrm>
          <a:prstGeom prst="rect">
            <a:avLst/>
          </a:prstGeom>
          <a:noFill/>
          <a:ln>
            <a:noFill/>
          </a:ln>
        </p:spPr>
        <p:txBody>
          <a:bodyPr anchorCtr="0" anchor="t" bIns="0" lIns="0" spcFirstLastPara="1" rIns="0" wrap="square" tIns="0">
            <a:spAutoFit/>
          </a:bodyPr>
          <a:lstStyle>
            <a:lvl1pPr indent="-228600" lvl="0" marL="457200" algn="l">
              <a:lnSpc>
                <a:spcPct val="148166"/>
              </a:lnSpc>
              <a:spcBef>
                <a:spcPts val="400"/>
              </a:spcBef>
              <a:spcAft>
                <a:spcPts val="0"/>
              </a:spcAft>
              <a:buClr>
                <a:schemeClr val="dk1"/>
              </a:buClr>
              <a:buSzPts val="1800"/>
              <a:buNone/>
              <a:defRPr/>
            </a:lvl1pPr>
            <a:lvl2pPr indent="-342900" lvl="1" marL="914400" algn="l">
              <a:lnSpc>
                <a:spcPct val="148166"/>
              </a:lnSpc>
              <a:spcBef>
                <a:spcPts val="400"/>
              </a:spcBef>
              <a:spcAft>
                <a:spcPts val="0"/>
              </a:spcAft>
              <a:buSzPts val="1800"/>
              <a:buChar char="■"/>
              <a:defRPr/>
            </a:lvl2pPr>
            <a:lvl3pPr indent="-342900" lvl="2" marL="1371600" algn="l">
              <a:lnSpc>
                <a:spcPct val="148166"/>
              </a:lnSpc>
              <a:spcBef>
                <a:spcPts val="400"/>
              </a:spcBef>
              <a:spcAft>
                <a:spcPts val="0"/>
              </a:spcAft>
              <a:buSzPts val="1800"/>
              <a:buChar char="□"/>
              <a:defRPr/>
            </a:lvl3pPr>
            <a:lvl4pPr indent="-342900" lvl="3" marL="1828800" algn="l">
              <a:lnSpc>
                <a:spcPct val="148166"/>
              </a:lnSpc>
              <a:spcBef>
                <a:spcPts val="400"/>
              </a:spcBef>
              <a:spcAft>
                <a:spcPts val="0"/>
              </a:spcAft>
              <a:buSzPts val="1800"/>
              <a:buChar char="–"/>
              <a:defRPr/>
            </a:lvl4pPr>
            <a:lvl5pPr indent="-347154" lvl="4" marL="2286000" algn="l">
              <a:lnSpc>
                <a:spcPct val="142849"/>
              </a:lnSpc>
              <a:spcBef>
                <a:spcPts val="400"/>
              </a:spcBef>
              <a:spcAft>
                <a:spcPts val="0"/>
              </a:spcAft>
              <a:buSzPts val="1867"/>
              <a:buAutoNum type="arabicPeriod"/>
              <a:defRPr/>
            </a:lvl5pPr>
            <a:lvl6pPr indent="-342900" lvl="5" marL="2743200" algn="l">
              <a:lnSpc>
                <a:spcPct val="148166"/>
              </a:lnSpc>
              <a:spcBef>
                <a:spcPts val="400"/>
              </a:spcBef>
              <a:spcAft>
                <a:spcPts val="0"/>
              </a:spcAft>
              <a:buSzPts val="1800"/>
              <a:buAutoNum type="alphaLcParenR"/>
              <a:defRPr/>
            </a:lvl6pPr>
            <a:lvl7pPr indent="-228600" lvl="6" marL="3200400" algn="l">
              <a:lnSpc>
                <a:spcPct val="155555"/>
              </a:lnSpc>
              <a:spcBef>
                <a:spcPts val="533"/>
              </a:spcBef>
              <a:spcAft>
                <a:spcPts val="0"/>
              </a:spcAft>
              <a:buSzPts val="1620"/>
              <a:buNone/>
              <a:defRPr/>
            </a:lvl7pPr>
            <a:lvl8pPr indent="-228600" lvl="7" marL="3657600" algn="l">
              <a:lnSpc>
                <a:spcPct val="155555"/>
              </a:lnSpc>
              <a:spcBef>
                <a:spcPts val="533"/>
              </a:spcBef>
              <a:spcAft>
                <a:spcPts val="0"/>
              </a:spcAft>
              <a:buClr>
                <a:schemeClr val="accent1"/>
              </a:buClr>
              <a:buSzPts val="1800"/>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19" name="Google Shape;119;p9"/>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9"/>
          <p:cNvSpPr txBox="1"/>
          <p:nvPr>
            <p:ph idx="11" type="ftr"/>
          </p:nvPr>
        </p:nvSpPr>
        <p:spPr>
          <a:xfrm>
            <a:off x="478369" y="6526804"/>
            <a:ext cx="2063751" cy="322735"/>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9"/>
          <p:cNvSpPr txBox="1"/>
          <p:nvPr/>
        </p:nvSpPr>
        <p:spPr>
          <a:xfrm>
            <a:off x="11121081" y="6508122"/>
            <a:ext cx="831739" cy="256032"/>
          </a:xfrm>
          <a:prstGeom prst="rect">
            <a:avLst/>
          </a:prstGeom>
          <a:noFill/>
          <a:ln>
            <a:noFill/>
          </a:ln>
        </p:spPr>
        <p:txBody>
          <a:bodyPr anchorCtr="0" anchor="b" bIns="0" lIns="108000" spcFirstLastPara="1" rIns="0" wrap="square" tIns="0">
            <a:noAutofit/>
          </a:bodyPr>
          <a:lstStyle/>
          <a:p>
            <a:pPr indent="0" lvl="0" marL="0" marR="0" rtl="0" algn="l">
              <a:spcBef>
                <a:spcPts val="0"/>
              </a:spcBef>
              <a:spcAft>
                <a:spcPts val="0"/>
              </a:spcAft>
              <a:buNone/>
            </a:pPr>
            <a:fld id="{00000000-1234-1234-1234-123412341234}" type="slidenum">
              <a:rPr b="0" lang="en-US" sz="1400">
                <a:solidFill>
                  <a:schemeClr val="dk1"/>
                </a:solidFill>
                <a:latin typeface="Verdana"/>
                <a:ea typeface="Verdana"/>
                <a:cs typeface="Verdana"/>
                <a:sym typeface="Verdana"/>
              </a:rPr>
              <a:t>‹#›</a:t>
            </a:fld>
            <a:r>
              <a:rPr b="0" lang="en-US" sz="1400">
                <a:solidFill>
                  <a:schemeClr val="dk1"/>
                </a:solidFill>
                <a:latin typeface="Verdana"/>
                <a:ea typeface="Verdana"/>
                <a:cs typeface="Verdana"/>
                <a:sym typeface="Verdana"/>
              </a:rPr>
              <a:t>/12</a:t>
            </a:r>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Bullet Point">
  <p:cSld name="Title and Content - Bullet Point">
    <p:spTree>
      <p:nvGrpSpPr>
        <p:cNvPr id="122" name="Shape 122"/>
        <p:cNvGrpSpPr/>
        <p:nvPr/>
      </p:nvGrpSpPr>
      <p:grpSpPr>
        <a:xfrm>
          <a:off x="0" y="0"/>
          <a:ext cx="0" cy="0"/>
          <a:chOff x="0" y="0"/>
          <a:chExt cx="0" cy="0"/>
        </a:xfrm>
      </p:grpSpPr>
      <p:sp>
        <p:nvSpPr>
          <p:cNvPr id="123" name="Google Shape;123;p10"/>
          <p:cNvSpPr txBox="1"/>
          <p:nvPr>
            <p:ph idx="1" type="body"/>
          </p:nvPr>
        </p:nvSpPr>
        <p:spPr>
          <a:xfrm>
            <a:off x="478369" y="1225486"/>
            <a:ext cx="11474451" cy="2141612"/>
          </a:xfrm>
          <a:prstGeom prst="rect">
            <a:avLst/>
          </a:prstGeom>
          <a:noFill/>
          <a:ln>
            <a:noFill/>
          </a:ln>
        </p:spPr>
        <p:txBody>
          <a:bodyPr anchorCtr="0" anchor="t" bIns="0" lIns="0" spcFirstLastPara="1" rIns="0" wrap="square" tIns="0">
            <a:spAutoFit/>
          </a:bodyPr>
          <a:lstStyle>
            <a:lvl1pPr indent="-347154" lvl="0" marL="457200" algn="l">
              <a:lnSpc>
                <a:spcPct val="142849"/>
              </a:lnSpc>
              <a:spcBef>
                <a:spcPts val="400"/>
              </a:spcBef>
              <a:spcAft>
                <a:spcPts val="0"/>
              </a:spcAft>
              <a:buClr>
                <a:schemeClr val="accent1"/>
              </a:buClr>
              <a:buSzPts val="1867"/>
              <a:buFont typeface="Arial"/>
              <a:buChar char="■"/>
              <a:defRPr/>
            </a:lvl1pPr>
            <a:lvl2pPr indent="-347154" lvl="1" marL="914400" algn="l">
              <a:lnSpc>
                <a:spcPct val="142849"/>
              </a:lnSpc>
              <a:spcBef>
                <a:spcPts val="400"/>
              </a:spcBef>
              <a:spcAft>
                <a:spcPts val="0"/>
              </a:spcAft>
              <a:buSzPts val="1867"/>
              <a:buFont typeface="Arial"/>
              <a:buChar char="□"/>
              <a:defRPr/>
            </a:lvl2pPr>
            <a:lvl3pPr indent="-347154" lvl="2" marL="1371600" algn="l">
              <a:lnSpc>
                <a:spcPct val="142849"/>
              </a:lnSpc>
              <a:spcBef>
                <a:spcPts val="400"/>
              </a:spcBef>
              <a:spcAft>
                <a:spcPts val="0"/>
              </a:spcAft>
              <a:buSzPts val="1867"/>
              <a:buFont typeface="Arial"/>
              <a:buChar char="–"/>
              <a:defRPr/>
            </a:lvl3pPr>
            <a:lvl4pPr indent="-347154" lvl="3" marL="1828800" algn="l">
              <a:lnSpc>
                <a:spcPct val="142849"/>
              </a:lnSpc>
              <a:spcBef>
                <a:spcPts val="400"/>
              </a:spcBef>
              <a:spcAft>
                <a:spcPts val="0"/>
              </a:spcAft>
              <a:buSzPts val="1867"/>
              <a:buFont typeface="Verdana"/>
              <a:buAutoNum type="arabicPeriod"/>
              <a:defRPr/>
            </a:lvl4pPr>
            <a:lvl5pPr indent="-347154" lvl="4" marL="2286000" algn="l">
              <a:lnSpc>
                <a:spcPct val="142849"/>
              </a:lnSpc>
              <a:spcBef>
                <a:spcPts val="400"/>
              </a:spcBef>
              <a:spcAft>
                <a:spcPts val="0"/>
              </a:spcAft>
              <a:buSzPts val="1867"/>
              <a:buFont typeface="Verdana"/>
              <a:buAutoNum type="alphaLcParenR"/>
              <a:defRPr/>
            </a:lvl5pPr>
            <a:lvl6pPr indent="-228600" lvl="5" marL="2743200" algn="l">
              <a:lnSpc>
                <a:spcPct val="125035"/>
              </a:lnSpc>
              <a:spcBef>
                <a:spcPts val="533"/>
              </a:spcBef>
              <a:spcAft>
                <a:spcPts val="0"/>
              </a:spcAft>
              <a:buSzPts val="2133"/>
              <a:buNone/>
              <a:defRPr sz="2133" cap="none">
                <a:solidFill>
                  <a:schemeClr val="accent1"/>
                </a:solidFill>
              </a:defRPr>
            </a:lvl6pPr>
            <a:lvl7pPr indent="-228600" lvl="6" marL="3200400" algn="l">
              <a:lnSpc>
                <a:spcPct val="131270"/>
              </a:lnSpc>
              <a:spcBef>
                <a:spcPts val="533"/>
              </a:spcBef>
              <a:spcAft>
                <a:spcPts val="0"/>
              </a:spcAft>
              <a:buSzPts val="1920"/>
              <a:buNone/>
              <a:defRPr/>
            </a:lvl7pPr>
            <a:lvl8pPr indent="-228600" lvl="7" marL="3657600" algn="l">
              <a:lnSpc>
                <a:spcPct val="131270"/>
              </a:lnSpc>
              <a:spcBef>
                <a:spcPts val="533"/>
              </a:spcBef>
              <a:spcAft>
                <a:spcPts val="0"/>
              </a:spcAft>
              <a:buClr>
                <a:schemeClr val="accent1"/>
              </a:buClr>
              <a:buSzPts val="2133"/>
              <a:buNone/>
              <a:defRPr/>
            </a:lvl8pPr>
            <a:lvl9pPr indent="-228600" lvl="8" marL="4114800" algn="l">
              <a:lnSpc>
                <a:spcPct val="155555"/>
              </a:lnSpc>
              <a:spcBef>
                <a:spcPts val="533"/>
              </a:spcBef>
              <a:spcAft>
                <a:spcPts val="533"/>
              </a:spcAft>
              <a:buClr>
                <a:schemeClr val="accent1"/>
              </a:buClr>
              <a:buSzPts val="1800"/>
              <a:buNone/>
              <a:defRPr/>
            </a:lvl9pPr>
          </a:lstStyle>
          <a:p/>
        </p:txBody>
      </p:sp>
      <p:sp>
        <p:nvSpPr>
          <p:cNvPr id="124" name="Google Shape;124;p10"/>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10"/>
          <p:cNvSpPr txBox="1"/>
          <p:nvPr>
            <p:ph idx="10" type="dt"/>
          </p:nvPr>
        </p:nvSpPr>
        <p:spPr>
          <a:xfrm>
            <a:off x="9996626" y="6501896"/>
            <a:ext cx="1214626" cy="253655"/>
          </a:xfrm>
          <a:prstGeom prst="rect">
            <a:avLst/>
          </a:prstGeom>
          <a:noFill/>
          <a:ln>
            <a:noFill/>
          </a:ln>
        </p:spPr>
        <p:txBody>
          <a:bodyPr anchorCtr="0" anchor="t"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0"/>
          <p:cNvSpPr txBox="1"/>
          <p:nvPr>
            <p:ph idx="11" type="ftr"/>
          </p:nvPr>
        </p:nvSpPr>
        <p:spPr>
          <a:xfrm>
            <a:off x="478369" y="6513922"/>
            <a:ext cx="2063751" cy="241629"/>
          </a:xfrm>
          <a:prstGeom prst="rect">
            <a:avLst/>
          </a:prstGeom>
          <a:noFill/>
          <a:ln>
            <a:noFill/>
          </a:ln>
        </p:spPr>
        <p:txBody>
          <a:bodyPr anchorCtr="0" anchor="b" bIns="0" lIns="10800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0"/>
          <p:cNvSpPr txBox="1"/>
          <p:nvPr>
            <p:ph idx="12" type="sldNum"/>
          </p:nvPr>
        </p:nvSpPr>
        <p:spPr>
          <a:xfrm>
            <a:off x="11219935" y="6526804"/>
            <a:ext cx="732885" cy="228747"/>
          </a:xfrm>
          <a:prstGeom prst="rect">
            <a:avLst/>
          </a:prstGeom>
          <a:noFill/>
          <a:ln>
            <a:noFill/>
          </a:ln>
        </p:spPr>
        <p:txBody>
          <a:bodyPr anchorCtr="0" anchor="b" bIns="0" lIns="10800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36227" y="1"/>
            <a:ext cx="9651779" cy="144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Verdana"/>
              <a:ea typeface="Verdana"/>
              <a:cs typeface="Verdana"/>
              <a:sym typeface="Verdana"/>
            </a:endParaRPr>
          </a:p>
        </p:txBody>
      </p:sp>
      <p:sp>
        <p:nvSpPr>
          <p:cNvPr id="11" name="Google Shape;11;p1"/>
          <p:cNvSpPr txBox="1"/>
          <p:nvPr>
            <p:ph type="title"/>
          </p:nvPr>
        </p:nvSpPr>
        <p:spPr>
          <a:xfrm>
            <a:off x="478369" y="144001"/>
            <a:ext cx="9169401" cy="555840"/>
          </a:xfrm>
          <a:prstGeom prst="rect">
            <a:avLst/>
          </a:prstGeom>
          <a:noFill/>
          <a:ln>
            <a:noFill/>
          </a:ln>
        </p:spPr>
        <p:txBody>
          <a:bodyPr anchorCtr="0" anchor="t" bIns="0" lIns="0" spcFirstLastPara="1" rIns="0" wrap="square" tIns="144000">
            <a:spAutoFit/>
          </a:bodyPr>
          <a:lstStyle>
            <a:lvl1pPr lvl="0" marR="0" rtl="0" algn="l">
              <a:spcBef>
                <a:spcPts val="0"/>
              </a:spcBef>
              <a:spcAft>
                <a:spcPts val="0"/>
              </a:spcAft>
              <a:buClr>
                <a:schemeClr val="lt2"/>
              </a:buClr>
              <a:buSzPts val="2667"/>
              <a:buFont typeface="Verdana"/>
              <a:buNone/>
              <a:defRPr b="0" i="0" sz="2667" u="none" cap="none" strike="noStrike">
                <a:solidFill>
                  <a:schemeClr val="lt2"/>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78369" y="1213308"/>
            <a:ext cx="11473384" cy="2141612"/>
          </a:xfrm>
          <a:prstGeom prst="rect">
            <a:avLst/>
          </a:prstGeom>
          <a:noFill/>
          <a:ln>
            <a:noFill/>
          </a:ln>
        </p:spPr>
        <p:txBody>
          <a:bodyPr anchorCtr="0" anchor="t" bIns="0" lIns="0" spcFirstLastPara="1" rIns="0" wrap="square" tIns="0">
            <a:spAutoFit/>
          </a:bodyPr>
          <a:lstStyle>
            <a:lvl1pPr indent="-228600" lvl="0" marL="457200" marR="0" rtl="0" algn="l">
              <a:lnSpc>
                <a:spcPct val="142849"/>
              </a:lnSpc>
              <a:spcBef>
                <a:spcPts val="400"/>
              </a:spcBef>
              <a:spcAft>
                <a:spcPts val="0"/>
              </a:spcAft>
              <a:buClr>
                <a:schemeClr val="dk1"/>
              </a:buClr>
              <a:buSzPts val="1867"/>
              <a:buFont typeface="Arial"/>
              <a:buNone/>
              <a:defRPr b="0" i="0" sz="1867" u="none" cap="none" strike="noStrike">
                <a:solidFill>
                  <a:schemeClr val="dk1"/>
                </a:solidFill>
                <a:latin typeface="Verdana"/>
                <a:ea typeface="Verdana"/>
                <a:cs typeface="Verdana"/>
                <a:sym typeface="Verdana"/>
              </a:defRPr>
            </a:lvl1pPr>
            <a:lvl2pPr indent="-347154" lvl="1" marL="914400" marR="0" rtl="0" algn="l">
              <a:lnSpc>
                <a:spcPct val="142849"/>
              </a:lnSpc>
              <a:spcBef>
                <a:spcPts val="400"/>
              </a:spcBef>
              <a:spcAft>
                <a:spcPts val="0"/>
              </a:spcAft>
              <a:buClr>
                <a:schemeClr val="accent1"/>
              </a:buClr>
              <a:buSzPts val="1867"/>
              <a:buFont typeface="Arial"/>
              <a:buChar char="■"/>
              <a:defRPr b="0" i="0" sz="1867" u="none" cap="none" strike="noStrike">
                <a:solidFill>
                  <a:schemeClr val="dk1"/>
                </a:solidFill>
                <a:latin typeface="Verdana"/>
                <a:ea typeface="Verdana"/>
                <a:cs typeface="Verdana"/>
                <a:sym typeface="Verdana"/>
              </a:defRPr>
            </a:lvl2pPr>
            <a:lvl3pPr indent="-347154" lvl="2" marL="1371600" marR="0" rtl="0" algn="l">
              <a:lnSpc>
                <a:spcPct val="142849"/>
              </a:lnSpc>
              <a:spcBef>
                <a:spcPts val="400"/>
              </a:spcBef>
              <a:spcAft>
                <a:spcPts val="0"/>
              </a:spcAft>
              <a:buClr>
                <a:schemeClr val="accent1"/>
              </a:buClr>
              <a:buSzPts val="1867"/>
              <a:buFont typeface="Arial"/>
              <a:buChar char="□"/>
              <a:defRPr b="0" i="0" sz="1867" u="none" cap="none" strike="noStrike">
                <a:solidFill>
                  <a:schemeClr val="dk1"/>
                </a:solidFill>
                <a:latin typeface="Verdana"/>
                <a:ea typeface="Verdana"/>
                <a:cs typeface="Verdana"/>
                <a:sym typeface="Verdana"/>
              </a:defRPr>
            </a:lvl3pPr>
            <a:lvl4pPr indent="-347154" lvl="3" marL="1828800" marR="0" rtl="0" algn="l">
              <a:lnSpc>
                <a:spcPct val="142849"/>
              </a:lnSpc>
              <a:spcBef>
                <a:spcPts val="400"/>
              </a:spcBef>
              <a:spcAft>
                <a:spcPts val="0"/>
              </a:spcAft>
              <a:buClr>
                <a:schemeClr val="accent1"/>
              </a:buClr>
              <a:buSzPts val="1867"/>
              <a:buFont typeface="Arial"/>
              <a:buChar char="–"/>
              <a:defRPr b="0" i="0" sz="1867" u="none" cap="none" strike="noStrike">
                <a:solidFill>
                  <a:schemeClr val="dk1"/>
                </a:solidFill>
                <a:latin typeface="Verdana"/>
                <a:ea typeface="Verdana"/>
                <a:cs typeface="Verdana"/>
                <a:sym typeface="Verdana"/>
              </a:defRPr>
            </a:lvl4pPr>
            <a:lvl5pPr indent="-347154" lvl="4" marL="2286000" marR="0" rtl="0" algn="l">
              <a:lnSpc>
                <a:spcPct val="142849"/>
              </a:lnSpc>
              <a:spcBef>
                <a:spcPts val="400"/>
              </a:spcBef>
              <a:spcAft>
                <a:spcPts val="0"/>
              </a:spcAft>
              <a:buClr>
                <a:schemeClr val="accent1"/>
              </a:buClr>
              <a:buSzPts val="1867"/>
              <a:buFont typeface="Verdana"/>
              <a:buAutoNum type="arabicPeriod"/>
              <a:defRPr b="0" i="0" sz="1867" u="none" cap="none" strike="noStrike">
                <a:solidFill>
                  <a:schemeClr val="dk1"/>
                </a:solidFill>
                <a:latin typeface="Verdana"/>
                <a:ea typeface="Verdana"/>
                <a:cs typeface="Verdana"/>
                <a:sym typeface="Verdana"/>
              </a:defRPr>
            </a:lvl5pPr>
            <a:lvl6pPr indent="-347154" lvl="5" marL="2743200" marR="0" rtl="0" algn="l">
              <a:lnSpc>
                <a:spcPct val="142849"/>
              </a:lnSpc>
              <a:spcBef>
                <a:spcPts val="400"/>
              </a:spcBef>
              <a:spcAft>
                <a:spcPts val="0"/>
              </a:spcAft>
              <a:buClr>
                <a:schemeClr val="accent1"/>
              </a:buClr>
              <a:buSzPts val="1867"/>
              <a:buFont typeface="Verdana"/>
              <a:buAutoNum type="alphaLcParenR"/>
              <a:defRPr b="0" i="0" sz="1867" u="none" cap="none" strike="noStrike">
                <a:solidFill>
                  <a:schemeClr val="dk1"/>
                </a:solidFill>
                <a:latin typeface="Verdana"/>
                <a:ea typeface="Verdana"/>
                <a:cs typeface="Verdana"/>
                <a:sym typeface="Verdana"/>
              </a:defRPr>
            </a:lvl6pPr>
            <a:lvl7pPr indent="-228600" lvl="6" marL="3200400" marR="0" rtl="0" algn="l">
              <a:lnSpc>
                <a:spcPct val="131270"/>
              </a:lnSpc>
              <a:spcBef>
                <a:spcPts val="533"/>
              </a:spcBef>
              <a:spcAft>
                <a:spcPts val="0"/>
              </a:spcAft>
              <a:buClr>
                <a:schemeClr val="accent1"/>
              </a:buClr>
              <a:buSzPts val="1920"/>
              <a:buFont typeface="Arial"/>
              <a:buNone/>
              <a:defRPr b="0" i="0" sz="2133" u="none" cap="none" strike="noStrike">
                <a:solidFill>
                  <a:schemeClr val="accent1"/>
                </a:solidFill>
                <a:latin typeface="Verdana"/>
                <a:ea typeface="Verdana"/>
                <a:cs typeface="Verdana"/>
                <a:sym typeface="Verdana"/>
              </a:defRPr>
            </a:lvl7pPr>
            <a:lvl8pPr indent="-228600" lvl="7" marL="3657600" marR="0" rtl="0" algn="l">
              <a:lnSpc>
                <a:spcPct val="131270"/>
              </a:lnSpc>
              <a:spcBef>
                <a:spcPts val="533"/>
              </a:spcBef>
              <a:spcAft>
                <a:spcPts val="0"/>
              </a:spcAft>
              <a:buClr>
                <a:schemeClr val="accent1"/>
              </a:buClr>
              <a:buSzPts val="2133"/>
              <a:buFont typeface="Arial"/>
              <a:buNone/>
              <a:defRPr b="0" i="0" sz="2133" u="none" cap="none" strike="noStrike">
                <a:solidFill>
                  <a:schemeClr val="accent1"/>
                </a:solidFill>
                <a:latin typeface="Verdana"/>
                <a:ea typeface="Verdana"/>
                <a:cs typeface="Verdana"/>
                <a:sym typeface="Verdana"/>
              </a:defRPr>
            </a:lvl8pPr>
            <a:lvl9pPr indent="-228600" lvl="8" marL="4114800" marR="0" rtl="0" algn="l">
              <a:lnSpc>
                <a:spcPct val="131270"/>
              </a:lnSpc>
              <a:spcBef>
                <a:spcPts val="533"/>
              </a:spcBef>
              <a:spcAft>
                <a:spcPts val="533"/>
              </a:spcAft>
              <a:buClr>
                <a:schemeClr val="accent1"/>
              </a:buClr>
              <a:buSzPts val="2133"/>
              <a:buFont typeface="Arial"/>
              <a:buNone/>
              <a:defRPr b="0" i="0" sz="2133" u="none" cap="none" strike="noStrike">
                <a:solidFill>
                  <a:schemeClr val="accent1"/>
                </a:solidFill>
                <a:latin typeface="Verdana"/>
                <a:ea typeface="Verdana"/>
                <a:cs typeface="Verdana"/>
                <a:sym typeface="Verdana"/>
              </a:defRPr>
            </a:lvl9pPr>
          </a:lstStyle>
          <a:p/>
        </p:txBody>
      </p:sp>
      <p:sp>
        <p:nvSpPr>
          <p:cNvPr id="13" name="Google Shape;13;p1"/>
          <p:cNvSpPr txBox="1"/>
          <p:nvPr>
            <p:ph idx="10" type="dt"/>
          </p:nvPr>
        </p:nvSpPr>
        <p:spPr>
          <a:xfrm>
            <a:off x="9922476" y="6486804"/>
            <a:ext cx="1257529" cy="260793"/>
          </a:xfrm>
          <a:prstGeom prst="rect">
            <a:avLst/>
          </a:prstGeom>
          <a:noFill/>
          <a:ln>
            <a:noFill/>
          </a:ln>
        </p:spPr>
        <p:txBody>
          <a:bodyPr anchorCtr="0" anchor="t" bIns="0" lIns="108000" spcFirstLastPara="1" rIns="0" wrap="square" tIns="0">
            <a:noAutofit/>
          </a:bodyPr>
          <a:lstStyle>
            <a:lvl1pPr lvl="0" marR="0" rtl="0" algn="l">
              <a:spcBef>
                <a:spcPts val="0"/>
              </a:spcBef>
              <a:spcAft>
                <a:spcPts val="0"/>
              </a:spcAft>
              <a:buSzPts val="14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1"/>
          <p:cNvSpPr txBox="1"/>
          <p:nvPr>
            <p:ph idx="11" type="ftr"/>
          </p:nvPr>
        </p:nvSpPr>
        <p:spPr>
          <a:xfrm>
            <a:off x="476463" y="6466788"/>
            <a:ext cx="2063751" cy="280809"/>
          </a:xfrm>
          <a:prstGeom prst="rect">
            <a:avLst/>
          </a:prstGeom>
          <a:noFill/>
          <a:ln>
            <a:noFill/>
          </a:ln>
        </p:spPr>
        <p:txBody>
          <a:bodyPr anchorCtr="0" anchor="b" bIns="0" lIns="108000" spcFirstLastPara="1" rIns="0" wrap="square" tIns="0">
            <a:noAutofit/>
          </a:bodyPr>
          <a:lstStyle>
            <a:lvl1pPr lvl="0" marR="0" rtl="0" algn="l">
              <a:spcBef>
                <a:spcPts val="0"/>
              </a:spcBef>
              <a:spcAft>
                <a:spcPts val="0"/>
              </a:spcAft>
              <a:buSzPts val="1400"/>
              <a:buNone/>
              <a:defRPr b="1"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2" type="sldNum"/>
          </p:nvPr>
        </p:nvSpPr>
        <p:spPr>
          <a:xfrm>
            <a:off x="11180006" y="6486805"/>
            <a:ext cx="771750" cy="260792"/>
          </a:xfrm>
          <a:prstGeom prst="rect">
            <a:avLst/>
          </a:prstGeom>
          <a:noFill/>
          <a:ln>
            <a:noFill/>
          </a:ln>
        </p:spPr>
        <p:txBody>
          <a:bodyPr anchorCtr="0" anchor="b" bIns="0" lIns="108000" spcFirstLastPara="1" rIns="0" wrap="square" tIns="0">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grpSp>
        <p:nvGrpSpPr>
          <p:cNvPr id="16" name="Google Shape;16;p1"/>
          <p:cNvGrpSpPr/>
          <p:nvPr/>
        </p:nvGrpSpPr>
        <p:grpSpPr>
          <a:xfrm>
            <a:off x="-135593" y="1407799"/>
            <a:ext cx="132605" cy="5232392"/>
            <a:chOff x="-101696" y="1055849"/>
            <a:chExt cx="99454" cy="3924294"/>
          </a:xfrm>
        </p:grpSpPr>
        <p:cxnSp>
          <p:nvCxnSpPr>
            <p:cNvPr id="17" name="Google Shape;17;p1"/>
            <p:cNvCxnSpPr/>
            <p:nvPr/>
          </p:nvCxnSpPr>
          <p:spPr>
            <a:xfrm>
              <a:off x="-101696" y="1055849"/>
              <a:ext cx="72000" cy="0"/>
            </a:xfrm>
            <a:prstGeom prst="straightConnector1">
              <a:avLst/>
            </a:prstGeom>
            <a:noFill/>
            <a:ln cap="flat" cmpd="sng" w="9525">
              <a:solidFill>
                <a:schemeClr val="lt1"/>
              </a:solidFill>
              <a:prstDash val="solid"/>
              <a:round/>
              <a:headEnd len="sm" w="sm" type="none"/>
              <a:tailEnd len="sm" w="sm" type="none"/>
            </a:ln>
          </p:spPr>
        </p:cxnSp>
        <p:cxnSp>
          <p:nvCxnSpPr>
            <p:cNvPr id="18" name="Google Shape;18;p1"/>
            <p:cNvCxnSpPr/>
            <p:nvPr/>
          </p:nvCxnSpPr>
          <p:spPr>
            <a:xfrm>
              <a:off x="-101696" y="1236027"/>
              <a:ext cx="72000" cy="0"/>
            </a:xfrm>
            <a:prstGeom prst="straightConnector1">
              <a:avLst/>
            </a:prstGeom>
            <a:noFill/>
            <a:ln cap="flat" cmpd="sng" w="9525">
              <a:solidFill>
                <a:schemeClr val="lt1"/>
              </a:solidFill>
              <a:prstDash val="solid"/>
              <a:round/>
              <a:headEnd len="sm" w="sm" type="none"/>
              <a:tailEnd len="sm" w="sm" type="none"/>
            </a:ln>
          </p:spPr>
        </p:cxnSp>
        <p:cxnSp>
          <p:nvCxnSpPr>
            <p:cNvPr id="19" name="Google Shape;19;p1"/>
            <p:cNvCxnSpPr/>
            <p:nvPr/>
          </p:nvCxnSpPr>
          <p:spPr>
            <a:xfrm>
              <a:off x="-101696" y="2928303"/>
              <a:ext cx="72000" cy="0"/>
            </a:xfrm>
            <a:prstGeom prst="straightConnector1">
              <a:avLst/>
            </a:prstGeom>
            <a:noFill/>
            <a:ln cap="flat" cmpd="sng" w="9525">
              <a:solidFill>
                <a:schemeClr val="lt1"/>
              </a:solidFill>
              <a:prstDash val="solid"/>
              <a:round/>
              <a:headEnd len="sm" w="sm" type="none"/>
              <a:tailEnd len="sm" w="sm" type="none"/>
            </a:ln>
          </p:spPr>
        </p:cxnSp>
        <p:cxnSp>
          <p:nvCxnSpPr>
            <p:cNvPr id="20" name="Google Shape;20;p1"/>
            <p:cNvCxnSpPr/>
            <p:nvPr/>
          </p:nvCxnSpPr>
          <p:spPr>
            <a:xfrm>
              <a:off x="-101696" y="3108481"/>
              <a:ext cx="72000" cy="0"/>
            </a:xfrm>
            <a:prstGeom prst="straightConnector1">
              <a:avLst/>
            </a:prstGeom>
            <a:noFill/>
            <a:ln cap="flat" cmpd="sng" w="9525">
              <a:solidFill>
                <a:schemeClr val="lt1"/>
              </a:solidFill>
              <a:prstDash val="solid"/>
              <a:round/>
              <a:headEnd len="sm" w="sm" type="none"/>
              <a:tailEnd len="sm" w="sm" type="none"/>
            </a:ln>
          </p:spPr>
        </p:cxnSp>
        <p:cxnSp>
          <p:nvCxnSpPr>
            <p:cNvPr id="21" name="Google Shape;21;p1"/>
            <p:cNvCxnSpPr/>
            <p:nvPr/>
          </p:nvCxnSpPr>
          <p:spPr>
            <a:xfrm>
              <a:off x="-74242" y="4799965"/>
              <a:ext cx="72000" cy="0"/>
            </a:xfrm>
            <a:prstGeom prst="straightConnector1">
              <a:avLst/>
            </a:prstGeom>
            <a:noFill/>
            <a:ln cap="flat" cmpd="sng" w="9525">
              <a:solidFill>
                <a:schemeClr val="lt1"/>
              </a:solidFill>
              <a:prstDash val="solid"/>
              <a:round/>
              <a:headEnd len="sm" w="sm" type="none"/>
              <a:tailEnd len="sm" w="sm" type="none"/>
            </a:ln>
          </p:spPr>
        </p:cxnSp>
        <p:cxnSp>
          <p:nvCxnSpPr>
            <p:cNvPr id="22" name="Google Shape;22;p1"/>
            <p:cNvCxnSpPr/>
            <p:nvPr/>
          </p:nvCxnSpPr>
          <p:spPr>
            <a:xfrm>
              <a:off x="-74242" y="4980143"/>
              <a:ext cx="72000" cy="0"/>
            </a:xfrm>
            <a:prstGeom prst="straightConnector1">
              <a:avLst/>
            </a:prstGeom>
            <a:noFill/>
            <a:ln cap="flat" cmpd="sng" w="9525">
              <a:solidFill>
                <a:schemeClr val="lt1"/>
              </a:solidFill>
              <a:prstDash val="solid"/>
              <a:round/>
              <a:headEnd len="sm" w="sm" type="none"/>
              <a:tailEnd len="sm" w="sm" type="none"/>
            </a:ln>
          </p:spPr>
        </p:cxnSp>
      </p:grpSp>
      <p:grpSp>
        <p:nvGrpSpPr>
          <p:cNvPr id="23" name="Google Shape;23;p1"/>
          <p:cNvGrpSpPr/>
          <p:nvPr/>
        </p:nvGrpSpPr>
        <p:grpSpPr>
          <a:xfrm>
            <a:off x="12208807" y="1407799"/>
            <a:ext cx="132605" cy="5232392"/>
            <a:chOff x="-101696" y="1055849"/>
            <a:chExt cx="99454" cy="3924294"/>
          </a:xfrm>
        </p:grpSpPr>
        <p:cxnSp>
          <p:nvCxnSpPr>
            <p:cNvPr id="24" name="Google Shape;24;p1"/>
            <p:cNvCxnSpPr/>
            <p:nvPr/>
          </p:nvCxnSpPr>
          <p:spPr>
            <a:xfrm>
              <a:off x="-101696" y="1055849"/>
              <a:ext cx="72000" cy="0"/>
            </a:xfrm>
            <a:prstGeom prst="straightConnector1">
              <a:avLst/>
            </a:prstGeom>
            <a:noFill/>
            <a:ln cap="flat" cmpd="sng" w="9525">
              <a:solidFill>
                <a:schemeClr val="lt1"/>
              </a:solidFill>
              <a:prstDash val="solid"/>
              <a:round/>
              <a:headEnd len="sm" w="sm" type="none"/>
              <a:tailEnd len="sm" w="sm" type="none"/>
            </a:ln>
          </p:spPr>
        </p:cxnSp>
        <p:cxnSp>
          <p:nvCxnSpPr>
            <p:cNvPr id="25" name="Google Shape;25;p1"/>
            <p:cNvCxnSpPr/>
            <p:nvPr/>
          </p:nvCxnSpPr>
          <p:spPr>
            <a:xfrm>
              <a:off x="-101696" y="1236027"/>
              <a:ext cx="72000" cy="0"/>
            </a:xfrm>
            <a:prstGeom prst="straightConnector1">
              <a:avLst/>
            </a:prstGeom>
            <a:noFill/>
            <a:ln cap="flat" cmpd="sng" w="9525">
              <a:solidFill>
                <a:schemeClr val="lt1"/>
              </a:solidFill>
              <a:prstDash val="solid"/>
              <a:round/>
              <a:headEnd len="sm" w="sm" type="none"/>
              <a:tailEnd len="sm" w="sm" type="none"/>
            </a:ln>
          </p:spPr>
        </p:cxnSp>
        <p:cxnSp>
          <p:nvCxnSpPr>
            <p:cNvPr id="26" name="Google Shape;26;p1"/>
            <p:cNvCxnSpPr/>
            <p:nvPr/>
          </p:nvCxnSpPr>
          <p:spPr>
            <a:xfrm>
              <a:off x="-101696" y="2928303"/>
              <a:ext cx="72000" cy="0"/>
            </a:xfrm>
            <a:prstGeom prst="straightConnector1">
              <a:avLst/>
            </a:prstGeom>
            <a:noFill/>
            <a:ln cap="flat" cmpd="sng" w="9525">
              <a:solidFill>
                <a:schemeClr val="lt1"/>
              </a:solidFill>
              <a:prstDash val="solid"/>
              <a:round/>
              <a:headEnd len="sm" w="sm" type="none"/>
              <a:tailEnd len="sm" w="sm" type="none"/>
            </a:ln>
          </p:spPr>
        </p:cxnSp>
        <p:cxnSp>
          <p:nvCxnSpPr>
            <p:cNvPr id="27" name="Google Shape;27;p1"/>
            <p:cNvCxnSpPr/>
            <p:nvPr/>
          </p:nvCxnSpPr>
          <p:spPr>
            <a:xfrm>
              <a:off x="-101696" y="3108481"/>
              <a:ext cx="72000" cy="0"/>
            </a:xfrm>
            <a:prstGeom prst="straightConnector1">
              <a:avLst/>
            </a:prstGeom>
            <a:noFill/>
            <a:ln cap="flat" cmpd="sng" w="9525">
              <a:solidFill>
                <a:schemeClr val="lt1"/>
              </a:solidFill>
              <a:prstDash val="solid"/>
              <a:round/>
              <a:headEnd len="sm" w="sm" type="none"/>
              <a:tailEnd len="sm" w="sm" type="none"/>
            </a:ln>
          </p:spPr>
        </p:cxnSp>
        <p:cxnSp>
          <p:nvCxnSpPr>
            <p:cNvPr id="28" name="Google Shape;28;p1"/>
            <p:cNvCxnSpPr/>
            <p:nvPr/>
          </p:nvCxnSpPr>
          <p:spPr>
            <a:xfrm>
              <a:off x="-74242" y="4799965"/>
              <a:ext cx="72000" cy="0"/>
            </a:xfrm>
            <a:prstGeom prst="straightConnector1">
              <a:avLst/>
            </a:prstGeom>
            <a:noFill/>
            <a:ln cap="flat" cmpd="sng" w="9525">
              <a:solidFill>
                <a:schemeClr val="lt1"/>
              </a:solidFill>
              <a:prstDash val="solid"/>
              <a:round/>
              <a:headEnd len="sm" w="sm" type="none"/>
              <a:tailEnd len="sm" w="sm" type="none"/>
            </a:ln>
          </p:spPr>
        </p:cxnSp>
        <p:cxnSp>
          <p:nvCxnSpPr>
            <p:cNvPr id="29" name="Google Shape;29;p1"/>
            <p:cNvCxnSpPr/>
            <p:nvPr/>
          </p:nvCxnSpPr>
          <p:spPr>
            <a:xfrm>
              <a:off x="-74242" y="4980143"/>
              <a:ext cx="72000" cy="0"/>
            </a:xfrm>
            <a:prstGeom prst="straightConnector1">
              <a:avLst/>
            </a:prstGeom>
            <a:noFill/>
            <a:ln cap="flat" cmpd="sng" w="9525">
              <a:solidFill>
                <a:schemeClr val="lt1"/>
              </a:solidFill>
              <a:prstDash val="solid"/>
              <a:round/>
              <a:headEnd len="sm" w="sm" type="none"/>
              <a:tailEnd len="sm" w="sm" type="none"/>
            </a:ln>
          </p:spPr>
        </p:cxnSp>
      </p:grpSp>
      <p:grpSp>
        <p:nvGrpSpPr>
          <p:cNvPr id="30" name="Google Shape;30;p1"/>
          <p:cNvGrpSpPr/>
          <p:nvPr/>
        </p:nvGrpSpPr>
        <p:grpSpPr>
          <a:xfrm rot="5400000">
            <a:off x="6027687" y="-5942288"/>
            <a:ext cx="132605" cy="11715527"/>
            <a:chOff x="-101696" y="-3806503"/>
            <a:chExt cx="99454" cy="8786646"/>
          </a:xfrm>
        </p:grpSpPr>
        <p:cxnSp>
          <p:nvCxnSpPr>
            <p:cNvPr id="31" name="Google Shape;31;p1"/>
            <p:cNvCxnSpPr/>
            <p:nvPr/>
          </p:nvCxnSpPr>
          <p:spPr>
            <a:xfrm>
              <a:off x="-101696" y="1271431"/>
              <a:ext cx="72000" cy="0"/>
            </a:xfrm>
            <a:prstGeom prst="straightConnector1">
              <a:avLst/>
            </a:prstGeom>
            <a:noFill/>
            <a:ln cap="flat" cmpd="sng" w="9525">
              <a:solidFill>
                <a:schemeClr val="lt1"/>
              </a:solidFill>
              <a:prstDash val="solid"/>
              <a:round/>
              <a:headEnd len="sm" w="sm" type="none"/>
              <a:tailEnd len="sm" w="sm" type="none"/>
            </a:ln>
          </p:spPr>
        </p:cxnSp>
        <p:cxnSp>
          <p:nvCxnSpPr>
            <p:cNvPr id="32" name="Google Shape;32;p1"/>
            <p:cNvCxnSpPr/>
            <p:nvPr/>
          </p:nvCxnSpPr>
          <p:spPr>
            <a:xfrm>
              <a:off x="-101696" y="1451609"/>
              <a:ext cx="72000" cy="0"/>
            </a:xfrm>
            <a:prstGeom prst="straightConnector1">
              <a:avLst/>
            </a:prstGeom>
            <a:noFill/>
            <a:ln cap="flat" cmpd="sng" w="9525">
              <a:solidFill>
                <a:schemeClr val="lt1"/>
              </a:solidFill>
              <a:prstDash val="solid"/>
              <a:round/>
              <a:headEnd len="sm" w="sm" type="none"/>
              <a:tailEnd len="sm" w="sm" type="none"/>
            </a:ln>
          </p:spPr>
        </p:cxnSp>
        <p:cxnSp>
          <p:nvCxnSpPr>
            <p:cNvPr id="33" name="Google Shape;33;p1"/>
            <p:cNvCxnSpPr/>
            <p:nvPr/>
          </p:nvCxnSpPr>
          <p:spPr>
            <a:xfrm>
              <a:off x="-101696" y="3033236"/>
              <a:ext cx="72000" cy="0"/>
            </a:xfrm>
            <a:prstGeom prst="straightConnector1">
              <a:avLst/>
            </a:prstGeom>
            <a:noFill/>
            <a:ln cap="flat" cmpd="sng" w="9525">
              <a:solidFill>
                <a:schemeClr val="lt1"/>
              </a:solidFill>
              <a:prstDash val="solid"/>
              <a:round/>
              <a:headEnd len="sm" w="sm" type="none"/>
              <a:tailEnd len="sm" w="sm" type="none"/>
            </a:ln>
          </p:spPr>
        </p:cxnSp>
        <p:cxnSp>
          <p:nvCxnSpPr>
            <p:cNvPr id="34" name="Google Shape;34;p1"/>
            <p:cNvCxnSpPr/>
            <p:nvPr/>
          </p:nvCxnSpPr>
          <p:spPr>
            <a:xfrm>
              <a:off x="-101696" y="3213414"/>
              <a:ext cx="72000" cy="0"/>
            </a:xfrm>
            <a:prstGeom prst="straightConnector1">
              <a:avLst/>
            </a:prstGeom>
            <a:noFill/>
            <a:ln cap="flat" cmpd="sng" w="9525">
              <a:solidFill>
                <a:schemeClr val="lt1"/>
              </a:solidFill>
              <a:prstDash val="solid"/>
              <a:round/>
              <a:headEnd len="sm" w="sm" type="none"/>
              <a:tailEnd len="sm" w="sm" type="none"/>
            </a:ln>
          </p:spPr>
        </p:cxnSp>
        <p:cxnSp>
          <p:nvCxnSpPr>
            <p:cNvPr id="35" name="Google Shape;35;p1"/>
            <p:cNvCxnSpPr/>
            <p:nvPr/>
          </p:nvCxnSpPr>
          <p:spPr>
            <a:xfrm>
              <a:off x="-74242" y="4799965"/>
              <a:ext cx="72000" cy="0"/>
            </a:xfrm>
            <a:prstGeom prst="straightConnector1">
              <a:avLst/>
            </a:prstGeom>
            <a:noFill/>
            <a:ln cap="flat" cmpd="sng" w="9525">
              <a:solidFill>
                <a:schemeClr val="lt1"/>
              </a:solidFill>
              <a:prstDash val="solid"/>
              <a:round/>
              <a:headEnd len="sm" w="sm" type="none"/>
              <a:tailEnd len="sm" w="sm" type="none"/>
            </a:ln>
          </p:spPr>
        </p:cxnSp>
        <p:cxnSp>
          <p:nvCxnSpPr>
            <p:cNvPr id="36" name="Google Shape;36;p1"/>
            <p:cNvCxnSpPr/>
            <p:nvPr/>
          </p:nvCxnSpPr>
          <p:spPr>
            <a:xfrm>
              <a:off x="-74242" y="4980143"/>
              <a:ext cx="72000" cy="0"/>
            </a:xfrm>
            <a:prstGeom prst="straightConnector1">
              <a:avLst/>
            </a:prstGeom>
            <a:noFill/>
            <a:ln cap="flat" cmpd="sng" w="9525">
              <a:solidFill>
                <a:schemeClr val="lt1"/>
              </a:solidFill>
              <a:prstDash val="solid"/>
              <a:round/>
              <a:headEnd len="sm" w="sm" type="none"/>
              <a:tailEnd len="sm" w="sm" type="none"/>
            </a:ln>
          </p:spPr>
        </p:cxnSp>
        <p:cxnSp>
          <p:nvCxnSpPr>
            <p:cNvPr id="37" name="Google Shape;37;p1"/>
            <p:cNvCxnSpPr/>
            <p:nvPr/>
          </p:nvCxnSpPr>
          <p:spPr>
            <a:xfrm>
              <a:off x="-101696" y="-494980"/>
              <a:ext cx="72000" cy="0"/>
            </a:xfrm>
            <a:prstGeom prst="straightConnector1">
              <a:avLst/>
            </a:prstGeom>
            <a:noFill/>
            <a:ln cap="flat" cmpd="sng" w="9525">
              <a:solidFill>
                <a:schemeClr val="lt1"/>
              </a:solidFill>
              <a:prstDash val="solid"/>
              <a:round/>
              <a:headEnd len="sm" w="sm" type="none"/>
              <a:tailEnd len="sm" w="sm" type="none"/>
            </a:ln>
          </p:spPr>
        </p:cxnSp>
        <p:cxnSp>
          <p:nvCxnSpPr>
            <p:cNvPr id="38" name="Google Shape;38;p1"/>
            <p:cNvCxnSpPr/>
            <p:nvPr/>
          </p:nvCxnSpPr>
          <p:spPr>
            <a:xfrm>
              <a:off x="-101696" y="-314803"/>
              <a:ext cx="72000" cy="0"/>
            </a:xfrm>
            <a:prstGeom prst="straightConnector1">
              <a:avLst/>
            </a:prstGeom>
            <a:noFill/>
            <a:ln cap="flat" cmpd="sng" w="9525">
              <a:solidFill>
                <a:schemeClr val="lt1"/>
              </a:solidFill>
              <a:prstDash val="solid"/>
              <a:round/>
              <a:headEnd len="sm" w="sm" type="none"/>
              <a:tailEnd len="sm" w="sm" type="none"/>
            </a:ln>
          </p:spPr>
        </p:cxnSp>
        <p:cxnSp>
          <p:nvCxnSpPr>
            <p:cNvPr id="39" name="Google Shape;39;p1"/>
            <p:cNvCxnSpPr/>
            <p:nvPr/>
          </p:nvCxnSpPr>
          <p:spPr>
            <a:xfrm>
              <a:off x="-101696" y="-2258691"/>
              <a:ext cx="72000" cy="0"/>
            </a:xfrm>
            <a:prstGeom prst="straightConnector1">
              <a:avLst/>
            </a:prstGeom>
            <a:noFill/>
            <a:ln cap="flat" cmpd="sng" w="9525">
              <a:solidFill>
                <a:schemeClr val="lt1"/>
              </a:solidFill>
              <a:prstDash val="solid"/>
              <a:round/>
              <a:headEnd len="sm" w="sm" type="none"/>
              <a:tailEnd len="sm" w="sm" type="none"/>
            </a:ln>
          </p:spPr>
        </p:cxnSp>
        <p:cxnSp>
          <p:nvCxnSpPr>
            <p:cNvPr id="40" name="Google Shape;40;p1"/>
            <p:cNvCxnSpPr/>
            <p:nvPr/>
          </p:nvCxnSpPr>
          <p:spPr>
            <a:xfrm>
              <a:off x="-101696" y="-2078513"/>
              <a:ext cx="72000" cy="0"/>
            </a:xfrm>
            <a:prstGeom prst="straightConnector1">
              <a:avLst/>
            </a:prstGeom>
            <a:noFill/>
            <a:ln cap="flat" cmpd="sng" w="9525">
              <a:solidFill>
                <a:schemeClr val="lt1"/>
              </a:solidFill>
              <a:prstDash val="solid"/>
              <a:round/>
              <a:headEnd len="sm" w="sm" type="none"/>
              <a:tailEnd len="sm" w="sm" type="none"/>
            </a:ln>
          </p:spPr>
        </p:cxnSp>
        <p:cxnSp>
          <p:nvCxnSpPr>
            <p:cNvPr id="41" name="Google Shape;41;p1"/>
            <p:cNvCxnSpPr/>
            <p:nvPr/>
          </p:nvCxnSpPr>
          <p:spPr>
            <a:xfrm>
              <a:off x="-101696" y="-3806503"/>
              <a:ext cx="72000" cy="0"/>
            </a:xfrm>
            <a:prstGeom prst="straightConnector1">
              <a:avLst/>
            </a:prstGeom>
            <a:noFill/>
            <a:ln cap="flat" cmpd="sng" w="9525">
              <a:solidFill>
                <a:schemeClr val="lt1"/>
              </a:solidFill>
              <a:prstDash val="solid"/>
              <a:round/>
              <a:headEnd len="sm" w="sm" type="none"/>
              <a:tailEnd len="sm" w="sm" type="none"/>
            </a:ln>
          </p:spPr>
        </p:cxnSp>
      </p:grpSp>
      <p:grpSp>
        <p:nvGrpSpPr>
          <p:cNvPr id="42" name="Google Shape;42;p1"/>
          <p:cNvGrpSpPr/>
          <p:nvPr/>
        </p:nvGrpSpPr>
        <p:grpSpPr>
          <a:xfrm rot="5400000">
            <a:off x="6027687" y="1101918"/>
            <a:ext cx="132605" cy="11715527"/>
            <a:chOff x="-101696" y="-3806503"/>
            <a:chExt cx="99454" cy="8786646"/>
          </a:xfrm>
        </p:grpSpPr>
        <p:cxnSp>
          <p:nvCxnSpPr>
            <p:cNvPr id="43" name="Google Shape;43;p1"/>
            <p:cNvCxnSpPr/>
            <p:nvPr/>
          </p:nvCxnSpPr>
          <p:spPr>
            <a:xfrm>
              <a:off x="-101696" y="1271431"/>
              <a:ext cx="72000" cy="0"/>
            </a:xfrm>
            <a:prstGeom prst="straightConnector1">
              <a:avLst/>
            </a:prstGeom>
            <a:noFill/>
            <a:ln cap="flat" cmpd="sng" w="9525">
              <a:solidFill>
                <a:schemeClr val="lt1"/>
              </a:solidFill>
              <a:prstDash val="solid"/>
              <a:round/>
              <a:headEnd len="sm" w="sm" type="none"/>
              <a:tailEnd len="sm" w="sm" type="none"/>
            </a:ln>
          </p:spPr>
        </p:cxnSp>
        <p:cxnSp>
          <p:nvCxnSpPr>
            <p:cNvPr id="44" name="Google Shape;44;p1"/>
            <p:cNvCxnSpPr/>
            <p:nvPr/>
          </p:nvCxnSpPr>
          <p:spPr>
            <a:xfrm>
              <a:off x="-101696" y="1451609"/>
              <a:ext cx="72000" cy="0"/>
            </a:xfrm>
            <a:prstGeom prst="straightConnector1">
              <a:avLst/>
            </a:prstGeom>
            <a:noFill/>
            <a:ln cap="flat" cmpd="sng" w="9525">
              <a:solidFill>
                <a:schemeClr val="lt1"/>
              </a:solidFill>
              <a:prstDash val="solid"/>
              <a:round/>
              <a:headEnd len="sm" w="sm" type="none"/>
              <a:tailEnd len="sm" w="sm" type="none"/>
            </a:ln>
          </p:spPr>
        </p:cxnSp>
        <p:cxnSp>
          <p:nvCxnSpPr>
            <p:cNvPr id="45" name="Google Shape;45;p1"/>
            <p:cNvCxnSpPr/>
            <p:nvPr/>
          </p:nvCxnSpPr>
          <p:spPr>
            <a:xfrm>
              <a:off x="-101696" y="3033236"/>
              <a:ext cx="72000" cy="0"/>
            </a:xfrm>
            <a:prstGeom prst="straightConnector1">
              <a:avLst/>
            </a:prstGeom>
            <a:noFill/>
            <a:ln cap="flat" cmpd="sng" w="9525">
              <a:solidFill>
                <a:schemeClr val="lt1"/>
              </a:solidFill>
              <a:prstDash val="solid"/>
              <a:round/>
              <a:headEnd len="sm" w="sm" type="none"/>
              <a:tailEnd len="sm" w="sm" type="none"/>
            </a:ln>
          </p:spPr>
        </p:cxnSp>
        <p:cxnSp>
          <p:nvCxnSpPr>
            <p:cNvPr id="46" name="Google Shape;46;p1"/>
            <p:cNvCxnSpPr/>
            <p:nvPr/>
          </p:nvCxnSpPr>
          <p:spPr>
            <a:xfrm>
              <a:off x="-101696" y="3213414"/>
              <a:ext cx="72000" cy="0"/>
            </a:xfrm>
            <a:prstGeom prst="straightConnector1">
              <a:avLst/>
            </a:prstGeom>
            <a:noFill/>
            <a:ln cap="flat" cmpd="sng" w="9525">
              <a:solidFill>
                <a:schemeClr val="lt1"/>
              </a:solidFill>
              <a:prstDash val="solid"/>
              <a:round/>
              <a:headEnd len="sm" w="sm" type="none"/>
              <a:tailEnd len="sm" w="sm" type="none"/>
            </a:ln>
          </p:spPr>
        </p:cxnSp>
        <p:cxnSp>
          <p:nvCxnSpPr>
            <p:cNvPr id="47" name="Google Shape;47;p1"/>
            <p:cNvCxnSpPr/>
            <p:nvPr/>
          </p:nvCxnSpPr>
          <p:spPr>
            <a:xfrm>
              <a:off x="-74242" y="4799965"/>
              <a:ext cx="72000" cy="0"/>
            </a:xfrm>
            <a:prstGeom prst="straightConnector1">
              <a:avLst/>
            </a:prstGeom>
            <a:noFill/>
            <a:ln cap="flat" cmpd="sng" w="9525">
              <a:solidFill>
                <a:schemeClr val="lt1"/>
              </a:solidFill>
              <a:prstDash val="solid"/>
              <a:round/>
              <a:headEnd len="sm" w="sm" type="none"/>
              <a:tailEnd len="sm" w="sm" type="none"/>
            </a:ln>
          </p:spPr>
        </p:cxnSp>
        <p:cxnSp>
          <p:nvCxnSpPr>
            <p:cNvPr id="48" name="Google Shape;48;p1"/>
            <p:cNvCxnSpPr/>
            <p:nvPr/>
          </p:nvCxnSpPr>
          <p:spPr>
            <a:xfrm>
              <a:off x="-74242" y="4980143"/>
              <a:ext cx="72000" cy="0"/>
            </a:xfrm>
            <a:prstGeom prst="straightConnector1">
              <a:avLst/>
            </a:prstGeom>
            <a:noFill/>
            <a:ln cap="flat" cmpd="sng" w="9525">
              <a:solidFill>
                <a:schemeClr val="lt1"/>
              </a:solidFill>
              <a:prstDash val="solid"/>
              <a:round/>
              <a:headEnd len="sm" w="sm" type="none"/>
              <a:tailEnd len="sm" w="sm" type="none"/>
            </a:ln>
          </p:spPr>
        </p:cxnSp>
        <p:cxnSp>
          <p:nvCxnSpPr>
            <p:cNvPr id="49" name="Google Shape;49;p1"/>
            <p:cNvCxnSpPr/>
            <p:nvPr/>
          </p:nvCxnSpPr>
          <p:spPr>
            <a:xfrm>
              <a:off x="-101696" y="-494980"/>
              <a:ext cx="72000" cy="0"/>
            </a:xfrm>
            <a:prstGeom prst="straightConnector1">
              <a:avLst/>
            </a:prstGeom>
            <a:noFill/>
            <a:ln cap="flat" cmpd="sng" w="9525">
              <a:solidFill>
                <a:schemeClr val="lt1"/>
              </a:solidFill>
              <a:prstDash val="solid"/>
              <a:round/>
              <a:headEnd len="sm" w="sm" type="none"/>
              <a:tailEnd len="sm" w="sm" type="none"/>
            </a:ln>
          </p:spPr>
        </p:cxnSp>
        <p:cxnSp>
          <p:nvCxnSpPr>
            <p:cNvPr id="50" name="Google Shape;50;p1"/>
            <p:cNvCxnSpPr/>
            <p:nvPr/>
          </p:nvCxnSpPr>
          <p:spPr>
            <a:xfrm>
              <a:off x="-101696" y="-314803"/>
              <a:ext cx="72000" cy="0"/>
            </a:xfrm>
            <a:prstGeom prst="straightConnector1">
              <a:avLst/>
            </a:prstGeom>
            <a:noFill/>
            <a:ln cap="flat" cmpd="sng" w="9525">
              <a:solidFill>
                <a:schemeClr val="lt1"/>
              </a:solidFill>
              <a:prstDash val="solid"/>
              <a:round/>
              <a:headEnd len="sm" w="sm" type="none"/>
              <a:tailEnd len="sm" w="sm" type="none"/>
            </a:ln>
          </p:spPr>
        </p:cxnSp>
        <p:cxnSp>
          <p:nvCxnSpPr>
            <p:cNvPr id="51" name="Google Shape;51;p1"/>
            <p:cNvCxnSpPr/>
            <p:nvPr/>
          </p:nvCxnSpPr>
          <p:spPr>
            <a:xfrm>
              <a:off x="-101696" y="-2258691"/>
              <a:ext cx="72000" cy="0"/>
            </a:xfrm>
            <a:prstGeom prst="straightConnector1">
              <a:avLst/>
            </a:prstGeom>
            <a:noFill/>
            <a:ln cap="flat" cmpd="sng" w="9525">
              <a:solidFill>
                <a:schemeClr val="lt1"/>
              </a:solidFill>
              <a:prstDash val="solid"/>
              <a:round/>
              <a:headEnd len="sm" w="sm" type="none"/>
              <a:tailEnd len="sm" w="sm" type="none"/>
            </a:ln>
          </p:spPr>
        </p:cxnSp>
        <p:cxnSp>
          <p:nvCxnSpPr>
            <p:cNvPr id="52" name="Google Shape;52;p1"/>
            <p:cNvCxnSpPr/>
            <p:nvPr/>
          </p:nvCxnSpPr>
          <p:spPr>
            <a:xfrm>
              <a:off x="-101696" y="-2078513"/>
              <a:ext cx="72000" cy="0"/>
            </a:xfrm>
            <a:prstGeom prst="straightConnector1">
              <a:avLst/>
            </a:prstGeom>
            <a:noFill/>
            <a:ln cap="flat" cmpd="sng" w="9525">
              <a:solidFill>
                <a:schemeClr val="lt1"/>
              </a:solidFill>
              <a:prstDash val="solid"/>
              <a:round/>
              <a:headEnd len="sm" w="sm" type="none"/>
              <a:tailEnd len="sm" w="sm" type="none"/>
            </a:ln>
          </p:spPr>
        </p:cxnSp>
        <p:cxnSp>
          <p:nvCxnSpPr>
            <p:cNvPr id="53" name="Google Shape;53;p1"/>
            <p:cNvCxnSpPr/>
            <p:nvPr/>
          </p:nvCxnSpPr>
          <p:spPr>
            <a:xfrm>
              <a:off x="-101696" y="-3806503"/>
              <a:ext cx="72000" cy="0"/>
            </a:xfrm>
            <a:prstGeom prst="straightConnector1">
              <a:avLst/>
            </a:prstGeom>
            <a:noFill/>
            <a:ln cap="flat" cmpd="sng" w="9525">
              <a:solidFill>
                <a:schemeClr val="lt1"/>
              </a:solidFill>
              <a:prstDash val="solid"/>
              <a:round/>
              <a:headEnd len="sm" w="sm" type="none"/>
              <a:tailEnd len="sm" w="sm" type="none"/>
            </a:ln>
          </p:spPr>
        </p:cxnSp>
      </p:grpSp>
      <p:sp>
        <p:nvSpPr>
          <p:cNvPr id="54" name="Google Shape;54;p1"/>
          <p:cNvSpPr/>
          <p:nvPr/>
        </p:nvSpPr>
        <p:spPr>
          <a:xfrm>
            <a:off x="9744406" y="3188974"/>
            <a:ext cx="1920213" cy="2204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Verdana"/>
              <a:ea typeface="Verdana"/>
              <a:cs typeface="Verdana"/>
              <a:sym typeface="Verdana"/>
            </a:endParaRPr>
          </a:p>
        </p:txBody>
      </p:sp>
      <p:sp>
        <p:nvSpPr>
          <p:cNvPr id="55" name="Google Shape;55;p1"/>
          <p:cNvSpPr/>
          <p:nvPr/>
        </p:nvSpPr>
        <p:spPr>
          <a:xfrm>
            <a:off x="236225" y="774868"/>
            <a:ext cx="9651779" cy="33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Verdana"/>
              <a:ea typeface="Verdana"/>
              <a:cs typeface="Verdana"/>
              <a:sym typeface="Verdana"/>
            </a:endParaRPr>
          </a:p>
        </p:txBody>
      </p:sp>
      <p:grpSp>
        <p:nvGrpSpPr>
          <p:cNvPr id="56" name="Google Shape;56;p1"/>
          <p:cNvGrpSpPr/>
          <p:nvPr/>
        </p:nvGrpSpPr>
        <p:grpSpPr>
          <a:xfrm>
            <a:off x="10149041" y="-10957"/>
            <a:ext cx="1824204" cy="1041877"/>
            <a:chOff x="2109" y="940"/>
            <a:chExt cx="991" cy="566"/>
          </a:xfrm>
        </p:grpSpPr>
        <p:sp>
          <p:nvSpPr>
            <p:cNvPr id="57" name="Google Shape;57;p1"/>
            <p:cNvSpPr/>
            <p:nvPr/>
          </p:nvSpPr>
          <p:spPr>
            <a:xfrm>
              <a:off x="2109" y="940"/>
              <a:ext cx="990" cy="5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pic>
          <p:nvPicPr>
            <p:cNvPr id="58" name="Google Shape;58;p1"/>
            <p:cNvPicPr preferRelativeResize="0"/>
            <p:nvPr/>
          </p:nvPicPr>
          <p:blipFill rotWithShape="1">
            <a:blip r:embed="rId1">
              <a:alphaModFix/>
            </a:blip>
            <a:srcRect b="234" l="0" r="0" t="0"/>
            <a:stretch/>
          </p:blipFill>
          <p:spPr>
            <a:xfrm>
              <a:off x="2109" y="940"/>
              <a:ext cx="991" cy="566"/>
            </a:xfrm>
            <a:prstGeom prst="rect">
              <a:avLst/>
            </a:prstGeom>
            <a:noFill/>
            <a:ln>
              <a:noFill/>
            </a:ln>
          </p:spPr>
        </p:pic>
      </p:grpSp>
      <p:sp>
        <p:nvSpPr>
          <p:cNvPr id="59" name="Google Shape;59;p1"/>
          <p:cNvSpPr/>
          <p:nvPr/>
        </p:nvSpPr>
        <p:spPr>
          <a:xfrm>
            <a:off x="10128448" y="1155032"/>
            <a:ext cx="1920213" cy="2204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chat.openai.com/c/bc802595-c2ea-4bd1-aa82-623001208df2" TargetMode="External"/><Relationship Id="rId4" Type="http://schemas.openxmlformats.org/officeDocument/2006/relationships/hyperlink" Target="https://chat.openai.com/c/9d10f96e-94dd-4eda-a521-3082b2e5e01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chat.openai.com/c/0535d0a7-768b-4630-ac05-a554a6d2140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chat.openai.com/c/1d9fb8da-eb87-4052-8786-ce32c574ac3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chat.openai.com/c/feb79f8e-0f0c-4745-9db7-e6e2c51c4a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chat.openai.com/c/cfb8e2b5-1917-419b-8239-9224a7ed102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chat.openai.com/c/439da2bb-7b03-4e3f-aa64-60cc17c9300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chat.openai.com/c/ff7994b9-0564-4e65-be24-5f109c16194a" TargetMode="External"/><Relationship Id="rId4" Type="http://schemas.openxmlformats.org/officeDocument/2006/relationships/hyperlink" Target="https://chat.openai.com/c/f01106ff-274f-465c-8bb7-c0ea6603158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ctrTitle"/>
          </p:nvPr>
        </p:nvSpPr>
        <p:spPr>
          <a:xfrm>
            <a:off x="1524000" y="1439231"/>
            <a:ext cx="9276862" cy="3316472"/>
          </a:xfrm>
          <a:prstGeom prst="rect">
            <a:avLst/>
          </a:prstGeom>
          <a:noFill/>
          <a:ln>
            <a:noFill/>
          </a:ln>
        </p:spPr>
        <p:txBody>
          <a:bodyPr anchorCtr="0" anchor="b" bIns="0" lIns="0" spcFirstLastPara="1" rIns="0" wrap="square" tIns="144000">
            <a:normAutofit fontScale="90000"/>
          </a:bodyPr>
          <a:lstStyle/>
          <a:p>
            <a:pPr indent="0" lvl="0" marL="0" rtl="0" algn="ctr">
              <a:spcBef>
                <a:spcPts val="0"/>
              </a:spcBef>
              <a:spcAft>
                <a:spcPts val="0"/>
              </a:spcAft>
              <a:buClr>
                <a:schemeClr val="lt2"/>
              </a:buClr>
              <a:buSzPct val="100000"/>
              <a:buFont typeface="Verdana"/>
              <a:buNone/>
            </a:pPr>
            <a:r>
              <a:rPr lang="en-US" sz="1600"/>
              <a:t>Winter 23-24</a:t>
            </a:r>
            <a:br>
              <a:rPr lang="en-US" sz="1600"/>
            </a:br>
            <a:r>
              <a:rPr lang="en-US" sz="1800"/>
              <a:t>Machine Learning for Software Engineering</a:t>
            </a:r>
            <a:br>
              <a:rPr lang="en-US" sz="2000"/>
            </a:br>
            <a:br>
              <a:rPr b="1" lang="en-US" sz="4900"/>
            </a:br>
            <a:r>
              <a:rPr b="1" lang="en-US" sz="3300">
                <a:solidFill>
                  <a:srgbClr val="000000"/>
                </a:solidFill>
                <a:highlight>
                  <a:schemeClr val="lt1"/>
                </a:highlight>
              </a:rPr>
              <a:t>Exploring the Integration of ChatGpt as a learning tool and its role in Software </a:t>
            </a:r>
            <a:r>
              <a:rPr b="1" lang="en-US" sz="3300">
                <a:solidFill>
                  <a:srgbClr val="000000"/>
                </a:solidFill>
                <a:highlight>
                  <a:schemeClr val="lt1"/>
                </a:highlight>
              </a:rPr>
              <a:t>Development</a:t>
            </a:r>
            <a:endParaRPr b="1" sz="5411">
              <a:solidFill>
                <a:srgbClr val="000000"/>
              </a:solidFill>
              <a:highlight>
                <a:schemeClr val="lt1"/>
              </a:highlight>
            </a:endParaRPr>
          </a:p>
          <a:p>
            <a:pPr indent="0" lvl="0" marL="0" rtl="0" algn="ctr">
              <a:spcBef>
                <a:spcPts val="0"/>
              </a:spcBef>
              <a:spcAft>
                <a:spcPts val="0"/>
              </a:spcAft>
              <a:buClr>
                <a:schemeClr val="lt2"/>
              </a:buClr>
              <a:buSzPct val="48484"/>
              <a:buFont typeface="Verdana"/>
              <a:buNone/>
            </a:pPr>
            <a:r>
              <a:rPr b="1" lang="en-US" sz="3300">
                <a:solidFill>
                  <a:srgbClr val="000000"/>
                </a:solidFill>
                <a:highlight>
                  <a:schemeClr val="lt1"/>
                </a:highlight>
              </a:rPr>
              <a:t>A Case Study in Library Management System development Using Java and MySQL</a:t>
            </a:r>
            <a:r>
              <a:rPr b="1" lang="en-US" sz="3300">
                <a:solidFill>
                  <a:srgbClr val="000000"/>
                </a:solidFill>
                <a:highlight>
                  <a:schemeClr val="lt1"/>
                </a:highlight>
              </a:rPr>
              <a:t> </a:t>
            </a:r>
            <a:endParaRPr/>
          </a:p>
        </p:txBody>
      </p:sp>
      <p:sp>
        <p:nvSpPr>
          <p:cNvPr id="196" name="Google Shape;196;p19"/>
          <p:cNvSpPr txBox="1"/>
          <p:nvPr>
            <p:ph idx="1" type="subTitle"/>
          </p:nvPr>
        </p:nvSpPr>
        <p:spPr>
          <a:xfrm>
            <a:off x="2753104" y="4755703"/>
            <a:ext cx="7515022" cy="1822649"/>
          </a:xfrm>
          <a:prstGeom prst="rect">
            <a:avLst/>
          </a:prstGeom>
          <a:noFill/>
          <a:ln>
            <a:noFill/>
          </a:ln>
        </p:spPr>
        <p:txBody>
          <a:bodyPr anchorCtr="0" anchor="t" bIns="0" lIns="0" spcFirstLastPara="1" rIns="0" wrap="square" tIns="0">
            <a:noAutofit/>
          </a:bodyPr>
          <a:lstStyle/>
          <a:p>
            <a:pPr indent="0" lvl="0" marL="0" rtl="0" algn="ctr">
              <a:lnSpc>
                <a:spcPct val="166687"/>
              </a:lnSpc>
              <a:spcBef>
                <a:spcPts val="0"/>
              </a:spcBef>
              <a:spcAft>
                <a:spcPts val="0"/>
              </a:spcAft>
              <a:buClr>
                <a:schemeClr val="dk1"/>
              </a:buClr>
              <a:buSzPts val="1600"/>
              <a:buNone/>
            </a:pPr>
            <a:r>
              <a:t/>
            </a:r>
            <a:endParaRPr/>
          </a:p>
          <a:p>
            <a:pPr indent="0" lvl="0" marL="0" rtl="0" algn="ctr">
              <a:lnSpc>
                <a:spcPct val="166687"/>
              </a:lnSpc>
              <a:spcBef>
                <a:spcPts val="800"/>
              </a:spcBef>
              <a:spcAft>
                <a:spcPts val="0"/>
              </a:spcAft>
              <a:buClr>
                <a:schemeClr val="dk1"/>
              </a:buClr>
              <a:buSzPts val="1600"/>
              <a:buNone/>
            </a:pPr>
            <a:r>
              <a:rPr b="1" lang="en-US" sz="1600"/>
              <a:t>Zainab Zafari</a:t>
            </a:r>
            <a:r>
              <a:rPr b="1" lang="en-US" sz="1600"/>
              <a:t> </a:t>
            </a:r>
            <a:r>
              <a:rPr lang="en-US" sz="1600"/>
              <a:t>(Zainab.Zafari@student.hpi.de </a:t>
            </a:r>
            <a:endParaRPr sz="1600"/>
          </a:p>
          <a:p>
            <a:pPr indent="0" lvl="0" marL="0" rtl="0" algn="ctr">
              <a:lnSpc>
                <a:spcPct val="166687"/>
              </a:lnSpc>
              <a:spcBef>
                <a:spcPts val="800"/>
              </a:spcBef>
              <a:spcAft>
                <a:spcPts val="0"/>
              </a:spcAft>
              <a:buClr>
                <a:schemeClr val="dk1"/>
              </a:buClr>
              <a:buSzPts val="1600"/>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ctrTitle"/>
          </p:nvPr>
        </p:nvSpPr>
        <p:spPr>
          <a:xfrm>
            <a:off x="381000" y="1698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chemeClr val="dk1"/>
                </a:solidFill>
              </a:rPr>
              <a:t>class diagram</a:t>
            </a:r>
            <a:endParaRPr b="1" sz="3000">
              <a:solidFill>
                <a:schemeClr val="dk1"/>
              </a:solidFill>
            </a:endParaRPr>
          </a:p>
        </p:txBody>
      </p:sp>
      <p:sp>
        <p:nvSpPr>
          <p:cNvPr id="259" name="Google Shape;259;p28"/>
          <p:cNvSpPr txBox="1"/>
          <p:nvPr>
            <p:ph idx="1" type="subTitle"/>
          </p:nvPr>
        </p:nvSpPr>
        <p:spPr>
          <a:xfrm>
            <a:off x="609600" y="1239850"/>
            <a:ext cx="11189100" cy="3581100"/>
          </a:xfrm>
          <a:prstGeom prst="rect">
            <a:avLst/>
          </a:prstGeom>
        </p:spPr>
        <p:txBody>
          <a:bodyPr anchorCtr="0" anchor="t" bIns="0" lIns="0" spcFirstLastPara="1" rIns="0" wrap="square" tIns="0">
            <a:spAutoFit/>
          </a:bodyPr>
          <a:lstStyle/>
          <a:p>
            <a:pPr indent="-349250" lvl="0" marL="457200" rtl="0" algn="l">
              <a:lnSpc>
                <a:spcPct val="133350"/>
              </a:lnSpc>
              <a:spcBef>
                <a:spcPts val="400"/>
              </a:spcBef>
              <a:spcAft>
                <a:spcPts val="0"/>
              </a:spcAft>
              <a:buSzPts val="1900"/>
              <a:buAutoNum type="alphaLcPeriod"/>
            </a:pPr>
            <a:r>
              <a:rPr b="1" lang="en-US" sz="1900"/>
              <a:t>drawbacks</a:t>
            </a:r>
            <a:r>
              <a:rPr b="1" lang="en-US" sz="1900"/>
              <a:t>:</a:t>
            </a:r>
            <a:endParaRPr b="1" sz="1900"/>
          </a:p>
          <a:p>
            <a:pPr indent="-349250" lvl="1" marL="1371600" rtl="0" algn="l">
              <a:lnSpc>
                <a:spcPct val="133350"/>
              </a:lnSpc>
              <a:spcBef>
                <a:spcPts val="0"/>
              </a:spcBef>
              <a:spcAft>
                <a:spcPts val="0"/>
              </a:spcAft>
              <a:buSzPts val="1900"/>
              <a:buAutoNum type="romanLcPeriod"/>
            </a:pPr>
            <a:r>
              <a:rPr lang="en-US" sz="1900"/>
              <a:t>could not identify classes of borrowedBooks, Fine, UserCredentials, enum classes of ReservationStatus and BookStatus</a:t>
            </a:r>
            <a:endParaRPr sz="1900"/>
          </a:p>
          <a:p>
            <a:pPr indent="-349250" lvl="1" marL="1371600" rtl="0" algn="l">
              <a:lnSpc>
                <a:spcPct val="133350"/>
              </a:lnSpc>
              <a:spcBef>
                <a:spcPts val="0"/>
              </a:spcBef>
              <a:spcAft>
                <a:spcPts val="0"/>
              </a:spcAft>
              <a:buSzPts val="1900"/>
              <a:buAutoNum type="romanLcPeriod"/>
            </a:pPr>
            <a:r>
              <a:rPr lang="en-US" sz="1900"/>
              <a:t>provided unnecessary abstract class of Users and class of Admin” classes of admin and member inherits users class</a:t>
            </a:r>
            <a:endParaRPr sz="1900"/>
          </a:p>
          <a:p>
            <a:pPr indent="-349250" lvl="1" marL="1371600" rtl="0" algn="l">
              <a:lnSpc>
                <a:spcPct val="133350"/>
              </a:lnSpc>
              <a:spcBef>
                <a:spcPts val="0"/>
              </a:spcBef>
              <a:spcAft>
                <a:spcPts val="0"/>
              </a:spcAft>
              <a:buSzPts val="1900"/>
              <a:buAutoNum type="romanLcPeriod"/>
            </a:pPr>
            <a:r>
              <a:rPr lang="en-US" sz="1900"/>
              <a:t>inconsistency “in different chats produces different responses”</a:t>
            </a:r>
            <a:endParaRPr sz="1900"/>
          </a:p>
          <a:p>
            <a:pPr indent="-349250" lvl="1" marL="914400" rtl="0" algn="l">
              <a:lnSpc>
                <a:spcPct val="148166"/>
              </a:lnSpc>
              <a:spcBef>
                <a:spcPts val="0"/>
              </a:spcBef>
              <a:spcAft>
                <a:spcPts val="0"/>
              </a:spcAft>
              <a:buClr>
                <a:schemeClr val="dk1"/>
              </a:buClr>
              <a:buSzPts val="1900"/>
              <a:buAutoNum type="alphaLcPeriod"/>
            </a:pPr>
            <a:r>
              <a:rPr lang="en-US" sz="1900" u="sng">
                <a:hlinkClick r:id="rId3"/>
              </a:rPr>
              <a:t>https://chat.openai.com/c/bc802595-c2ea-4bd1-aa82-623001208df2</a:t>
            </a:r>
            <a:endParaRPr sz="1900"/>
          </a:p>
          <a:p>
            <a:pPr indent="-349250" lvl="1" marL="914400" rtl="0" algn="l">
              <a:lnSpc>
                <a:spcPct val="148166"/>
              </a:lnSpc>
              <a:spcBef>
                <a:spcPts val="0"/>
              </a:spcBef>
              <a:spcAft>
                <a:spcPts val="0"/>
              </a:spcAft>
              <a:buClr>
                <a:schemeClr val="dk1"/>
              </a:buClr>
              <a:buSzPts val="1900"/>
              <a:buAutoNum type="alphaLcPeriod"/>
            </a:pPr>
            <a:r>
              <a:rPr lang="en-US" sz="1900" u="sng">
                <a:hlinkClick r:id="rId4"/>
              </a:rPr>
              <a:t>https://chat.openai.com/c/9d10f96e-94dd-4eda-a521-3082b2e5e01d</a:t>
            </a:r>
            <a:endParaRPr sz="2100"/>
          </a:p>
          <a:p>
            <a:pPr indent="0" lvl="0" marL="914400" rtl="0" algn="l">
              <a:lnSpc>
                <a:spcPct val="148166"/>
              </a:lnSpc>
              <a:spcBef>
                <a:spcPts val="400"/>
              </a:spcBef>
              <a:spcAft>
                <a:spcPts val="400"/>
              </a:spcAft>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ctrTitle"/>
          </p:nvPr>
        </p:nvSpPr>
        <p:spPr>
          <a:xfrm>
            <a:off x="304800" y="-20637"/>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chemeClr val="lt1"/>
                </a:highlight>
              </a:rPr>
              <a:t>Experiment and Evaluation</a:t>
            </a:r>
            <a:endParaRPr sz="3000"/>
          </a:p>
        </p:txBody>
      </p:sp>
      <p:sp>
        <p:nvSpPr>
          <p:cNvPr id="266" name="Google Shape;266;p29"/>
          <p:cNvSpPr txBox="1"/>
          <p:nvPr>
            <p:ph idx="1" type="subTitle"/>
          </p:nvPr>
        </p:nvSpPr>
        <p:spPr>
          <a:xfrm>
            <a:off x="457200" y="1011250"/>
            <a:ext cx="11601300" cy="5935200"/>
          </a:xfrm>
          <a:prstGeom prst="rect">
            <a:avLst/>
          </a:prstGeom>
        </p:spPr>
        <p:txBody>
          <a:bodyPr anchorCtr="0" anchor="t" bIns="0" lIns="0" spcFirstLastPara="1" rIns="0" wrap="square" tIns="0">
            <a:spAutoFit/>
          </a:bodyPr>
          <a:lstStyle/>
          <a:p>
            <a:pPr indent="0" lvl="0" marL="0" rtl="0" algn="l">
              <a:spcBef>
                <a:spcPts val="400"/>
              </a:spcBef>
              <a:spcAft>
                <a:spcPts val="0"/>
              </a:spcAft>
              <a:buNone/>
            </a:pPr>
            <a:r>
              <a:rPr b="1" lang="en-US" sz="2000"/>
              <a:t>Use case diagram:</a:t>
            </a:r>
            <a:endParaRPr b="1" sz="2000"/>
          </a:p>
          <a:p>
            <a:pPr indent="-355600" lvl="0" marL="914400" rtl="0" algn="l">
              <a:spcBef>
                <a:spcPts val="400"/>
              </a:spcBef>
              <a:spcAft>
                <a:spcPts val="0"/>
              </a:spcAft>
              <a:buSzPts val="2000"/>
              <a:buFont typeface="Verdana"/>
              <a:buAutoNum type="arabicPeriod"/>
            </a:pPr>
            <a:r>
              <a:rPr lang="en-US" sz="2000"/>
              <a:t>evaluated for identifying Actors and use-cases</a:t>
            </a:r>
            <a:endParaRPr sz="2000"/>
          </a:p>
          <a:p>
            <a:pPr indent="-355600" lvl="0" marL="914400" rtl="0" algn="l">
              <a:spcBef>
                <a:spcPts val="0"/>
              </a:spcBef>
              <a:spcAft>
                <a:spcPts val="0"/>
              </a:spcAft>
              <a:buSzPts val="2000"/>
              <a:buFont typeface="Verdana"/>
              <a:buAutoNum type="arabicPeriod"/>
            </a:pPr>
            <a:r>
              <a:rPr lang="en-US" sz="2000"/>
              <a:t>determine the relationships like includes, generalization, association</a:t>
            </a:r>
            <a:endParaRPr sz="2000"/>
          </a:p>
          <a:p>
            <a:pPr indent="0" lvl="0" marL="0" rtl="0" algn="l">
              <a:spcBef>
                <a:spcPts val="400"/>
              </a:spcBef>
              <a:spcAft>
                <a:spcPts val="0"/>
              </a:spcAft>
              <a:buNone/>
            </a:pPr>
            <a:r>
              <a:rPr b="1" lang="en-US" sz="2000"/>
              <a:t>Evaluation Result:</a:t>
            </a:r>
            <a:endParaRPr b="1" sz="2000"/>
          </a:p>
          <a:p>
            <a:pPr indent="-355600" lvl="0" marL="914400" rtl="0" algn="l">
              <a:spcBef>
                <a:spcPts val="400"/>
              </a:spcBef>
              <a:spcAft>
                <a:spcPts val="0"/>
              </a:spcAft>
              <a:buSzPts val="2000"/>
              <a:buFont typeface="Verdana"/>
              <a:buAutoNum type="arabicPeriod"/>
            </a:pPr>
            <a:r>
              <a:rPr lang="en-US" sz="2000"/>
              <a:t>it could recognize actors of Admin and member and their use-cases in general correctly</a:t>
            </a:r>
            <a:endParaRPr sz="2000"/>
          </a:p>
          <a:p>
            <a:pPr indent="-355600" lvl="0" marL="914400" rtl="0" algn="l">
              <a:spcBef>
                <a:spcPts val="0"/>
              </a:spcBef>
              <a:spcAft>
                <a:spcPts val="0"/>
              </a:spcAft>
              <a:buSzPts val="2000"/>
              <a:buFont typeface="Verdana"/>
              <a:buAutoNum type="arabicPeriod"/>
            </a:pPr>
            <a:r>
              <a:rPr lang="en-US" sz="2000"/>
              <a:t>At first used association relationship correctly</a:t>
            </a:r>
            <a:endParaRPr sz="2000"/>
          </a:p>
          <a:p>
            <a:pPr indent="-355600" lvl="0" marL="914400" rtl="0" algn="l">
              <a:spcBef>
                <a:spcPts val="0"/>
              </a:spcBef>
              <a:spcAft>
                <a:spcPts val="0"/>
              </a:spcAft>
              <a:buSzPts val="2000"/>
              <a:buFont typeface="Verdana"/>
              <a:buAutoNum type="arabicPeriod"/>
            </a:pPr>
            <a:r>
              <a:rPr lang="en-US" sz="2000"/>
              <a:t>could determine generalization with new prompt</a:t>
            </a:r>
            <a:endParaRPr sz="2000"/>
          </a:p>
          <a:p>
            <a:pPr indent="0" lvl="0" marL="0" rtl="0" algn="l">
              <a:spcBef>
                <a:spcPts val="400"/>
              </a:spcBef>
              <a:spcAft>
                <a:spcPts val="0"/>
              </a:spcAft>
              <a:buNone/>
            </a:pPr>
            <a:r>
              <a:rPr b="1" lang="en-US" sz="2000"/>
              <a:t>Some Drawbacks</a:t>
            </a:r>
            <a:r>
              <a:rPr lang="en-US" sz="2000"/>
              <a:t>:</a:t>
            </a:r>
            <a:endParaRPr sz="2000"/>
          </a:p>
          <a:p>
            <a:pPr indent="-355600" lvl="0" marL="914400" rtl="0" algn="l">
              <a:spcBef>
                <a:spcPts val="400"/>
              </a:spcBef>
              <a:spcAft>
                <a:spcPts val="0"/>
              </a:spcAft>
              <a:buSzPts val="2000"/>
              <a:buFont typeface="Verdana"/>
              <a:buAutoNum type="arabicPeriod"/>
            </a:pPr>
            <a:r>
              <a:rPr lang="en-US" sz="2000"/>
              <a:t>It did not provide complete use-case diagram at first(did not represent include use-cases and relationships)</a:t>
            </a:r>
            <a:endParaRPr sz="2000"/>
          </a:p>
          <a:p>
            <a:pPr indent="-355600" lvl="0" marL="914400" rtl="0" algn="l">
              <a:spcBef>
                <a:spcPts val="0"/>
              </a:spcBef>
              <a:spcAft>
                <a:spcPts val="0"/>
              </a:spcAft>
              <a:buSzPts val="2000"/>
              <a:buFont typeface="Verdana"/>
              <a:buAutoNum type="arabicPeriod"/>
            </a:pPr>
            <a:r>
              <a:rPr lang="en-US" sz="2000"/>
              <a:t>With new prompt for adding include relationships gave incorrect answer.</a:t>
            </a:r>
            <a:endParaRPr sz="2000"/>
          </a:p>
          <a:p>
            <a:pPr indent="-355600" lvl="1" marL="1371600" rtl="0" algn="l">
              <a:spcBef>
                <a:spcPts val="0"/>
              </a:spcBef>
              <a:spcAft>
                <a:spcPts val="0"/>
              </a:spcAft>
              <a:buClr>
                <a:schemeClr val="dk1"/>
              </a:buClr>
              <a:buSzPts val="2000"/>
              <a:buAutoNum type="alphaLcPeriod"/>
            </a:pPr>
            <a:r>
              <a:rPr lang="en-US"/>
              <a:t>ex: </a:t>
            </a:r>
            <a:r>
              <a:rPr lang="en-US">
                <a:highlight>
                  <a:srgbClr val="FFFFFF"/>
                </a:highlight>
              </a:rPr>
              <a:t>Manage Members  includes Cancel Reservation, Calculate and Collect Fine while Manage member includes adding new member, removing new member…</a:t>
            </a:r>
            <a:endParaRPr>
              <a:highlight>
                <a:srgbClr val="FFFFFF"/>
              </a:highlight>
            </a:endParaRPr>
          </a:p>
          <a:p>
            <a:pPr indent="0" lvl="0" marL="0" rtl="0" algn="l">
              <a:spcBef>
                <a:spcPts val="400"/>
              </a:spcBef>
              <a:spcAft>
                <a:spcPts val="0"/>
              </a:spcAft>
              <a:buNone/>
            </a:pPr>
            <a:r>
              <a:rPr lang="en-US" sz="2000" u="sng">
                <a:highlight>
                  <a:srgbClr val="FFFFFF"/>
                </a:highlight>
                <a:hlinkClick r:id="rId3"/>
              </a:rPr>
              <a:t>https://chat.openai.com/c/0535d0a7-768b-4630-ac05-a554a6d2140b</a:t>
            </a:r>
            <a:endParaRPr sz="2000">
              <a:highlight>
                <a:srgbClr val="FFFFFF"/>
              </a:highlight>
            </a:endParaRPr>
          </a:p>
          <a:p>
            <a:pPr indent="0" lvl="0" marL="0" rtl="0" algn="l">
              <a:spcBef>
                <a:spcPts val="400"/>
              </a:spcBef>
              <a:spcAft>
                <a:spcPts val="400"/>
              </a:spcAft>
              <a:buNone/>
            </a:pPr>
            <a:r>
              <a:t/>
            </a:r>
            <a:endParaRPr sz="20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ctrTitle"/>
          </p:nvPr>
        </p:nvSpPr>
        <p:spPr>
          <a:xfrm>
            <a:off x="304800" y="1317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chemeClr val="lt1"/>
                </a:highlight>
              </a:rPr>
              <a:t>Experiment and Evaluation</a:t>
            </a:r>
            <a:endParaRPr sz="3000"/>
          </a:p>
        </p:txBody>
      </p:sp>
      <p:sp>
        <p:nvSpPr>
          <p:cNvPr id="273" name="Google Shape;273;p30"/>
          <p:cNvSpPr txBox="1"/>
          <p:nvPr>
            <p:ph idx="1" type="subTitle"/>
          </p:nvPr>
        </p:nvSpPr>
        <p:spPr>
          <a:xfrm>
            <a:off x="0" y="1011250"/>
            <a:ext cx="12192000" cy="5557200"/>
          </a:xfrm>
          <a:prstGeom prst="rect">
            <a:avLst/>
          </a:prstGeom>
        </p:spPr>
        <p:txBody>
          <a:bodyPr anchorCtr="0" anchor="t" bIns="0" lIns="0" spcFirstLastPara="1" rIns="0" wrap="square" tIns="0">
            <a:spAutoFit/>
          </a:bodyPr>
          <a:lstStyle/>
          <a:p>
            <a:pPr indent="-349250" lvl="0" marL="457200" rtl="0" algn="l">
              <a:spcBef>
                <a:spcPts val="400"/>
              </a:spcBef>
              <a:spcAft>
                <a:spcPts val="0"/>
              </a:spcAft>
              <a:buSzPts val="1900"/>
              <a:buAutoNum type="arabicPeriod"/>
            </a:pPr>
            <a:r>
              <a:rPr b="1" lang="en-US" sz="1900"/>
              <a:t>State Machine Diagram:</a:t>
            </a:r>
            <a:endParaRPr b="1" sz="1900"/>
          </a:p>
          <a:p>
            <a:pPr indent="-349250" lvl="1" marL="914400" rtl="0" algn="l">
              <a:spcBef>
                <a:spcPts val="0"/>
              </a:spcBef>
              <a:spcAft>
                <a:spcPts val="0"/>
              </a:spcAft>
              <a:buSzPts val="1900"/>
              <a:buAutoNum type="alphaLcPeriod"/>
            </a:pPr>
            <a:r>
              <a:rPr lang="en-US" sz="1900"/>
              <a:t>i.	evaluated if ChatGPT can identify correctly state changes from one state to another</a:t>
            </a:r>
            <a:endParaRPr sz="1900"/>
          </a:p>
          <a:p>
            <a:pPr indent="-349250" lvl="1" marL="914400" rtl="0" algn="l">
              <a:spcBef>
                <a:spcPts val="0"/>
              </a:spcBef>
              <a:spcAft>
                <a:spcPts val="0"/>
              </a:spcAft>
              <a:buSzPts val="1900"/>
              <a:buAutoNum type="alphaLcPeriod"/>
            </a:pPr>
            <a:r>
              <a:rPr lang="en-US" sz="1900"/>
              <a:t>evaluated if it differentiate between triggers and guard conditions</a:t>
            </a:r>
            <a:endParaRPr sz="1900"/>
          </a:p>
          <a:p>
            <a:pPr indent="-349250" lvl="1" marL="914400" rtl="0" algn="l">
              <a:spcBef>
                <a:spcPts val="0"/>
              </a:spcBef>
              <a:spcAft>
                <a:spcPts val="0"/>
              </a:spcAft>
              <a:buSzPts val="1900"/>
              <a:buAutoNum type="alphaLcPeriod"/>
            </a:pPr>
            <a:r>
              <a:rPr lang="en-US" sz="1900"/>
              <a:t>evaluated if it can be used in complicated cases like </a:t>
            </a:r>
            <a:r>
              <a:rPr lang="en-US" sz="1900">
                <a:highlight>
                  <a:schemeClr val="lt1"/>
                </a:highlight>
              </a:rPr>
              <a:t>history pseudostate and deep history pseudostate, and use it correctly</a:t>
            </a:r>
            <a:endParaRPr sz="1900">
              <a:highlight>
                <a:schemeClr val="lt1"/>
              </a:highlight>
            </a:endParaRPr>
          </a:p>
          <a:p>
            <a:pPr indent="-349250" lvl="0" marL="457200" rtl="0" algn="l">
              <a:spcBef>
                <a:spcPts val="0"/>
              </a:spcBef>
              <a:spcAft>
                <a:spcPts val="0"/>
              </a:spcAft>
              <a:buSzPts val="1900"/>
              <a:buAutoNum type="arabicPeriod"/>
            </a:pPr>
            <a:r>
              <a:rPr b="1" lang="en-US" sz="1900">
                <a:highlight>
                  <a:schemeClr val="lt1"/>
                </a:highlight>
              </a:rPr>
              <a:t>Evaluation Result:</a:t>
            </a:r>
            <a:endParaRPr b="1" sz="1900">
              <a:highlight>
                <a:schemeClr val="lt1"/>
              </a:highlight>
            </a:endParaRPr>
          </a:p>
          <a:p>
            <a:pPr indent="-349250" lvl="1" marL="914400" rtl="0" algn="l">
              <a:spcBef>
                <a:spcPts val="0"/>
              </a:spcBef>
              <a:spcAft>
                <a:spcPts val="0"/>
              </a:spcAft>
              <a:buSzPts val="1900"/>
              <a:buAutoNum type="alphaLcPeriod"/>
            </a:pPr>
            <a:r>
              <a:rPr lang="en-US" sz="1900">
                <a:highlight>
                  <a:schemeClr val="lt1"/>
                </a:highlight>
              </a:rPr>
              <a:t>it could identify state changes correctly</a:t>
            </a:r>
            <a:endParaRPr sz="1900">
              <a:highlight>
                <a:schemeClr val="lt1"/>
              </a:highlight>
            </a:endParaRPr>
          </a:p>
          <a:p>
            <a:pPr indent="-349250" lvl="1" marL="914400" rtl="0" algn="l">
              <a:spcBef>
                <a:spcPts val="0"/>
              </a:spcBef>
              <a:spcAft>
                <a:spcPts val="0"/>
              </a:spcAft>
              <a:buSzPts val="1900"/>
              <a:buAutoNum type="alphaLcPeriod"/>
            </a:pPr>
            <a:r>
              <a:rPr lang="en-US" sz="1900">
                <a:highlight>
                  <a:schemeClr val="lt1"/>
                </a:highlight>
              </a:rPr>
              <a:t>it could differentiate between triggers and guard conditions correctly</a:t>
            </a:r>
            <a:endParaRPr sz="1900">
              <a:highlight>
                <a:schemeClr val="lt1"/>
              </a:highlight>
            </a:endParaRPr>
          </a:p>
          <a:p>
            <a:pPr indent="-349250" lvl="1" marL="914400" rtl="0" algn="l">
              <a:spcBef>
                <a:spcPts val="0"/>
              </a:spcBef>
              <a:spcAft>
                <a:spcPts val="0"/>
              </a:spcAft>
              <a:buSzPts val="1900"/>
              <a:buAutoNum type="alphaLcPeriod"/>
            </a:pPr>
            <a:r>
              <a:rPr lang="en-US" sz="1900">
                <a:highlight>
                  <a:schemeClr val="lt1"/>
                </a:highlight>
              </a:rPr>
              <a:t>it could use history pseudostate correctly</a:t>
            </a:r>
            <a:endParaRPr sz="1900">
              <a:highlight>
                <a:schemeClr val="lt1"/>
              </a:highlight>
            </a:endParaRPr>
          </a:p>
          <a:p>
            <a:pPr indent="-349250" lvl="0" marL="457200" rtl="0" algn="l">
              <a:spcBef>
                <a:spcPts val="0"/>
              </a:spcBef>
              <a:spcAft>
                <a:spcPts val="0"/>
              </a:spcAft>
              <a:buSzPts val="1900"/>
              <a:buAutoNum type="arabicPeriod"/>
            </a:pPr>
            <a:r>
              <a:rPr b="1" lang="en-US" sz="1900">
                <a:highlight>
                  <a:schemeClr val="lt1"/>
                </a:highlight>
              </a:rPr>
              <a:t>drawbacks:</a:t>
            </a:r>
            <a:endParaRPr b="1" sz="1900">
              <a:highlight>
                <a:schemeClr val="lt1"/>
              </a:highlight>
            </a:endParaRPr>
          </a:p>
          <a:p>
            <a:pPr indent="-349250" lvl="1" marL="914400" rtl="0" algn="l">
              <a:spcBef>
                <a:spcPts val="0"/>
              </a:spcBef>
              <a:spcAft>
                <a:spcPts val="0"/>
              </a:spcAft>
              <a:buSzPts val="1900"/>
              <a:buAutoNum type="alphaLcPeriod"/>
            </a:pPr>
            <a:r>
              <a:rPr lang="en-US" sz="1900">
                <a:highlight>
                  <a:schemeClr val="lt1"/>
                </a:highlight>
              </a:rPr>
              <a:t>did not have complete response, not using triggers, guard conditions, pseudohistory state.</a:t>
            </a:r>
            <a:endParaRPr sz="1900">
              <a:highlight>
                <a:schemeClr val="lt1"/>
              </a:highlight>
            </a:endParaRPr>
          </a:p>
          <a:p>
            <a:pPr indent="-349250" lvl="1" marL="914400" rtl="0" algn="l">
              <a:spcBef>
                <a:spcPts val="0"/>
              </a:spcBef>
              <a:spcAft>
                <a:spcPts val="0"/>
              </a:spcAft>
              <a:buSzPts val="1900"/>
              <a:buAutoNum type="alphaLcPeriod"/>
            </a:pPr>
            <a:r>
              <a:rPr lang="en-US" sz="1900">
                <a:highlight>
                  <a:schemeClr val="lt1"/>
                </a:highlight>
              </a:rPr>
              <a:t>it could not produce state machine diagram correctly based on the requirement” I had to explain every state changes in detail”</a:t>
            </a:r>
            <a:endParaRPr sz="1900">
              <a:highlight>
                <a:schemeClr val="lt1"/>
              </a:highlight>
            </a:endParaRPr>
          </a:p>
          <a:p>
            <a:pPr indent="-349250" lvl="1" marL="914400" rtl="0" algn="l">
              <a:spcBef>
                <a:spcPts val="0"/>
              </a:spcBef>
              <a:spcAft>
                <a:spcPts val="0"/>
              </a:spcAft>
              <a:buSzPts val="1900"/>
              <a:buAutoNum type="alphaLcPeriod"/>
            </a:pPr>
            <a:r>
              <a:rPr lang="en-US" sz="1900">
                <a:highlight>
                  <a:schemeClr val="lt1"/>
                </a:highlight>
              </a:rPr>
              <a:t>could not use deep history pseudostate in correct place.</a:t>
            </a:r>
            <a:endParaRPr sz="1900">
              <a:highlight>
                <a:schemeClr val="lt1"/>
              </a:highlight>
            </a:endParaRPr>
          </a:p>
          <a:p>
            <a:pPr indent="-349250" lvl="1" marL="914400" rtl="0" algn="l">
              <a:spcBef>
                <a:spcPts val="0"/>
              </a:spcBef>
              <a:spcAft>
                <a:spcPts val="0"/>
              </a:spcAft>
              <a:buSzPts val="1900"/>
              <a:buAutoNum type="alphaLcPeriod"/>
            </a:pPr>
            <a:r>
              <a:rPr lang="en-US" sz="1900" u="sng">
                <a:highlight>
                  <a:schemeClr val="lt1"/>
                </a:highlight>
                <a:hlinkClick r:id="rId3"/>
              </a:rPr>
              <a:t>https://chat.openai.com/c/1d9fb8da-eb87-4052-8786-ce32c574ac3c</a:t>
            </a:r>
            <a:endParaRPr sz="19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ctrTitle"/>
          </p:nvPr>
        </p:nvSpPr>
        <p:spPr>
          <a:xfrm>
            <a:off x="277100" y="16321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chemeClr val="lt1"/>
                </a:highlight>
              </a:rPr>
              <a:t>Experiment and Evaluation</a:t>
            </a:r>
            <a:endParaRPr sz="3000"/>
          </a:p>
        </p:txBody>
      </p:sp>
      <p:sp>
        <p:nvSpPr>
          <p:cNvPr id="280" name="Google Shape;280;p31"/>
          <p:cNvSpPr txBox="1"/>
          <p:nvPr>
            <p:ph idx="1" type="subTitle"/>
          </p:nvPr>
        </p:nvSpPr>
        <p:spPr>
          <a:xfrm>
            <a:off x="373025" y="1060275"/>
            <a:ext cx="11365200" cy="6178200"/>
          </a:xfrm>
          <a:prstGeom prst="rect">
            <a:avLst/>
          </a:prstGeom>
        </p:spPr>
        <p:txBody>
          <a:bodyPr anchorCtr="0" anchor="t" bIns="0" lIns="0" spcFirstLastPara="1" rIns="0" wrap="square" tIns="0">
            <a:spAutoFit/>
          </a:bodyPr>
          <a:lstStyle/>
          <a:p>
            <a:pPr indent="-349250" lvl="0" marL="457200" rtl="0" algn="l">
              <a:lnSpc>
                <a:spcPct val="100000"/>
              </a:lnSpc>
              <a:spcBef>
                <a:spcPts val="0"/>
              </a:spcBef>
              <a:spcAft>
                <a:spcPts val="0"/>
              </a:spcAft>
              <a:buSzPts val="1900"/>
              <a:buAutoNum type="arabicPeriod"/>
            </a:pPr>
            <a:r>
              <a:rPr b="1" lang="en-US" sz="1900"/>
              <a:t>Database implementation:</a:t>
            </a:r>
            <a:endParaRPr b="1" sz="1900"/>
          </a:p>
          <a:p>
            <a:pPr indent="-349250" lvl="1" marL="914400" rtl="0" algn="l">
              <a:lnSpc>
                <a:spcPct val="100000"/>
              </a:lnSpc>
              <a:spcBef>
                <a:spcPts val="0"/>
              </a:spcBef>
              <a:spcAft>
                <a:spcPts val="0"/>
              </a:spcAft>
              <a:buSzPts val="1900"/>
              <a:buAutoNum type="alphaLcPeriod"/>
            </a:pPr>
            <a:r>
              <a:rPr lang="en-US" sz="1900"/>
              <a:t>provided ChatGPT the class diagram of Library Management System to change it to ER model and give the Database implementation</a:t>
            </a:r>
            <a:endParaRPr sz="1900"/>
          </a:p>
          <a:p>
            <a:pPr indent="-349250" lvl="1" marL="914400" rtl="0" algn="l">
              <a:spcBef>
                <a:spcPts val="0"/>
              </a:spcBef>
              <a:spcAft>
                <a:spcPts val="0"/>
              </a:spcAft>
              <a:buSzPts val="1900"/>
              <a:buAutoNum type="alphaLcPeriod"/>
            </a:pPr>
            <a:r>
              <a:rPr lang="en-US" sz="1900"/>
              <a:t>evaluated if it can correctly produce ER diagram and change it to mysql commands properly</a:t>
            </a:r>
            <a:endParaRPr sz="1900"/>
          </a:p>
          <a:p>
            <a:pPr indent="-349250" lvl="0" marL="457200" rtl="0" algn="l">
              <a:spcBef>
                <a:spcPts val="0"/>
              </a:spcBef>
              <a:spcAft>
                <a:spcPts val="0"/>
              </a:spcAft>
              <a:buSzPts val="1900"/>
              <a:buAutoNum type="arabicPeriod"/>
            </a:pPr>
            <a:r>
              <a:rPr b="1" lang="en-US" sz="1900"/>
              <a:t>Evaluation Result:</a:t>
            </a:r>
            <a:endParaRPr b="1" sz="1900"/>
          </a:p>
          <a:p>
            <a:pPr indent="-349250" lvl="1" marL="914400" rtl="0" algn="l">
              <a:spcBef>
                <a:spcPts val="0"/>
              </a:spcBef>
              <a:spcAft>
                <a:spcPts val="0"/>
              </a:spcAft>
              <a:buSzPts val="1900"/>
              <a:buAutoNum type="alphaLcPeriod"/>
            </a:pPr>
            <a:r>
              <a:rPr lang="en-US" sz="1900"/>
              <a:t>it could extract entities and attributes almost correctly. Only one case, defined library as entity which was not appropriate</a:t>
            </a:r>
            <a:endParaRPr sz="1900"/>
          </a:p>
          <a:p>
            <a:pPr indent="-349250" lvl="1" marL="914400" rtl="0" algn="l">
              <a:spcBef>
                <a:spcPts val="0"/>
              </a:spcBef>
              <a:spcAft>
                <a:spcPts val="0"/>
              </a:spcAft>
              <a:buSzPts val="1900"/>
              <a:buAutoNum type="alphaLcPeriod"/>
            </a:pPr>
            <a:r>
              <a:rPr lang="en-US" sz="1900"/>
              <a:t>could generate mySql commands correctly according to the syntax.</a:t>
            </a:r>
            <a:endParaRPr sz="1900"/>
          </a:p>
          <a:p>
            <a:pPr indent="-349250" lvl="1" marL="914400" rtl="0" algn="l">
              <a:spcBef>
                <a:spcPts val="0"/>
              </a:spcBef>
              <a:spcAft>
                <a:spcPts val="0"/>
              </a:spcAft>
              <a:buSzPts val="1900"/>
              <a:buAutoNum type="alphaLcPeriod"/>
            </a:pPr>
            <a:r>
              <a:rPr lang="en-US" sz="1900"/>
              <a:t>with second prompt for refinement could solve implementation of both database and ER Diagram</a:t>
            </a:r>
            <a:endParaRPr sz="1900"/>
          </a:p>
          <a:p>
            <a:pPr indent="-374650" lvl="0" marL="457200" rtl="0" algn="l">
              <a:spcBef>
                <a:spcPts val="0"/>
              </a:spcBef>
              <a:spcAft>
                <a:spcPts val="0"/>
              </a:spcAft>
              <a:buSzPts val="2300"/>
              <a:buAutoNum type="arabicPeriod"/>
            </a:pPr>
            <a:r>
              <a:rPr b="1" lang="en-US" sz="1900"/>
              <a:t>Drawbacks:</a:t>
            </a:r>
            <a:endParaRPr b="1" sz="1900"/>
          </a:p>
          <a:p>
            <a:pPr indent="-349250" lvl="1" marL="914400" rtl="0" algn="l">
              <a:spcBef>
                <a:spcPts val="0"/>
              </a:spcBef>
              <a:spcAft>
                <a:spcPts val="0"/>
              </a:spcAft>
              <a:buSzPts val="1900"/>
              <a:buAutoNum type="alphaLcPeriod"/>
            </a:pPr>
            <a:r>
              <a:rPr lang="en-US" sz="1900"/>
              <a:t>defined library as entity in both ER model and database implementation.</a:t>
            </a:r>
            <a:endParaRPr sz="1900"/>
          </a:p>
          <a:p>
            <a:pPr indent="-349250" lvl="1" marL="914400" rtl="0" algn="l">
              <a:spcBef>
                <a:spcPts val="0"/>
              </a:spcBef>
              <a:spcAft>
                <a:spcPts val="0"/>
              </a:spcAft>
              <a:buSzPts val="1900"/>
              <a:buAutoNum type="alphaLcPeriod"/>
            </a:pPr>
            <a:r>
              <a:rPr lang="en-US" sz="1900"/>
              <a:t>in first prompt had issues like, could not extract status from enum class” instead of defining status as enum type, defined as boolean.</a:t>
            </a:r>
            <a:endParaRPr sz="1900"/>
          </a:p>
          <a:p>
            <a:pPr indent="-349250" lvl="1" marL="914400" rtl="0" algn="l">
              <a:spcBef>
                <a:spcPts val="0"/>
              </a:spcBef>
              <a:spcAft>
                <a:spcPts val="0"/>
              </a:spcAft>
              <a:buSzPts val="1900"/>
              <a:buAutoNum type="alphaLcPeriod"/>
            </a:pPr>
            <a:r>
              <a:rPr lang="en-US" sz="1900"/>
              <a:t>did not define foreign key of memberId in reservation table</a:t>
            </a:r>
            <a:endParaRPr sz="1900"/>
          </a:p>
          <a:p>
            <a:pPr indent="-349250" lvl="1" marL="914400" rtl="0" algn="l">
              <a:spcBef>
                <a:spcPts val="0"/>
              </a:spcBef>
              <a:spcAft>
                <a:spcPts val="0"/>
              </a:spcAft>
              <a:buSzPts val="1900"/>
              <a:buAutoNum type="alphaLcPeriod"/>
            </a:pPr>
            <a:r>
              <a:rPr lang="en-US" sz="1900" u="sng">
                <a:hlinkClick r:id="rId3"/>
              </a:rPr>
              <a:t>https://chat.openai.com/c/feb79f8e-0f0c-4745-9db7-e6e2c51c4a30</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ctrTitle"/>
          </p:nvPr>
        </p:nvSpPr>
        <p:spPr>
          <a:xfrm>
            <a:off x="124700" y="-12"/>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lang="en-US" sz="3000"/>
              <a:t> </a:t>
            </a:r>
            <a:r>
              <a:rPr b="1" lang="en-US" sz="3000">
                <a:solidFill>
                  <a:srgbClr val="000000"/>
                </a:solidFill>
                <a:highlight>
                  <a:schemeClr val="lt1"/>
                </a:highlight>
              </a:rPr>
              <a:t>Experiment and Evaluation</a:t>
            </a:r>
            <a:endParaRPr sz="3000"/>
          </a:p>
        </p:txBody>
      </p:sp>
      <p:sp>
        <p:nvSpPr>
          <p:cNvPr id="287" name="Google Shape;287;p32"/>
          <p:cNvSpPr txBox="1"/>
          <p:nvPr>
            <p:ph idx="1" type="subTitle"/>
          </p:nvPr>
        </p:nvSpPr>
        <p:spPr>
          <a:xfrm>
            <a:off x="533400" y="935050"/>
            <a:ext cx="11348700" cy="5456400"/>
          </a:xfrm>
          <a:prstGeom prst="rect">
            <a:avLst/>
          </a:prstGeom>
        </p:spPr>
        <p:txBody>
          <a:bodyPr anchorCtr="0" anchor="t" bIns="0" lIns="0" spcFirstLastPara="1" rIns="0" wrap="square" tIns="0">
            <a:spAutoFit/>
          </a:bodyPr>
          <a:lstStyle/>
          <a:p>
            <a:pPr indent="0" lvl="0" marL="0" rtl="0" algn="l">
              <a:spcBef>
                <a:spcPts val="400"/>
              </a:spcBef>
              <a:spcAft>
                <a:spcPts val="0"/>
              </a:spcAft>
              <a:buNone/>
            </a:pPr>
            <a:r>
              <a:rPr b="1" lang="en-US" sz="2000"/>
              <a:t>Interface Design and code generation:</a:t>
            </a:r>
            <a:endParaRPr b="1" sz="2000"/>
          </a:p>
          <a:p>
            <a:pPr indent="0" lvl="0" marL="0" rtl="0" algn="l">
              <a:spcBef>
                <a:spcPts val="400"/>
              </a:spcBef>
              <a:spcAft>
                <a:spcPts val="0"/>
              </a:spcAft>
              <a:buNone/>
            </a:pPr>
            <a:r>
              <a:rPr lang="en-US" sz="2000"/>
              <a:t>Provided the final requirement to ChatGPT along with class diagram and implemented databas</a:t>
            </a:r>
            <a:r>
              <a:rPr lang="en-US" sz="2000"/>
              <a:t>e</a:t>
            </a:r>
            <a:endParaRPr sz="2000"/>
          </a:p>
          <a:p>
            <a:pPr indent="0" lvl="0" marL="0" rtl="0" algn="l">
              <a:spcBef>
                <a:spcPts val="400"/>
              </a:spcBef>
              <a:spcAft>
                <a:spcPts val="0"/>
              </a:spcAft>
              <a:buNone/>
            </a:pPr>
            <a:r>
              <a:rPr lang="en-US" sz="2000"/>
              <a:t>prompted ChatGPT that I am new and using it for learning purpose and asked to guide me how to develop the project step by step</a:t>
            </a:r>
            <a:endParaRPr sz="2000"/>
          </a:p>
          <a:p>
            <a:pPr indent="0" lvl="0" marL="0" rtl="0" algn="l">
              <a:spcBef>
                <a:spcPts val="400"/>
              </a:spcBef>
              <a:spcAft>
                <a:spcPts val="0"/>
              </a:spcAft>
              <a:buNone/>
            </a:pPr>
            <a:r>
              <a:rPr b="1" lang="en-US" sz="2000"/>
              <a:t>1.	Interface Design:</a:t>
            </a:r>
            <a:endParaRPr sz="2000"/>
          </a:p>
          <a:p>
            <a:pPr indent="-355600" lvl="1" marL="914400" rtl="0" algn="l">
              <a:spcBef>
                <a:spcPts val="400"/>
              </a:spcBef>
              <a:spcAft>
                <a:spcPts val="0"/>
              </a:spcAft>
              <a:buSzPts val="2000"/>
              <a:buAutoNum type="alphaLcPeriod"/>
            </a:pPr>
            <a:r>
              <a:rPr lang="en-US" sz="2000"/>
              <a:t>evaluated if ChatGPT recognize components according to the requirements and produce complete components like complete labels, textFields, and using appropriate naming conventions</a:t>
            </a:r>
            <a:endParaRPr sz="2000"/>
          </a:p>
          <a:p>
            <a:pPr indent="-355600" lvl="1" marL="914400" rtl="0" algn="l">
              <a:spcBef>
                <a:spcPts val="0"/>
              </a:spcBef>
              <a:spcAft>
                <a:spcPts val="0"/>
              </a:spcAft>
              <a:buSzPts val="2000"/>
              <a:buAutoNum type="alphaLcPeriod"/>
            </a:pPr>
            <a:r>
              <a:rPr lang="en-US" sz="2000"/>
              <a:t>evaluated if the explanation is complete for a learner </a:t>
            </a:r>
            <a:endParaRPr sz="2000"/>
          </a:p>
          <a:p>
            <a:pPr indent="-355600" lvl="1" marL="914400" rtl="0" algn="l">
              <a:spcBef>
                <a:spcPts val="0"/>
              </a:spcBef>
              <a:spcAft>
                <a:spcPts val="0"/>
              </a:spcAft>
              <a:buSzPts val="2000"/>
              <a:buAutoNum type="alphaLcPeriod"/>
            </a:pPr>
            <a:r>
              <a:rPr lang="en-US" sz="2000"/>
              <a:t>evaluated if ChatGPT can help in complex/</a:t>
            </a:r>
            <a:r>
              <a:rPr lang="en-US" sz="2000"/>
              <a:t>complicated</a:t>
            </a:r>
            <a:r>
              <a:rPr lang="en-US" sz="2000"/>
              <a:t> cases </a:t>
            </a:r>
            <a:endParaRPr sz="2000"/>
          </a:p>
          <a:p>
            <a:pPr indent="0" lvl="0" marL="0" rtl="0" algn="l">
              <a:spcBef>
                <a:spcPts val="400"/>
              </a:spcBef>
              <a:spcAft>
                <a:spcPts val="0"/>
              </a:spcAft>
              <a:buNone/>
            </a:pPr>
            <a:r>
              <a:t/>
            </a:r>
            <a:endParaRPr sz="2000"/>
          </a:p>
          <a:p>
            <a:pPr indent="0" lvl="0" marL="1371600" rtl="0" algn="l">
              <a:spcBef>
                <a:spcPts val="400"/>
              </a:spcBef>
              <a:spcAft>
                <a:spcPts val="0"/>
              </a:spcAft>
              <a:buNone/>
            </a:pPr>
            <a:r>
              <a:t/>
            </a:r>
            <a:endParaRPr sz="2000"/>
          </a:p>
          <a:p>
            <a:pPr indent="0" lvl="0" marL="1371600" rtl="0" algn="l">
              <a:spcBef>
                <a:spcPts val="400"/>
              </a:spcBef>
              <a:spcAft>
                <a:spcPts val="40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ctrTitle"/>
          </p:nvPr>
        </p:nvSpPr>
        <p:spPr>
          <a:xfrm>
            <a:off x="381000" y="555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lang="en-US" sz="3000">
                <a:solidFill>
                  <a:schemeClr val="dk1"/>
                </a:solidFill>
              </a:rPr>
              <a:t>Interface Design Evaluation</a:t>
            </a:r>
            <a:endParaRPr sz="3000">
              <a:solidFill>
                <a:schemeClr val="dk1"/>
              </a:solidFill>
            </a:endParaRPr>
          </a:p>
        </p:txBody>
      </p:sp>
      <p:sp>
        <p:nvSpPr>
          <p:cNvPr id="294" name="Google Shape;294;p33"/>
          <p:cNvSpPr txBox="1"/>
          <p:nvPr>
            <p:ph idx="1" type="subTitle"/>
          </p:nvPr>
        </p:nvSpPr>
        <p:spPr>
          <a:xfrm>
            <a:off x="457200" y="1011250"/>
            <a:ext cx="11151000" cy="5603400"/>
          </a:xfrm>
          <a:prstGeom prst="rect">
            <a:avLst/>
          </a:prstGeom>
        </p:spPr>
        <p:txBody>
          <a:bodyPr anchorCtr="0" anchor="t" bIns="0" lIns="0" spcFirstLastPara="1" rIns="0" wrap="square" tIns="0">
            <a:spAutoFit/>
          </a:bodyPr>
          <a:lstStyle/>
          <a:p>
            <a:pPr indent="0" lvl="0" marL="0" rtl="0" algn="l">
              <a:spcBef>
                <a:spcPts val="400"/>
              </a:spcBef>
              <a:spcAft>
                <a:spcPts val="0"/>
              </a:spcAft>
              <a:buNone/>
            </a:pPr>
            <a:r>
              <a:rPr b="1" lang="en-US" sz="2000"/>
              <a:t>1.1.	Evaluation Result</a:t>
            </a:r>
            <a:r>
              <a:rPr b="1" lang="en-US" sz="2000"/>
              <a:t>:</a:t>
            </a:r>
            <a:endParaRPr b="1" sz="2000"/>
          </a:p>
          <a:p>
            <a:pPr indent="-355600" lvl="1" marL="914400" rtl="0" algn="l">
              <a:spcBef>
                <a:spcPts val="400"/>
              </a:spcBef>
              <a:spcAft>
                <a:spcPts val="0"/>
              </a:spcAft>
              <a:buSzPts val="2000"/>
              <a:buAutoNum type="alphaLcPeriod"/>
            </a:pPr>
            <a:r>
              <a:rPr lang="en-US" sz="2000"/>
              <a:t>It could recognize all of textfields, labels, and table except one textfield for searchBook in first prompt (very good for brainstorming and outline of interface design)</a:t>
            </a:r>
            <a:endParaRPr sz="2000"/>
          </a:p>
          <a:p>
            <a:pPr indent="-355600" lvl="1" marL="914400" rtl="0" algn="l">
              <a:spcBef>
                <a:spcPts val="0"/>
              </a:spcBef>
              <a:spcAft>
                <a:spcPts val="0"/>
              </a:spcAft>
              <a:buSzPts val="2000"/>
              <a:buAutoNum type="alphaLcPeriod"/>
            </a:pPr>
            <a:r>
              <a:rPr lang="en-US" sz="2000"/>
              <a:t>used a very good naming conventions, I used naming of ChatGPT in all of my project</a:t>
            </a:r>
            <a:endParaRPr sz="2000"/>
          </a:p>
          <a:p>
            <a:pPr indent="-355600" lvl="1" marL="914400" rtl="0" algn="l">
              <a:spcBef>
                <a:spcPts val="0"/>
              </a:spcBef>
              <a:spcAft>
                <a:spcPts val="0"/>
              </a:spcAft>
              <a:buSzPts val="2000"/>
              <a:buAutoNum type="alphaLcPeriod"/>
            </a:pPr>
            <a:r>
              <a:rPr lang="en-US" sz="2000"/>
              <a:t>could help me in designing complicated cases, not for professional design just for learning which things I need. Example: cardlayout, title bar</a:t>
            </a:r>
            <a:endParaRPr sz="2000"/>
          </a:p>
          <a:p>
            <a:pPr indent="0" lvl="0" marL="0" rtl="0" algn="l">
              <a:spcBef>
                <a:spcPts val="400"/>
              </a:spcBef>
              <a:spcAft>
                <a:spcPts val="0"/>
              </a:spcAft>
              <a:buNone/>
            </a:pPr>
            <a:r>
              <a:rPr b="1" lang="en-US" sz="2000"/>
              <a:t>1.2.	Drawbacks:</a:t>
            </a:r>
            <a:endParaRPr b="1" sz="2000"/>
          </a:p>
          <a:p>
            <a:pPr indent="457200" lvl="0" marL="0" rtl="0" algn="l">
              <a:spcBef>
                <a:spcPts val="400"/>
              </a:spcBef>
              <a:spcAft>
                <a:spcPts val="0"/>
              </a:spcAft>
              <a:buNone/>
            </a:pPr>
            <a:r>
              <a:rPr lang="en-US" sz="2000">
                <a:solidFill>
                  <a:srgbClr val="980000"/>
                </a:solidFill>
              </a:rPr>
              <a:t>a.</a:t>
            </a:r>
            <a:r>
              <a:rPr lang="en-US" sz="2000"/>
              <a:t>	very basic design interface, do not consider size and layout very well</a:t>
            </a:r>
            <a:endParaRPr sz="2000"/>
          </a:p>
          <a:p>
            <a:pPr indent="457200" lvl="0" marL="0" rtl="0" algn="l">
              <a:spcBef>
                <a:spcPts val="400"/>
              </a:spcBef>
              <a:spcAft>
                <a:spcPts val="0"/>
              </a:spcAft>
              <a:buNone/>
            </a:pPr>
            <a:r>
              <a:rPr lang="en-US" sz="2000">
                <a:solidFill>
                  <a:srgbClr val="980000"/>
                </a:solidFill>
              </a:rPr>
              <a:t>b.</a:t>
            </a:r>
            <a:r>
              <a:rPr lang="en-US" sz="2000"/>
              <a:t>	with chatting much more for solving the design problem we can solve specific   case but produce incorrect answer to other parts</a:t>
            </a:r>
            <a:endParaRPr sz="2000"/>
          </a:p>
          <a:p>
            <a:pPr indent="457200" lvl="0" marL="0" rtl="0" algn="l">
              <a:spcBef>
                <a:spcPts val="400"/>
              </a:spcBef>
              <a:spcAft>
                <a:spcPts val="0"/>
              </a:spcAft>
              <a:buNone/>
            </a:pPr>
            <a:r>
              <a:rPr lang="en-US" sz="2000">
                <a:solidFill>
                  <a:srgbClr val="980000"/>
                </a:solidFill>
              </a:rPr>
              <a:t>c.</a:t>
            </a:r>
            <a:r>
              <a:rPr lang="en-US" sz="2000"/>
              <a:t>	</a:t>
            </a:r>
            <a:r>
              <a:rPr lang="en-US" sz="2000" u="sng">
                <a:solidFill>
                  <a:schemeClr val="accent1"/>
                </a:solidFill>
                <a:hlinkClick r:id="rId3">
                  <a:extLst>
                    <a:ext uri="{A12FA001-AC4F-418D-AE19-62706E023703}">
                      <ahyp:hlinkClr val="tx"/>
                    </a:ext>
                  </a:extLst>
                </a:hlinkClick>
              </a:rPr>
              <a:t>https://chat.openai.com/c/cfb8e2b5-1917-419b-8239-9224a7ed1024</a:t>
            </a:r>
            <a:endParaRPr sz="2000"/>
          </a:p>
          <a:p>
            <a:pPr indent="0" lvl="0" marL="0" rtl="0" algn="l">
              <a:spcBef>
                <a:spcPts val="400"/>
              </a:spcBef>
              <a:spcAft>
                <a:spcPts val="4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ctrTitle"/>
          </p:nvPr>
        </p:nvSpPr>
        <p:spPr>
          <a:xfrm>
            <a:off x="373000" y="187188"/>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chemeClr val="lt1"/>
                </a:highlight>
              </a:rPr>
              <a:t>Experiment and Evaluation</a:t>
            </a:r>
            <a:endParaRPr sz="3000"/>
          </a:p>
        </p:txBody>
      </p:sp>
      <p:sp>
        <p:nvSpPr>
          <p:cNvPr id="301" name="Google Shape;301;p34"/>
          <p:cNvSpPr txBox="1"/>
          <p:nvPr>
            <p:ph idx="1" type="subTitle"/>
          </p:nvPr>
        </p:nvSpPr>
        <p:spPr>
          <a:xfrm>
            <a:off x="381000" y="1011250"/>
            <a:ext cx="12525900" cy="6448500"/>
          </a:xfrm>
          <a:prstGeom prst="rect">
            <a:avLst/>
          </a:prstGeom>
        </p:spPr>
        <p:txBody>
          <a:bodyPr anchorCtr="0" anchor="t" bIns="0" lIns="0" spcFirstLastPara="1" rIns="0" wrap="square" tIns="0">
            <a:spAutoFit/>
          </a:bodyPr>
          <a:lstStyle/>
          <a:p>
            <a:pPr indent="0" lvl="0" marL="0" rtl="0" algn="l">
              <a:spcBef>
                <a:spcPts val="400"/>
              </a:spcBef>
              <a:spcAft>
                <a:spcPts val="0"/>
              </a:spcAft>
              <a:buNone/>
            </a:pPr>
            <a:r>
              <a:rPr b="1" lang="en-US" sz="2000"/>
              <a:t>1.	</a:t>
            </a:r>
            <a:r>
              <a:rPr b="1" lang="en-US" sz="2000"/>
              <a:t>Code Generation/ Implementation:</a:t>
            </a:r>
            <a:r>
              <a:rPr lang="en-US" sz="2000"/>
              <a:t> </a:t>
            </a:r>
            <a:endParaRPr sz="2000"/>
          </a:p>
          <a:p>
            <a:pPr indent="-355600" lvl="1" marL="914400" rtl="0" algn="l">
              <a:spcBef>
                <a:spcPts val="400"/>
              </a:spcBef>
              <a:spcAft>
                <a:spcPts val="0"/>
              </a:spcAft>
              <a:buSzPts val="2000"/>
              <a:buAutoNum type="alphaLcPeriod"/>
            </a:pPr>
            <a:r>
              <a:rPr lang="en-US" sz="2000"/>
              <a:t>Evaluated for correctness, completeness, readability, and completeness of explanation for learning purpose</a:t>
            </a:r>
            <a:endParaRPr sz="2000"/>
          </a:p>
          <a:p>
            <a:pPr indent="-381000" lvl="0" marL="457200" rtl="0" algn="l">
              <a:spcBef>
                <a:spcPts val="0"/>
              </a:spcBef>
              <a:spcAft>
                <a:spcPts val="0"/>
              </a:spcAft>
              <a:buSzPts val="2400"/>
              <a:buAutoNum type="arabicPeriod"/>
            </a:pPr>
            <a:r>
              <a:rPr b="1" lang="en-US" sz="2000"/>
              <a:t>Evaluation Result:</a:t>
            </a:r>
            <a:endParaRPr b="1" sz="2000"/>
          </a:p>
          <a:p>
            <a:pPr indent="-355600" lvl="1" marL="914400" rtl="0" algn="l">
              <a:spcBef>
                <a:spcPts val="0"/>
              </a:spcBef>
              <a:spcAft>
                <a:spcPts val="0"/>
              </a:spcAft>
              <a:buSzPts val="2000"/>
              <a:buAutoNum type="alphaLcPeriod"/>
            </a:pPr>
            <a:r>
              <a:rPr lang="en-US"/>
              <a:t>could explain step by step what to do and how codes work, how GUI interact with back-end codes, how back-end codes interact with database” very helpful for learning”</a:t>
            </a:r>
            <a:endParaRPr/>
          </a:p>
          <a:p>
            <a:pPr indent="-355600" lvl="1" marL="914400" rtl="0" algn="l">
              <a:spcBef>
                <a:spcPts val="0"/>
              </a:spcBef>
              <a:spcAft>
                <a:spcPts val="0"/>
              </a:spcAft>
              <a:buSzPts val="2000"/>
              <a:buAutoNum type="alphaLcPeriod"/>
            </a:pPr>
            <a:r>
              <a:rPr lang="en-US"/>
              <a:t>at first prompts could not produce complete codes however with new prompts and asking for refinement could complete every functionality</a:t>
            </a:r>
            <a:endParaRPr/>
          </a:p>
          <a:p>
            <a:pPr indent="-355600" lvl="1" marL="914400" rtl="0" algn="l">
              <a:spcBef>
                <a:spcPts val="0"/>
              </a:spcBef>
              <a:spcAft>
                <a:spcPts val="0"/>
              </a:spcAft>
              <a:buSzPts val="2000"/>
              <a:buAutoNum type="alphaLcPeriod"/>
            </a:pPr>
            <a:r>
              <a:rPr lang="en-US"/>
              <a:t>very helpful for finding errors and solving errors with good explanations</a:t>
            </a:r>
            <a:endParaRPr/>
          </a:p>
          <a:p>
            <a:pPr indent="-381000" lvl="0" marL="457200" rtl="0" algn="l">
              <a:spcBef>
                <a:spcPts val="0"/>
              </a:spcBef>
              <a:spcAft>
                <a:spcPts val="0"/>
              </a:spcAft>
              <a:buSzPts val="2400"/>
              <a:buAutoNum type="arabicPeriod"/>
            </a:pPr>
            <a:r>
              <a:rPr b="1" lang="en-US" sz="2000"/>
              <a:t>Drawbacks:</a:t>
            </a:r>
            <a:endParaRPr b="1" sz="2000"/>
          </a:p>
          <a:p>
            <a:pPr indent="-355600" lvl="1" marL="914400" rtl="0" algn="l">
              <a:spcBef>
                <a:spcPts val="0"/>
              </a:spcBef>
              <a:spcAft>
                <a:spcPts val="0"/>
              </a:spcAft>
              <a:buSzPts val="2000"/>
              <a:buAutoNum type="alphaLcPeriod"/>
            </a:pPr>
            <a:r>
              <a:rPr lang="en-US"/>
              <a:t>inconsistency: new prompts produced different codes</a:t>
            </a:r>
            <a:endParaRPr/>
          </a:p>
          <a:p>
            <a:pPr indent="-355600" lvl="1" marL="914400" rtl="0" algn="l">
              <a:spcBef>
                <a:spcPts val="0"/>
              </a:spcBef>
              <a:spcAft>
                <a:spcPts val="0"/>
              </a:spcAft>
              <a:buSzPts val="2000"/>
              <a:buAutoNum type="alphaLcPeriod"/>
            </a:pPr>
            <a:r>
              <a:rPr lang="en-US" sz="2000"/>
              <a:t>class attributes and methods specified in class diagram and in first step while describing the skeleton of project changed many time during the development</a:t>
            </a:r>
            <a:endParaRPr sz="2000"/>
          </a:p>
          <a:p>
            <a:pPr indent="-355600" lvl="1" marL="914400" rtl="0" algn="l">
              <a:spcBef>
                <a:spcPts val="0"/>
              </a:spcBef>
              <a:spcAft>
                <a:spcPts val="0"/>
              </a:spcAft>
              <a:buSzPts val="2000"/>
              <a:buAutoNum type="alphaLcPeriod"/>
            </a:pPr>
            <a:r>
              <a:rPr lang="en-US"/>
              <a:t>correctness: in some cases had errors which solved again by help of ChatGPT</a:t>
            </a:r>
            <a:endParaRPr/>
          </a:p>
          <a:p>
            <a:pPr indent="-355600" lvl="1" marL="914400" rtl="0" algn="l">
              <a:spcBef>
                <a:spcPts val="0"/>
              </a:spcBef>
              <a:spcAft>
                <a:spcPts val="0"/>
              </a:spcAft>
              <a:buSzPts val="2000"/>
              <a:buAutoNum type="alphaLcPeriod"/>
            </a:pPr>
            <a:r>
              <a:rPr lang="en-US"/>
              <a:t>in few cases could not solve the bug. ex: TitleBar Maximize</a:t>
            </a:r>
            <a:endParaRPr/>
          </a:p>
          <a:p>
            <a:pPr indent="-355600" lvl="1" marL="914400" rtl="0" algn="l">
              <a:spcBef>
                <a:spcPts val="0"/>
              </a:spcBef>
              <a:spcAft>
                <a:spcPts val="0"/>
              </a:spcAft>
              <a:buSzPts val="2000"/>
              <a:buAutoNum type="alphaLcPeriod"/>
            </a:pPr>
            <a:r>
              <a:rPr lang="en-US" u="sng">
                <a:solidFill>
                  <a:schemeClr val="hlink"/>
                </a:solidFill>
                <a:hlinkClick r:id="rId3"/>
              </a:rPr>
              <a:t>https://chat.openai.com/c/439da2bb-7b03-4e3f-aa64-60cc17c9300b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ctrTitle"/>
          </p:nvPr>
        </p:nvSpPr>
        <p:spPr>
          <a:xfrm>
            <a:off x="341025" y="1951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chemeClr val="lt1"/>
                </a:highlight>
              </a:rPr>
              <a:t>Experiment and Evaluation</a:t>
            </a:r>
            <a:endParaRPr sz="3000"/>
          </a:p>
        </p:txBody>
      </p:sp>
      <p:sp>
        <p:nvSpPr>
          <p:cNvPr id="308" name="Google Shape;308;p35"/>
          <p:cNvSpPr txBox="1"/>
          <p:nvPr>
            <p:ph idx="1" type="subTitle"/>
          </p:nvPr>
        </p:nvSpPr>
        <p:spPr>
          <a:xfrm>
            <a:off x="484925" y="1044275"/>
            <a:ext cx="11109600" cy="5740200"/>
          </a:xfrm>
          <a:prstGeom prst="rect">
            <a:avLst/>
          </a:prstGeom>
        </p:spPr>
        <p:txBody>
          <a:bodyPr anchorCtr="0" anchor="t" bIns="0" lIns="0" spcFirstLastPara="1" rIns="0" wrap="square" tIns="0">
            <a:spAutoFit/>
          </a:bodyPr>
          <a:lstStyle/>
          <a:p>
            <a:pPr indent="0" lvl="0" marL="0" rtl="0" algn="l">
              <a:spcBef>
                <a:spcPts val="400"/>
              </a:spcBef>
              <a:spcAft>
                <a:spcPts val="0"/>
              </a:spcAft>
              <a:buNone/>
            </a:pPr>
            <a:r>
              <a:rPr b="1" lang="en-US" sz="2000"/>
              <a:t>Unit Test Generation:</a:t>
            </a:r>
            <a:endParaRPr b="1" sz="2000"/>
          </a:p>
          <a:p>
            <a:pPr indent="0" lvl="0" marL="0" rtl="0" algn="l">
              <a:spcBef>
                <a:spcPts val="400"/>
              </a:spcBef>
              <a:spcAft>
                <a:spcPts val="0"/>
              </a:spcAft>
              <a:buNone/>
            </a:pPr>
            <a:r>
              <a:rPr lang="en-US" sz="2000"/>
              <a:t>In this section I used ChatGPT in two scenarios. 1. simple test cases when do not have external dependencies. 2. in complex real world project using Mock Tests</a:t>
            </a:r>
            <a:endParaRPr sz="2000"/>
          </a:p>
          <a:p>
            <a:pPr indent="0" lvl="0" marL="0" rtl="0" algn="l">
              <a:spcBef>
                <a:spcPts val="400"/>
              </a:spcBef>
              <a:spcAft>
                <a:spcPts val="0"/>
              </a:spcAft>
              <a:buNone/>
            </a:pPr>
            <a:r>
              <a:t/>
            </a:r>
            <a:endParaRPr sz="2000"/>
          </a:p>
          <a:p>
            <a:pPr indent="-355600" lvl="0" marL="457200" rtl="0" algn="l">
              <a:spcBef>
                <a:spcPts val="400"/>
              </a:spcBef>
              <a:spcAft>
                <a:spcPts val="0"/>
              </a:spcAft>
              <a:buSzPts val="2000"/>
              <a:buAutoNum type="arabicPeriod"/>
            </a:pPr>
            <a:r>
              <a:rPr b="1" lang="en-US" sz="2000"/>
              <a:t>simple cases when system do not have external dependencies</a:t>
            </a:r>
            <a:endParaRPr b="1" sz="2000"/>
          </a:p>
          <a:p>
            <a:pPr indent="-355600" lvl="1" marL="914400" rtl="0" algn="l">
              <a:spcBef>
                <a:spcPts val="0"/>
              </a:spcBef>
              <a:spcAft>
                <a:spcPts val="0"/>
              </a:spcAft>
              <a:buClr>
                <a:schemeClr val="dk1"/>
              </a:buClr>
              <a:buSzPts val="2000"/>
              <a:buAutoNum type="alphaLcPeriod"/>
            </a:pPr>
            <a:r>
              <a:rPr lang="en-US"/>
              <a:t>I had simple implementation of library management system which I used for practical implementation of Object Oriented Programming </a:t>
            </a:r>
            <a:endParaRPr/>
          </a:p>
          <a:p>
            <a:pPr indent="-355600" lvl="1" marL="914400" rtl="0" algn="l">
              <a:spcBef>
                <a:spcPts val="0"/>
              </a:spcBef>
              <a:spcAft>
                <a:spcPts val="0"/>
              </a:spcAft>
              <a:buClr>
                <a:schemeClr val="dk1"/>
              </a:buClr>
              <a:buSzPts val="2000"/>
              <a:buAutoNum type="alphaLcPeriod"/>
            </a:pPr>
            <a:r>
              <a:rPr lang="en-US"/>
              <a:t>Provided the codes and asked to generate unit test cases</a:t>
            </a:r>
            <a:endParaRPr/>
          </a:p>
          <a:p>
            <a:pPr indent="-355600" lvl="1" marL="914400" rtl="0" algn="l">
              <a:spcBef>
                <a:spcPts val="0"/>
              </a:spcBef>
              <a:spcAft>
                <a:spcPts val="0"/>
              </a:spcAft>
              <a:buClr>
                <a:schemeClr val="dk1"/>
              </a:buClr>
              <a:buSzPts val="2000"/>
              <a:buAutoNum type="alphaLcPeriod"/>
            </a:pPr>
            <a:r>
              <a:rPr lang="en-US"/>
              <a:t>Evaluated for correctness, readability, </a:t>
            </a:r>
            <a:r>
              <a:rPr lang="en-US"/>
              <a:t>completeness</a:t>
            </a:r>
            <a:r>
              <a:rPr lang="en-US"/>
              <a:t>, and code coverage</a:t>
            </a:r>
            <a:endParaRPr/>
          </a:p>
          <a:p>
            <a:pPr indent="0" lvl="0" marL="0" rtl="0" algn="l">
              <a:spcBef>
                <a:spcPts val="400"/>
              </a:spcBef>
              <a:spcAft>
                <a:spcPts val="0"/>
              </a:spcAft>
              <a:buNone/>
            </a:pPr>
            <a:r>
              <a:rPr b="1" lang="en-US" sz="2000"/>
              <a:t>Evaluation Result</a:t>
            </a:r>
            <a:r>
              <a:rPr b="1" lang="en-US" sz="2000"/>
              <a:t>:</a:t>
            </a:r>
            <a:endParaRPr b="1" sz="2000"/>
          </a:p>
          <a:p>
            <a:pPr indent="-355600" lvl="0" marL="914400" rtl="0" algn="l">
              <a:spcBef>
                <a:spcPts val="400"/>
              </a:spcBef>
              <a:spcAft>
                <a:spcPts val="0"/>
              </a:spcAft>
              <a:buSzPts val="2000"/>
              <a:buAutoNum type="arabicPeriod"/>
            </a:pPr>
            <a:r>
              <a:rPr lang="en-US" sz="2000"/>
              <a:t>could generate almost complete test cases and </a:t>
            </a:r>
            <a:r>
              <a:rPr lang="en-US" sz="2000"/>
              <a:t>completely</a:t>
            </a:r>
            <a:r>
              <a:rPr lang="en-US" sz="2000"/>
              <a:t> correct tests completely readable and understandable. Only in few cases needed imports which solved again by GPT and just one incorrect assertion</a:t>
            </a:r>
            <a:endParaRPr sz="2000"/>
          </a:p>
          <a:p>
            <a:pPr indent="-355600" lvl="0" marL="914400" rtl="0" algn="l">
              <a:spcBef>
                <a:spcPts val="0"/>
              </a:spcBef>
              <a:spcAft>
                <a:spcPts val="0"/>
              </a:spcAft>
              <a:buSzPts val="2000"/>
              <a:buAutoNum type="arabicPeriod"/>
            </a:pPr>
            <a:r>
              <a:rPr lang="en-US" sz="2000"/>
              <a:t>improved Coverage by 100%</a:t>
            </a:r>
            <a:endParaRPr sz="2000"/>
          </a:p>
          <a:p>
            <a:pPr indent="0" lvl="0" marL="0" rtl="0" algn="l">
              <a:spcBef>
                <a:spcPts val="400"/>
              </a:spcBef>
              <a:spcAft>
                <a:spcPts val="4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ctrTitle"/>
          </p:nvPr>
        </p:nvSpPr>
        <p:spPr>
          <a:xfrm>
            <a:off x="533400" y="555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lang="en-US" sz="3000"/>
              <a:t>Mocking Unit Tests</a:t>
            </a:r>
            <a:endParaRPr sz="3000"/>
          </a:p>
        </p:txBody>
      </p:sp>
      <p:sp>
        <p:nvSpPr>
          <p:cNvPr id="315" name="Google Shape;315;p36"/>
          <p:cNvSpPr txBox="1"/>
          <p:nvPr>
            <p:ph idx="1" type="subTitle"/>
          </p:nvPr>
        </p:nvSpPr>
        <p:spPr>
          <a:xfrm>
            <a:off x="381000" y="935075"/>
            <a:ext cx="11900700" cy="5522700"/>
          </a:xfrm>
          <a:prstGeom prst="rect">
            <a:avLst/>
          </a:prstGeom>
        </p:spPr>
        <p:txBody>
          <a:bodyPr anchorCtr="0" anchor="t" bIns="0" lIns="0" spcFirstLastPara="1" rIns="0" wrap="square" tIns="0">
            <a:spAutoFit/>
          </a:bodyPr>
          <a:lstStyle/>
          <a:p>
            <a:pPr indent="-355600" lvl="0" marL="457200" rtl="0" algn="l">
              <a:spcBef>
                <a:spcPts val="400"/>
              </a:spcBef>
              <a:spcAft>
                <a:spcPts val="0"/>
              </a:spcAft>
              <a:buClr>
                <a:srgbClr val="0D0D0D"/>
              </a:buClr>
              <a:buSzPts val="2000"/>
              <a:buFont typeface="Roboto"/>
              <a:buAutoNum type="arabicPeriod"/>
            </a:pPr>
            <a:r>
              <a:rPr b="1" lang="en-US" sz="2000">
                <a:solidFill>
                  <a:srgbClr val="0D0D0D"/>
                </a:solidFill>
                <a:highlight>
                  <a:srgbClr val="FFFFFF"/>
                </a:highlight>
                <a:latin typeface="Roboto"/>
                <a:ea typeface="Roboto"/>
                <a:cs typeface="Roboto"/>
                <a:sym typeface="Roboto"/>
              </a:rPr>
              <a:t>Mocking</a:t>
            </a:r>
            <a:r>
              <a:rPr lang="en-US" sz="2000">
                <a:solidFill>
                  <a:srgbClr val="0D0D0D"/>
                </a:solidFill>
                <a:highlight>
                  <a:srgbClr val="FFFFFF"/>
                </a:highlight>
                <a:latin typeface="Roboto"/>
                <a:ea typeface="Roboto"/>
                <a:cs typeface="Roboto"/>
                <a:sym typeface="Roboto"/>
              </a:rPr>
              <a:t> in unit testing refers to the practice of creating fake objects that simulate the behavior of real objects in a controlled manner. These fake objects, known as mocks, are used to isolate the code being tested and ensure that the unit under test is functioning correctly in isolation, without dependencies on external systems or resources.</a:t>
            </a:r>
            <a:endParaRPr sz="2000">
              <a:solidFill>
                <a:srgbClr val="0D0D0D"/>
              </a:solidFill>
              <a:highlight>
                <a:srgbClr val="FFFFFF"/>
              </a:highlight>
              <a:latin typeface="Roboto"/>
              <a:ea typeface="Roboto"/>
              <a:cs typeface="Roboto"/>
              <a:sym typeface="Roboto"/>
            </a:endParaRPr>
          </a:p>
          <a:p>
            <a:pPr indent="-355600" lvl="0" marL="457200" rtl="0" algn="l">
              <a:spcBef>
                <a:spcPts val="0"/>
              </a:spcBef>
              <a:spcAft>
                <a:spcPts val="0"/>
              </a:spcAft>
              <a:buClr>
                <a:srgbClr val="0D0D0D"/>
              </a:buClr>
              <a:buSzPts val="2000"/>
              <a:buFont typeface="Roboto"/>
              <a:buAutoNum type="arabicPeriod"/>
            </a:pPr>
            <a:r>
              <a:rPr lang="en-US" sz="2000">
                <a:solidFill>
                  <a:srgbClr val="0D0D0D"/>
                </a:solidFill>
                <a:highlight>
                  <a:srgbClr val="FFFFFF"/>
                </a:highlight>
                <a:latin typeface="Roboto"/>
                <a:ea typeface="Roboto"/>
                <a:cs typeface="Roboto"/>
                <a:sym typeface="Roboto"/>
              </a:rPr>
              <a:t>Mocking is particularly useful when testing code that relies on external dependencies such as databases, web services, or other components that may be difficult to set up or control in a testing environment. By using mocks, developers can simulate the behavior of these dependencies and focus solely on testing the specific functionality of the unit being tested.</a:t>
            </a:r>
            <a:endParaRPr sz="2000">
              <a:solidFill>
                <a:srgbClr val="0D0D0D"/>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0D0D0D"/>
              </a:buClr>
              <a:buSzPts val="2000"/>
              <a:buFont typeface="Roboto"/>
              <a:buAutoNum type="arabicPeriod"/>
            </a:pPr>
            <a:r>
              <a:rPr b="1" lang="en-US" sz="2000">
                <a:solidFill>
                  <a:srgbClr val="0D0D0D"/>
                </a:solidFill>
                <a:highlight>
                  <a:srgbClr val="FFFFFF"/>
                </a:highlight>
                <a:latin typeface="Roboto"/>
                <a:ea typeface="Roboto"/>
                <a:cs typeface="Roboto"/>
                <a:sym typeface="Roboto"/>
              </a:rPr>
              <a:t>Spy:</a:t>
            </a:r>
            <a:r>
              <a:rPr lang="en-US" sz="2000">
                <a:solidFill>
                  <a:srgbClr val="0D0D0D"/>
                </a:solidFill>
                <a:highlight>
                  <a:srgbClr val="FFFFFF"/>
                </a:highlight>
                <a:latin typeface="Roboto"/>
                <a:ea typeface="Roboto"/>
                <a:cs typeface="Roboto"/>
                <a:sym typeface="Roboto"/>
              </a:rPr>
              <a:t> A spy, also known as a partial mock, is a special type of mock object that allows you to retain the original behavior of the object while still being able to track interactions with it. Spies are useful when you want to test certain methods of an object while still using its real implementation for other methods.</a:t>
            </a:r>
            <a:endParaRPr sz="2000">
              <a:solidFill>
                <a:srgbClr val="0D0D0D"/>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0D0D0D"/>
              </a:buClr>
              <a:buSzPts val="2000"/>
              <a:buFont typeface="Roboto"/>
              <a:buAutoNum type="arabicPeriod"/>
            </a:pPr>
            <a:r>
              <a:rPr b="1" lang="en-US" sz="2000">
                <a:solidFill>
                  <a:srgbClr val="0D0D0D"/>
                </a:solidFill>
                <a:highlight>
                  <a:srgbClr val="FFFFFF"/>
                </a:highlight>
                <a:latin typeface="Roboto"/>
                <a:ea typeface="Roboto"/>
                <a:cs typeface="Roboto"/>
                <a:sym typeface="Roboto"/>
              </a:rPr>
              <a:t>Stub:</a:t>
            </a:r>
            <a:r>
              <a:rPr lang="en-US" sz="2000">
                <a:solidFill>
                  <a:srgbClr val="0D0D0D"/>
                </a:solidFill>
                <a:highlight>
                  <a:srgbClr val="FFFFFF"/>
                </a:highlight>
                <a:latin typeface="Roboto"/>
                <a:ea typeface="Roboto"/>
                <a:cs typeface="Roboto"/>
                <a:sym typeface="Roboto"/>
              </a:rPr>
              <a:t> A stub is a simplified implementation of an interface or class that provides hardcoded responses to method calls. Stubs are used to replace real objects in a test environment and simulate their behavior. Unlike mocks, which focus on verifying interactions, stubs focus on providing predefined responses.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ctrTitle"/>
          </p:nvPr>
        </p:nvSpPr>
        <p:spPr>
          <a:xfrm>
            <a:off x="381000" y="2079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lang="en-US" sz="3000"/>
              <a:t>Mock Tests</a:t>
            </a:r>
            <a:endParaRPr sz="3000"/>
          </a:p>
        </p:txBody>
      </p:sp>
      <p:sp>
        <p:nvSpPr>
          <p:cNvPr id="322" name="Google Shape;322;p37"/>
          <p:cNvSpPr txBox="1"/>
          <p:nvPr>
            <p:ph idx="1" type="subTitle"/>
          </p:nvPr>
        </p:nvSpPr>
        <p:spPr>
          <a:xfrm>
            <a:off x="457200" y="1011250"/>
            <a:ext cx="11345100" cy="3941700"/>
          </a:xfrm>
          <a:prstGeom prst="rect">
            <a:avLst/>
          </a:prstGeom>
        </p:spPr>
        <p:txBody>
          <a:bodyPr anchorCtr="0" anchor="t" bIns="0" lIns="0" spcFirstLastPara="1" rIns="0" wrap="square" tIns="0">
            <a:spAutoFit/>
          </a:bodyPr>
          <a:lstStyle/>
          <a:p>
            <a:pPr indent="0" lvl="0" marL="0" rtl="0" algn="l">
              <a:spcBef>
                <a:spcPts val="400"/>
              </a:spcBef>
              <a:spcAft>
                <a:spcPts val="0"/>
              </a:spcAft>
              <a:buNone/>
            </a:pPr>
            <a:r>
              <a:rPr b="1" lang="en-US" sz="2000">
                <a:solidFill>
                  <a:srgbClr val="0D0D0D"/>
                </a:solidFill>
                <a:highlight>
                  <a:srgbClr val="FFFFFF"/>
                </a:highlight>
                <a:latin typeface="Roboto"/>
                <a:ea typeface="Roboto"/>
                <a:cs typeface="Roboto"/>
                <a:sym typeface="Roboto"/>
              </a:rPr>
              <a:t>5.	PowerMockito:</a:t>
            </a:r>
            <a:r>
              <a:rPr lang="en-US" sz="2000">
                <a:solidFill>
                  <a:srgbClr val="0D0D0D"/>
                </a:solidFill>
                <a:highlight>
                  <a:srgbClr val="FFFFFF"/>
                </a:highlight>
                <a:latin typeface="Roboto"/>
                <a:ea typeface="Roboto"/>
                <a:cs typeface="Roboto"/>
                <a:sym typeface="Roboto"/>
              </a:rPr>
              <a:t> PowerMockito is an extension of the popular Mockito mocking framework for Java that allows developers to mock static methods, final classes, constructors, and other difficult-to-mock features. PowerMockito enhances Mockito's capabilities by providing additional functionality for testing code that relies heavily on static methods or final classes, which are typically challenging to mock using standard mocking frameworks.</a:t>
            </a:r>
            <a:endParaRPr sz="2000">
              <a:solidFill>
                <a:srgbClr val="0D0D0D"/>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sz="2000">
              <a:solidFill>
                <a:srgbClr val="0D0D0D"/>
              </a:solidFill>
              <a:highlight>
                <a:srgbClr val="FFFFFF"/>
              </a:highlight>
              <a:latin typeface="Roboto"/>
              <a:ea typeface="Roboto"/>
              <a:cs typeface="Roboto"/>
              <a:sym typeface="Roboto"/>
            </a:endParaRPr>
          </a:p>
          <a:p>
            <a:pPr indent="0" lvl="0" marL="0" rtl="0" algn="l">
              <a:spcBef>
                <a:spcPts val="400"/>
              </a:spcBef>
              <a:spcAft>
                <a:spcPts val="0"/>
              </a:spcAft>
              <a:buNone/>
            </a:pPr>
            <a:r>
              <a:rPr b="1" lang="en-US" sz="2000">
                <a:solidFill>
                  <a:srgbClr val="0D0D0D"/>
                </a:solidFill>
                <a:highlight>
                  <a:srgbClr val="FFFFFF"/>
                </a:highlight>
                <a:latin typeface="Roboto"/>
                <a:ea typeface="Roboto"/>
                <a:cs typeface="Roboto"/>
                <a:sym typeface="Roboto"/>
              </a:rPr>
              <a:t>6.	White-box testing</a:t>
            </a:r>
            <a:r>
              <a:rPr lang="en-US" sz="2000">
                <a:solidFill>
                  <a:srgbClr val="0D0D0D"/>
                </a:solidFill>
                <a:highlight>
                  <a:srgbClr val="FFFFFF"/>
                </a:highlight>
                <a:latin typeface="Roboto"/>
                <a:ea typeface="Roboto"/>
                <a:cs typeface="Roboto"/>
                <a:sym typeface="Roboto"/>
              </a:rPr>
              <a:t> involves examining the internal structure and workings of an application to design test cases.</a:t>
            </a:r>
            <a:endParaRPr sz="2000">
              <a:solidFill>
                <a:srgbClr val="0D0D0D"/>
              </a:solidFill>
              <a:highlight>
                <a:srgbClr val="FFFFFF"/>
              </a:highlight>
              <a:latin typeface="Roboto"/>
              <a:ea typeface="Roboto"/>
              <a:cs typeface="Roboto"/>
              <a:sym typeface="Roboto"/>
            </a:endParaRPr>
          </a:p>
          <a:p>
            <a:pPr indent="0" lvl="0" marL="0" rtl="0" algn="l">
              <a:spcBef>
                <a:spcPts val="400"/>
              </a:spcBef>
              <a:spcAft>
                <a:spcPts val="0"/>
              </a:spcAft>
              <a:buNone/>
            </a:pPr>
            <a:r>
              <a:rPr b="1" lang="en-US" sz="2000">
                <a:solidFill>
                  <a:srgbClr val="111111"/>
                </a:solidFill>
                <a:highlight>
                  <a:srgbClr val="FFFFFF"/>
                </a:highlight>
                <a:latin typeface="Courier New"/>
                <a:ea typeface="Courier New"/>
                <a:cs typeface="Courier New"/>
                <a:sym typeface="Courier New"/>
              </a:rPr>
              <a:t>Whitebox.invokeMethod()</a:t>
            </a:r>
            <a:r>
              <a:rPr lang="en-US" sz="2000">
                <a:solidFill>
                  <a:srgbClr val="111111"/>
                </a:solidFill>
                <a:highlight>
                  <a:srgbClr val="FFFFFF"/>
                </a:highlight>
                <a:latin typeface="Courier New"/>
                <a:ea typeface="Courier New"/>
                <a:cs typeface="Courier New"/>
                <a:sym typeface="Courier New"/>
              </a:rPr>
              <a:t>:</a:t>
            </a:r>
            <a:r>
              <a:rPr lang="en-US" sz="2000">
                <a:solidFill>
                  <a:srgbClr val="0D0D0D"/>
                </a:solidFill>
                <a:highlight>
                  <a:srgbClr val="FFFFFF"/>
                </a:highlight>
                <a:latin typeface="Roboto"/>
                <a:ea typeface="Roboto"/>
                <a:cs typeface="Roboto"/>
                <a:sym typeface="Roboto"/>
              </a:rPr>
              <a:t>is a feature provided by the PowerMockito framework in Java. It allows you to invoke private or inaccessible methods during testing.</a:t>
            </a:r>
            <a:endParaRPr sz="2000">
              <a:solidFill>
                <a:srgbClr val="111111"/>
              </a:solidFill>
              <a:highlight>
                <a:srgbClr val="FFFFFF"/>
              </a:highlight>
              <a:latin typeface="Courier New"/>
              <a:ea typeface="Courier New"/>
              <a:cs typeface="Courier New"/>
              <a:sym typeface="Courier New"/>
            </a:endParaRPr>
          </a:p>
          <a:p>
            <a:pPr indent="0" lvl="0" marL="0" rtl="0" algn="l">
              <a:spcBef>
                <a:spcPts val="400"/>
              </a:spcBef>
              <a:spcAft>
                <a:spcPts val="400"/>
              </a:spcAft>
              <a:buNone/>
            </a:pPr>
            <a:r>
              <a:t/>
            </a:r>
            <a:endParaRPr sz="2050">
              <a:solidFill>
                <a:srgbClr val="111111"/>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ctrTitle"/>
          </p:nvPr>
        </p:nvSpPr>
        <p:spPr>
          <a:xfrm>
            <a:off x="381000" y="207970"/>
            <a:ext cx="9144000" cy="607200"/>
          </a:xfrm>
          <a:prstGeom prst="rect">
            <a:avLst/>
          </a:prstGeom>
        </p:spPr>
        <p:txBody>
          <a:bodyPr anchorCtr="0" anchor="b" bIns="0" lIns="0" spcFirstLastPara="1" rIns="0" wrap="square" tIns="144000">
            <a:spAutoFit/>
          </a:bodyPr>
          <a:lstStyle/>
          <a:p>
            <a:pPr indent="0" lvl="0" marL="0" rtl="0" algn="l">
              <a:lnSpc>
                <a:spcPct val="118750"/>
              </a:lnSpc>
              <a:spcBef>
                <a:spcPts val="0"/>
              </a:spcBef>
              <a:spcAft>
                <a:spcPts val="0"/>
              </a:spcAft>
              <a:buNone/>
            </a:pPr>
            <a:r>
              <a:rPr b="1" lang="en-US" sz="3000">
                <a:solidFill>
                  <a:srgbClr val="374151"/>
                </a:solidFill>
              </a:rPr>
              <a:t>Motivation:</a:t>
            </a:r>
            <a:endParaRPr b="1" sz="3000"/>
          </a:p>
        </p:txBody>
      </p:sp>
      <p:sp>
        <p:nvSpPr>
          <p:cNvPr id="203" name="Google Shape;203;p20"/>
          <p:cNvSpPr txBox="1"/>
          <p:nvPr>
            <p:ph idx="1" type="subTitle"/>
          </p:nvPr>
        </p:nvSpPr>
        <p:spPr>
          <a:xfrm>
            <a:off x="609600" y="1239850"/>
            <a:ext cx="11096700" cy="3068100"/>
          </a:xfrm>
          <a:prstGeom prst="rect">
            <a:avLst/>
          </a:prstGeom>
        </p:spPr>
        <p:txBody>
          <a:bodyPr anchorCtr="0" anchor="t" bIns="0" lIns="0" spcFirstLastPara="1" rIns="0" wrap="square" tIns="0">
            <a:spAutoFit/>
          </a:bodyPr>
          <a:lstStyle/>
          <a:p>
            <a:pPr indent="-349250" lvl="0" marL="457200" rtl="0" algn="l">
              <a:lnSpc>
                <a:spcPct val="100000"/>
              </a:lnSpc>
              <a:spcBef>
                <a:spcPts val="0"/>
              </a:spcBef>
              <a:spcAft>
                <a:spcPts val="0"/>
              </a:spcAft>
              <a:buSzPts val="1900"/>
              <a:buAutoNum type="arabicPeriod"/>
            </a:pPr>
            <a:r>
              <a:rPr lang="en-US" sz="1900"/>
              <a:t>Academic discourse praise ChatGPT for its ability to generate accurate, comprehensive, and understandable code.</a:t>
            </a:r>
            <a:endParaRPr sz="1900"/>
          </a:p>
          <a:p>
            <a:pPr indent="-349250" lvl="0" marL="457200" rtl="0" algn="l">
              <a:lnSpc>
                <a:spcPct val="100000"/>
              </a:lnSpc>
              <a:spcBef>
                <a:spcPts val="0"/>
              </a:spcBef>
              <a:spcAft>
                <a:spcPts val="0"/>
              </a:spcAft>
              <a:buSzPts val="1900"/>
              <a:buAutoNum type="arabicPeriod"/>
            </a:pPr>
            <a:r>
              <a:rPr lang="en-US" sz="1900"/>
              <a:t>Existing research underscores ChatGPT's potential in assisting developers across different software development phases and using for learning.</a:t>
            </a:r>
            <a:endParaRPr sz="1900"/>
          </a:p>
          <a:p>
            <a:pPr indent="-349250" lvl="0" marL="457200" rtl="0" algn="l">
              <a:lnSpc>
                <a:spcPct val="100000"/>
              </a:lnSpc>
              <a:spcBef>
                <a:spcPts val="0"/>
              </a:spcBef>
              <a:spcAft>
                <a:spcPts val="0"/>
              </a:spcAft>
              <a:buSzPts val="1900"/>
              <a:buAutoNum type="arabicPeriod"/>
            </a:pPr>
            <a:r>
              <a:rPr lang="en-US" sz="1900"/>
              <a:t>However, empirical evidence on ChatGPT's practical utility in real-world projects is lacking.</a:t>
            </a:r>
            <a:endParaRPr sz="1900"/>
          </a:p>
          <a:p>
            <a:pPr indent="-349250" lvl="0" marL="457200" rtl="0" algn="l">
              <a:lnSpc>
                <a:spcPct val="100000"/>
              </a:lnSpc>
              <a:spcBef>
                <a:spcPts val="0"/>
              </a:spcBef>
              <a:spcAft>
                <a:spcPts val="0"/>
              </a:spcAft>
              <a:buSzPts val="1900"/>
              <a:buAutoNum type="arabicPeriod"/>
            </a:pPr>
            <a:r>
              <a:rPr lang="en-US" sz="1900"/>
              <a:t>I wanted to explore if we can really use ChatGPT in developing real </a:t>
            </a:r>
            <a:r>
              <a:rPr lang="en-US" sz="1900"/>
              <a:t>world</a:t>
            </a:r>
            <a:r>
              <a:rPr lang="en-US" sz="1900"/>
              <a:t> projects</a:t>
            </a:r>
            <a:endParaRPr sz="1900"/>
          </a:p>
          <a:p>
            <a:pPr indent="0" lvl="0" marL="457200" rtl="0" algn="l">
              <a:lnSpc>
                <a:spcPct val="100000"/>
              </a:lnSpc>
              <a:spcBef>
                <a:spcPts val="1100"/>
              </a:spcBef>
              <a:spcAft>
                <a:spcPts val="0"/>
              </a:spcAft>
              <a:buNone/>
            </a:pPr>
            <a:r>
              <a:t/>
            </a:r>
            <a:endParaRPr/>
          </a:p>
          <a:p>
            <a:pPr indent="0" lvl="0" marL="0" rtl="0" algn="l">
              <a:lnSpc>
                <a:spcPct val="100000"/>
              </a:lnSpc>
              <a:spcBef>
                <a:spcPts val="1100"/>
              </a:spcBef>
              <a:spcAft>
                <a:spcPts val="1100"/>
              </a:spcAft>
              <a:buNone/>
            </a:pPr>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ctrTitle"/>
          </p:nvPr>
        </p:nvSpPr>
        <p:spPr>
          <a:xfrm>
            <a:off x="457200" y="555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chemeClr val="lt1"/>
                </a:highlight>
              </a:rPr>
              <a:t>Experiment and Evaluation</a:t>
            </a:r>
            <a:endParaRPr sz="3000"/>
          </a:p>
        </p:txBody>
      </p:sp>
      <p:sp>
        <p:nvSpPr>
          <p:cNvPr id="329" name="Google Shape;329;p38"/>
          <p:cNvSpPr txBox="1"/>
          <p:nvPr>
            <p:ph idx="1" type="subTitle"/>
          </p:nvPr>
        </p:nvSpPr>
        <p:spPr>
          <a:xfrm>
            <a:off x="304800" y="935050"/>
            <a:ext cx="11529300" cy="6441600"/>
          </a:xfrm>
          <a:prstGeom prst="rect">
            <a:avLst/>
          </a:prstGeom>
        </p:spPr>
        <p:txBody>
          <a:bodyPr anchorCtr="0" anchor="t" bIns="0" lIns="0" spcFirstLastPara="1" rIns="0" wrap="square" tIns="0">
            <a:spAutoFit/>
          </a:bodyPr>
          <a:lstStyle/>
          <a:p>
            <a:pPr indent="-355600" lvl="0" marL="457200" rtl="0" algn="l">
              <a:spcBef>
                <a:spcPts val="400"/>
              </a:spcBef>
              <a:spcAft>
                <a:spcPts val="0"/>
              </a:spcAft>
              <a:buSzPts val="2000"/>
              <a:buAutoNum type="arabicPeriod"/>
            </a:pPr>
            <a:r>
              <a:rPr b="1" lang="en-US" sz="2000"/>
              <a:t>Mocking Unit tests </a:t>
            </a:r>
            <a:endParaRPr b="1" sz="2000"/>
          </a:p>
          <a:p>
            <a:pPr indent="-355600" lvl="1" marL="914400" rtl="0" algn="l">
              <a:spcBef>
                <a:spcPts val="0"/>
              </a:spcBef>
              <a:spcAft>
                <a:spcPts val="0"/>
              </a:spcAft>
              <a:buSzPts val="2000"/>
              <a:buAutoNum type="alphaLcPeriod"/>
            </a:pPr>
            <a:r>
              <a:rPr lang="en-US"/>
              <a:t>I used ChatGPT for the real project of Library Management System</a:t>
            </a:r>
            <a:endParaRPr/>
          </a:p>
          <a:p>
            <a:pPr indent="-355600" lvl="1" marL="914400" rtl="0" algn="l">
              <a:spcBef>
                <a:spcPts val="0"/>
              </a:spcBef>
              <a:spcAft>
                <a:spcPts val="0"/>
              </a:spcAft>
              <a:buSzPts val="2000"/>
              <a:buAutoNum type="alphaLcPeriod"/>
            </a:pPr>
            <a:r>
              <a:rPr lang="en-US"/>
              <a:t>Evaluated for correctness, readability, correct syntax</a:t>
            </a:r>
            <a:endParaRPr/>
          </a:p>
          <a:p>
            <a:pPr indent="-355600" lvl="1" marL="914400" rtl="0" algn="l">
              <a:spcBef>
                <a:spcPts val="0"/>
              </a:spcBef>
              <a:spcAft>
                <a:spcPts val="0"/>
              </a:spcAft>
              <a:buSzPts val="2000"/>
              <a:buAutoNum type="alphaLcPeriod"/>
            </a:pPr>
            <a:r>
              <a:rPr lang="en-US"/>
              <a:t>appropriate use of Spy, whitebox, and powermockito</a:t>
            </a:r>
            <a:endParaRPr/>
          </a:p>
          <a:p>
            <a:pPr indent="-355600" lvl="0" marL="457200" rtl="0" algn="l">
              <a:spcBef>
                <a:spcPts val="0"/>
              </a:spcBef>
              <a:spcAft>
                <a:spcPts val="0"/>
              </a:spcAft>
              <a:buSzPts val="2000"/>
              <a:buAutoNum type="arabicPeriod"/>
            </a:pPr>
            <a:r>
              <a:rPr b="1" lang="en-US" sz="2000"/>
              <a:t>Evaluation Result:</a:t>
            </a:r>
            <a:endParaRPr b="1" sz="2000"/>
          </a:p>
          <a:p>
            <a:pPr indent="-355600" lvl="1" marL="914400" rtl="0" algn="l">
              <a:spcBef>
                <a:spcPts val="0"/>
              </a:spcBef>
              <a:spcAft>
                <a:spcPts val="0"/>
              </a:spcAft>
              <a:buSzPts val="2000"/>
              <a:buAutoNum type="alphaLcPeriod"/>
            </a:pPr>
            <a:r>
              <a:rPr lang="en-US"/>
              <a:t>mocked unnecessary classes </a:t>
            </a:r>
            <a:endParaRPr/>
          </a:p>
          <a:p>
            <a:pPr indent="-355600" lvl="1" marL="914400" rtl="0" algn="l">
              <a:spcBef>
                <a:spcPts val="0"/>
              </a:spcBef>
              <a:spcAft>
                <a:spcPts val="0"/>
              </a:spcAft>
              <a:buSzPts val="2000"/>
              <a:buAutoNum type="alphaLcPeriod"/>
            </a:pPr>
            <a:r>
              <a:rPr lang="en-US"/>
              <a:t>called non-existent methods</a:t>
            </a:r>
            <a:endParaRPr/>
          </a:p>
          <a:p>
            <a:pPr indent="-355600" lvl="1" marL="914400" rtl="0" algn="l">
              <a:spcBef>
                <a:spcPts val="0"/>
              </a:spcBef>
              <a:spcAft>
                <a:spcPts val="0"/>
              </a:spcAft>
              <a:buSzPts val="2000"/>
              <a:buAutoNum type="alphaLcPeriod"/>
            </a:pPr>
            <a:r>
              <a:rPr lang="en-US"/>
              <a:t>passing incorrect parameters</a:t>
            </a:r>
            <a:endParaRPr/>
          </a:p>
          <a:p>
            <a:pPr indent="-355600" lvl="1" marL="914400" rtl="0" algn="l">
              <a:spcBef>
                <a:spcPts val="0"/>
              </a:spcBef>
              <a:spcAft>
                <a:spcPts val="0"/>
              </a:spcAft>
              <a:buSzPts val="2000"/>
              <a:buAutoNum type="alphaLcPeriod"/>
            </a:pPr>
            <a:r>
              <a:rPr lang="en-US"/>
              <a:t>could not use stub and spy correctly</a:t>
            </a:r>
            <a:endParaRPr/>
          </a:p>
          <a:p>
            <a:pPr indent="-355600" lvl="1" marL="914400" rtl="0" algn="l">
              <a:spcBef>
                <a:spcPts val="0"/>
              </a:spcBef>
              <a:spcAft>
                <a:spcPts val="0"/>
              </a:spcAft>
              <a:buSzPts val="2000"/>
              <a:buAutoNum type="alphaLcPeriod"/>
            </a:pPr>
            <a:r>
              <a:rPr lang="en-US"/>
              <a:t>with prompting for refinement and solving errors could not solve the issues</a:t>
            </a:r>
            <a:endParaRPr/>
          </a:p>
          <a:p>
            <a:pPr indent="-355600" lvl="1" marL="914400" rtl="0" algn="l">
              <a:spcBef>
                <a:spcPts val="0"/>
              </a:spcBef>
              <a:spcAft>
                <a:spcPts val="0"/>
              </a:spcAft>
              <a:buSzPts val="2000"/>
              <a:buAutoNum type="alphaLcPeriod"/>
            </a:pPr>
            <a:r>
              <a:rPr lang="en-US"/>
              <a:t>every line was correct according to syntax and readability however in overall the syntax was not correct.</a:t>
            </a:r>
            <a:endParaRPr/>
          </a:p>
          <a:p>
            <a:pPr indent="-355600" lvl="1" marL="914400" rtl="0" algn="l">
              <a:spcBef>
                <a:spcPts val="0"/>
              </a:spcBef>
              <a:spcAft>
                <a:spcPts val="0"/>
              </a:spcAft>
              <a:buSzPts val="2000"/>
              <a:buAutoNum type="alphaLcPeriod"/>
            </a:pPr>
            <a:r>
              <a:rPr lang="en-US"/>
              <a:t>I found ChatGPT useless for mocking tests and powermockito</a:t>
            </a:r>
            <a:endParaRPr/>
          </a:p>
          <a:p>
            <a:pPr indent="-355600" lvl="1" marL="914400" rtl="0" algn="l">
              <a:spcBef>
                <a:spcPts val="0"/>
              </a:spcBef>
              <a:spcAft>
                <a:spcPts val="0"/>
              </a:spcAft>
              <a:buSzPts val="2000"/>
              <a:buAutoNum type="alphaLcPeriod"/>
            </a:pPr>
            <a:r>
              <a:rPr lang="en-US" u="sng">
                <a:hlinkClick r:id="rId3"/>
              </a:rPr>
              <a:t>https://chat.openai.com/c/ff7994b9-0564-4e65-be24-5f109c16194a</a:t>
            </a:r>
            <a:endParaRPr/>
          </a:p>
          <a:p>
            <a:pPr indent="-355600" lvl="1" marL="914400" rtl="0" algn="l">
              <a:spcBef>
                <a:spcPts val="0"/>
              </a:spcBef>
              <a:spcAft>
                <a:spcPts val="0"/>
              </a:spcAft>
              <a:buSzPts val="2000"/>
              <a:buAutoNum type="alphaLcPeriod"/>
            </a:pPr>
            <a:r>
              <a:rPr lang="en-US" u="sng">
                <a:hlinkClick r:id="rId4"/>
              </a:rPr>
              <a:t>https://chat.openai.com/c/f01106ff-274f-465c-8bb7-c0ea6603158d</a:t>
            </a:r>
            <a:endParaRPr/>
          </a:p>
          <a:p>
            <a:pPr indent="0" lvl="0" marL="914400" rtl="0" algn="l">
              <a:spcBef>
                <a:spcPts val="400"/>
              </a:spcBef>
              <a:spcAft>
                <a:spcPts val="4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ctrTitle"/>
          </p:nvPr>
        </p:nvSpPr>
        <p:spPr>
          <a:xfrm>
            <a:off x="304800" y="-20637"/>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lang="en-US" sz="3000">
                <a:solidFill>
                  <a:schemeClr val="dk1"/>
                </a:solidFill>
              </a:rPr>
              <a:t>Conclusion</a:t>
            </a:r>
            <a:endParaRPr sz="3000">
              <a:solidFill>
                <a:schemeClr val="dk1"/>
              </a:solidFill>
            </a:endParaRPr>
          </a:p>
        </p:txBody>
      </p:sp>
      <p:sp>
        <p:nvSpPr>
          <p:cNvPr id="336" name="Google Shape;336;p39"/>
          <p:cNvSpPr txBox="1"/>
          <p:nvPr>
            <p:ph idx="1" type="subTitle"/>
          </p:nvPr>
        </p:nvSpPr>
        <p:spPr>
          <a:xfrm>
            <a:off x="457200" y="935050"/>
            <a:ext cx="11345100" cy="5439300"/>
          </a:xfrm>
          <a:prstGeom prst="rect">
            <a:avLst/>
          </a:prstGeom>
        </p:spPr>
        <p:txBody>
          <a:bodyPr anchorCtr="0" anchor="t" bIns="0" lIns="0" spcFirstLastPara="1" rIns="0" wrap="square" tIns="0">
            <a:spAutoFit/>
          </a:bodyPr>
          <a:lstStyle/>
          <a:p>
            <a:pPr indent="-355600" lvl="0" marL="457200" rtl="0" algn="l">
              <a:spcBef>
                <a:spcPts val="400"/>
              </a:spcBef>
              <a:spcAft>
                <a:spcPts val="0"/>
              </a:spcAft>
              <a:buSzPts val="2000"/>
              <a:buAutoNum type="arabicPeriod"/>
            </a:pPr>
            <a:r>
              <a:rPr lang="en-US" sz="2000"/>
              <a:t>The result of experiment indicates that ChatGPT has </a:t>
            </a:r>
            <a:r>
              <a:rPr lang="en-US" sz="2000"/>
              <a:t>substantial capacity to execute various tasks throughout the software development cycle if the programmer dominates ChatGPT, not ChatGPT dominates Programmer</a:t>
            </a:r>
            <a:endParaRPr sz="2000"/>
          </a:p>
          <a:p>
            <a:pPr indent="-355600" lvl="0" marL="457200" rtl="0" algn="l">
              <a:spcBef>
                <a:spcPts val="0"/>
              </a:spcBef>
              <a:spcAft>
                <a:spcPts val="0"/>
              </a:spcAft>
              <a:buSzPts val="2000"/>
              <a:buAutoNum type="arabicPeriod"/>
            </a:pPr>
            <a:r>
              <a:rPr lang="en-US" sz="2000"/>
              <a:t>Dsign Phase: We can use ChatGPT as a tool for outlining, drafting and brainstorming, we can not design </a:t>
            </a:r>
            <a:r>
              <a:rPr lang="en-US" sz="2000"/>
              <a:t>professional</a:t>
            </a:r>
            <a:r>
              <a:rPr lang="en-US" sz="2000"/>
              <a:t> diagrams with ChatGPT</a:t>
            </a:r>
            <a:endParaRPr sz="2000"/>
          </a:p>
          <a:p>
            <a:pPr indent="-355600" lvl="0" marL="457200" rtl="0" algn="l">
              <a:spcBef>
                <a:spcPts val="0"/>
              </a:spcBef>
              <a:spcAft>
                <a:spcPts val="0"/>
              </a:spcAft>
              <a:buSzPts val="2000"/>
              <a:buAutoNum type="arabicPeriod"/>
            </a:pPr>
            <a:r>
              <a:rPr lang="en-US" sz="2000"/>
              <a:t>Interface Design: ChatGPT is a good assistant tool for outlining and specifying components, brainstorming, and learning purpose. However  for profesional design I found it useless</a:t>
            </a:r>
            <a:endParaRPr sz="2000"/>
          </a:p>
          <a:p>
            <a:pPr indent="-355600" lvl="0" marL="457200" rtl="0" algn="l">
              <a:spcBef>
                <a:spcPts val="0"/>
              </a:spcBef>
              <a:spcAft>
                <a:spcPts val="0"/>
              </a:spcAft>
              <a:buSzPts val="2000"/>
              <a:buAutoNum type="arabicPeriod"/>
            </a:pPr>
            <a:r>
              <a:rPr lang="en-US" sz="2000"/>
              <a:t>Implementation: ChatGPT is a very good assistant tool for learning software development when users have intermediate knowledge of programming or at least know basics of programming and OOP.</a:t>
            </a:r>
            <a:endParaRPr sz="2000"/>
          </a:p>
          <a:p>
            <a:pPr indent="-355600" lvl="0" marL="457200" rtl="0" algn="l">
              <a:spcBef>
                <a:spcPts val="0"/>
              </a:spcBef>
              <a:spcAft>
                <a:spcPts val="0"/>
              </a:spcAft>
              <a:buSzPts val="2000"/>
              <a:buAutoNum type="arabicPeriod"/>
            </a:pPr>
            <a:r>
              <a:rPr lang="en-US" sz="2000"/>
              <a:t>It is a good assistant tool for programmers when can dominate ChatGPT and it improve productivity and creativity</a:t>
            </a:r>
            <a:endParaRPr sz="2000"/>
          </a:p>
          <a:p>
            <a:pPr indent="-355600" lvl="0" marL="457200" rtl="0" algn="l">
              <a:spcBef>
                <a:spcPts val="0"/>
              </a:spcBef>
              <a:spcAft>
                <a:spcPts val="0"/>
              </a:spcAft>
              <a:buSzPts val="2000"/>
              <a:buAutoNum type="arabicPeriod"/>
            </a:pPr>
            <a:r>
              <a:rPr lang="en-US" sz="2000"/>
              <a:t>Testing: ChatGPT is good tools for learning unit tests and generating test unit cases with simple methods when do not dependent on external tools like Database or Web</a:t>
            </a:r>
            <a:endParaRPr sz="2000"/>
          </a:p>
          <a:p>
            <a:pPr indent="-355600" lvl="0" marL="457200" rtl="0" algn="l">
              <a:spcBef>
                <a:spcPts val="0"/>
              </a:spcBef>
              <a:spcAft>
                <a:spcPts val="0"/>
              </a:spcAft>
              <a:buSzPts val="2000"/>
              <a:buAutoNum type="arabicPeriod"/>
            </a:pPr>
            <a:r>
              <a:rPr lang="en-US" sz="2000"/>
              <a:t>Not helpful very much in mock tests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ctrTitle"/>
          </p:nvPr>
        </p:nvSpPr>
        <p:spPr>
          <a:xfrm>
            <a:off x="333050" y="87538"/>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rgbClr val="FFFFFF"/>
                </a:highlight>
                <a:latin typeface="Calibri"/>
                <a:ea typeface="Calibri"/>
                <a:cs typeface="Calibri"/>
                <a:sym typeface="Calibri"/>
              </a:rPr>
              <a:t>Future work</a:t>
            </a:r>
            <a:endParaRPr b="1" sz="4900"/>
          </a:p>
        </p:txBody>
      </p:sp>
      <p:sp>
        <p:nvSpPr>
          <p:cNvPr id="343" name="Google Shape;343;p40"/>
          <p:cNvSpPr txBox="1"/>
          <p:nvPr>
            <p:ph idx="1" type="subTitle"/>
          </p:nvPr>
        </p:nvSpPr>
        <p:spPr>
          <a:xfrm>
            <a:off x="533400" y="1087450"/>
            <a:ext cx="11268900" cy="2478300"/>
          </a:xfrm>
          <a:prstGeom prst="rect">
            <a:avLst/>
          </a:prstGeom>
        </p:spPr>
        <p:txBody>
          <a:bodyPr anchorCtr="0" anchor="t" bIns="0" lIns="0" spcFirstLastPara="1" rIns="0" wrap="square" tIns="0">
            <a:spAutoFit/>
          </a:bodyPr>
          <a:lstStyle/>
          <a:p>
            <a:pPr indent="-361950" lvl="0" marL="457200" rtl="0" algn="l">
              <a:spcBef>
                <a:spcPts val="400"/>
              </a:spcBef>
              <a:spcAft>
                <a:spcPts val="0"/>
              </a:spcAft>
              <a:buSzPts val="2100"/>
              <a:buAutoNum type="arabicPeriod"/>
            </a:pPr>
            <a:r>
              <a:rPr lang="en-US" sz="2100"/>
              <a:t>Despite its remarkable performance in software development life cycle there were some drawbacks that require human interventions</a:t>
            </a:r>
            <a:endParaRPr sz="2100"/>
          </a:p>
          <a:p>
            <a:pPr indent="-361950" lvl="0" marL="457200" rtl="0" algn="l">
              <a:spcBef>
                <a:spcPts val="0"/>
              </a:spcBef>
              <a:spcAft>
                <a:spcPts val="0"/>
              </a:spcAft>
              <a:buSzPts val="2100"/>
              <a:buAutoNum type="arabicPeriod"/>
            </a:pPr>
            <a:r>
              <a:rPr lang="en-US" sz="2100"/>
              <a:t>There is a need for improvement GUI design.</a:t>
            </a:r>
            <a:endParaRPr sz="2100"/>
          </a:p>
          <a:p>
            <a:pPr indent="-361950" lvl="0" marL="457200" rtl="0" algn="l">
              <a:spcBef>
                <a:spcPts val="0"/>
              </a:spcBef>
              <a:spcAft>
                <a:spcPts val="0"/>
              </a:spcAft>
              <a:buSzPts val="2100"/>
              <a:buAutoNum type="arabicPeriod"/>
            </a:pPr>
            <a:r>
              <a:rPr lang="en-US" sz="2100"/>
              <a:t>In terms of System Design mainly UML diagrams it needs further investigation and improvement</a:t>
            </a:r>
            <a:endParaRPr sz="2100"/>
          </a:p>
          <a:p>
            <a:pPr indent="-361950" lvl="0" marL="457200" rtl="0" algn="l">
              <a:spcBef>
                <a:spcPts val="0"/>
              </a:spcBef>
              <a:spcAft>
                <a:spcPts val="0"/>
              </a:spcAft>
              <a:buSzPts val="2100"/>
              <a:buAutoNum type="arabicPeriod"/>
            </a:pPr>
            <a:r>
              <a:rPr lang="en-US" sz="2100"/>
              <a:t>in terms of Mocking tests there is a huge </a:t>
            </a:r>
            <a:r>
              <a:rPr lang="en-US" sz="2100"/>
              <a:t>need</a:t>
            </a:r>
            <a:r>
              <a:rPr lang="en-US" sz="2100"/>
              <a:t> for further investigation and improvement</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ctrTitle"/>
          </p:nvPr>
        </p:nvSpPr>
        <p:spPr>
          <a:xfrm>
            <a:off x="1524000" y="1122363"/>
            <a:ext cx="9144000" cy="1068900"/>
          </a:xfrm>
          <a:prstGeom prst="rect">
            <a:avLst/>
          </a:prstGeom>
        </p:spPr>
        <p:txBody>
          <a:bodyPr anchorCtr="0" anchor="b" bIns="0" lIns="0" spcFirstLastPara="1" rIns="0" wrap="square" tIns="144000">
            <a:spAutoFit/>
          </a:bodyPr>
          <a:lstStyle/>
          <a:p>
            <a:pPr indent="0" lvl="0" marL="0" rtl="0" algn="ctr">
              <a:spcBef>
                <a:spcPts val="0"/>
              </a:spcBef>
              <a:spcAft>
                <a:spcPts val="0"/>
              </a:spcAft>
              <a:buNone/>
            </a:pPr>
            <a:r>
              <a:rPr lang="en-US">
                <a:solidFill>
                  <a:schemeClr val="dk1"/>
                </a:solidFill>
              </a:rPr>
              <a:t>Thank You!</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ctrTitle"/>
          </p:nvPr>
        </p:nvSpPr>
        <p:spPr>
          <a:xfrm>
            <a:off x="685800" y="55563"/>
            <a:ext cx="9144000" cy="607200"/>
          </a:xfrm>
          <a:prstGeom prst="rect">
            <a:avLst/>
          </a:prstGeom>
        </p:spPr>
        <p:txBody>
          <a:bodyPr anchorCtr="0" anchor="b" bIns="0" lIns="0" spcFirstLastPara="1" rIns="0" wrap="square" tIns="144000">
            <a:spAutoFit/>
          </a:bodyPr>
          <a:lstStyle/>
          <a:p>
            <a:pPr indent="0" lvl="0" marL="0" rtl="0" algn="l">
              <a:lnSpc>
                <a:spcPct val="118750"/>
              </a:lnSpc>
              <a:spcBef>
                <a:spcPts val="0"/>
              </a:spcBef>
              <a:spcAft>
                <a:spcPts val="0"/>
              </a:spcAft>
              <a:buNone/>
            </a:pPr>
            <a:r>
              <a:rPr b="1" lang="en-US" sz="3000">
                <a:solidFill>
                  <a:srgbClr val="374151"/>
                </a:solidFill>
              </a:rPr>
              <a:t>Glossary:</a:t>
            </a:r>
            <a:endParaRPr b="1" sz="5800"/>
          </a:p>
        </p:txBody>
      </p:sp>
      <p:sp>
        <p:nvSpPr>
          <p:cNvPr id="210" name="Google Shape;210;p21"/>
          <p:cNvSpPr txBox="1"/>
          <p:nvPr>
            <p:ph idx="1" type="subTitle"/>
          </p:nvPr>
        </p:nvSpPr>
        <p:spPr>
          <a:xfrm>
            <a:off x="923500" y="840300"/>
            <a:ext cx="11006700" cy="6313500"/>
          </a:xfrm>
          <a:prstGeom prst="rect">
            <a:avLst/>
          </a:prstGeom>
        </p:spPr>
        <p:txBody>
          <a:bodyPr anchorCtr="0" anchor="t" bIns="0" lIns="0" spcFirstLastPara="1" rIns="0" wrap="square" tIns="0">
            <a:spAutoFit/>
          </a:bodyPr>
          <a:lstStyle/>
          <a:p>
            <a:pPr indent="-349250" lvl="0" marL="457200" rtl="0" algn="l">
              <a:lnSpc>
                <a:spcPct val="100000"/>
              </a:lnSpc>
              <a:spcBef>
                <a:spcPts val="0"/>
              </a:spcBef>
              <a:spcAft>
                <a:spcPts val="0"/>
              </a:spcAft>
              <a:buClr>
                <a:schemeClr val="dk1"/>
              </a:buClr>
              <a:buSzPts val="1900"/>
              <a:buFont typeface="Verdana"/>
              <a:buAutoNum type="arabicPeriod"/>
            </a:pPr>
            <a:r>
              <a:rPr b="1" lang="en-US" sz="1900">
                <a:highlight>
                  <a:srgbClr val="FFFFFF"/>
                </a:highlight>
                <a:latin typeface="Roboto"/>
                <a:ea typeface="Roboto"/>
                <a:cs typeface="Roboto"/>
                <a:sym typeface="Roboto"/>
              </a:rPr>
              <a:t>Software develop</a:t>
            </a:r>
            <a:r>
              <a:rPr b="1" lang="en-US" sz="1900">
                <a:highlight>
                  <a:srgbClr val="FFFFFF"/>
                </a:highlight>
                <a:latin typeface="Roboto"/>
                <a:ea typeface="Roboto"/>
                <a:cs typeface="Roboto"/>
                <a:sym typeface="Roboto"/>
              </a:rPr>
              <a:t>ment:</a:t>
            </a:r>
            <a:r>
              <a:rPr lang="en-US" sz="1900">
                <a:highlight>
                  <a:srgbClr val="FFFFFF"/>
                </a:highlight>
                <a:latin typeface="Roboto"/>
                <a:ea typeface="Roboto"/>
                <a:cs typeface="Roboto"/>
                <a:sym typeface="Roboto"/>
              </a:rPr>
              <a:t> refers to the process of designing, creating, testing, and maintaining software applications and systems. It involves a series of stages, methodologies, and practices aimed at producing high-quality software that meets the needs of users or clients</a:t>
            </a:r>
            <a:endParaRPr sz="1900">
              <a:highlight>
                <a:srgbClr val="FFFFFF"/>
              </a:highlight>
              <a:latin typeface="Roboto"/>
              <a:ea typeface="Roboto"/>
              <a:cs typeface="Roboto"/>
              <a:sym typeface="Roboto"/>
            </a:endParaRPr>
          </a:p>
          <a:p>
            <a:pPr indent="-349250" lvl="0" marL="457200" rtl="0" algn="l">
              <a:lnSpc>
                <a:spcPct val="100000"/>
              </a:lnSpc>
              <a:spcBef>
                <a:spcPts val="0"/>
              </a:spcBef>
              <a:spcAft>
                <a:spcPts val="0"/>
              </a:spcAft>
              <a:buClr>
                <a:schemeClr val="dk1"/>
              </a:buClr>
              <a:buSzPts val="1900"/>
              <a:buAutoNum type="arabicPeriod"/>
            </a:pPr>
            <a:r>
              <a:rPr b="1" lang="en-US" sz="1900">
                <a:highlight>
                  <a:srgbClr val="FFFFFF"/>
                </a:highlight>
                <a:latin typeface="Roboto"/>
                <a:ea typeface="Roboto"/>
                <a:cs typeface="Roboto"/>
                <a:sym typeface="Roboto"/>
              </a:rPr>
              <a:t>Requirements Gathering:</a:t>
            </a:r>
            <a:r>
              <a:rPr lang="en-US" sz="1900">
                <a:highlight>
                  <a:srgbClr val="FFFFFF"/>
                </a:highlight>
                <a:latin typeface="Roboto"/>
                <a:ea typeface="Roboto"/>
                <a:cs typeface="Roboto"/>
                <a:sym typeface="Roboto"/>
              </a:rPr>
              <a:t> This phase involves gathering and documenting the functional and non-functional requirements of the software. This includes understanding the needs of users, stakeholders, and any regulatory or technical constraints.</a:t>
            </a:r>
            <a:endParaRPr sz="1900">
              <a:highlight>
                <a:srgbClr val="FFFFFF"/>
              </a:highlight>
              <a:latin typeface="Roboto"/>
              <a:ea typeface="Roboto"/>
              <a:cs typeface="Roboto"/>
              <a:sym typeface="Roboto"/>
            </a:endParaRPr>
          </a:p>
          <a:p>
            <a:pPr indent="-349250" lvl="0" marL="457200" rtl="0" algn="l">
              <a:lnSpc>
                <a:spcPct val="100000"/>
              </a:lnSpc>
              <a:spcBef>
                <a:spcPts val="0"/>
              </a:spcBef>
              <a:spcAft>
                <a:spcPts val="0"/>
              </a:spcAft>
              <a:buClr>
                <a:schemeClr val="dk1"/>
              </a:buClr>
              <a:buSzPts val="1900"/>
              <a:buFont typeface="Roboto"/>
              <a:buAutoNum type="arabicPeriod"/>
            </a:pPr>
            <a:r>
              <a:rPr b="1" lang="en-US" sz="1900">
                <a:highlight>
                  <a:srgbClr val="FFFFFF"/>
                </a:highlight>
                <a:latin typeface="Roboto"/>
                <a:ea typeface="Roboto"/>
                <a:cs typeface="Roboto"/>
                <a:sym typeface="Roboto"/>
              </a:rPr>
              <a:t>Design: </a:t>
            </a:r>
            <a:r>
              <a:rPr lang="en-US" sz="1900">
                <a:highlight>
                  <a:srgbClr val="FFFFFF"/>
                </a:highlight>
                <a:latin typeface="Roboto"/>
                <a:ea typeface="Roboto"/>
                <a:cs typeface="Roboto"/>
                <a:sym typeface="Roboto"/>
              </a:rPr>
              <a:t>In this phase, developers create a blueprint for the software based on the gathered requirements. This includes architectural design, system design, and detailed design of individual components.</a:t>
            </a:r>
            <a:endParaRPr sz="1900">
              <a:highlight>
                <a:srgbClr val="FFFFFF"/>
              </a:highlight>
              <a:latin typeface="Roboto"/>
              <a:ea typeface="Roboto"/>
              <a:cs typeface="Roboto"/>
              <a:sym typeface="Roboto"/>
            </a:endParaRPr>
          </a:p>
          <a:p>
            <a:pPr indent="-349250" lvl="0" marL="457200" rtl="0" algn="l">
              <a:lnSpc>
                <a:spcPct val="100000"/>
              </a:lnSpc>
              <a:spcBef>
                <a:spcPts val="0"/>
              </a:spcBef>
              <a:spcAft>
                <a:spcPts val="0"/>
              </a:spcAft>
              <a:buClr>
                <a:schemeClr val="dk1"/>
              </a:buClr>
              <a:buSzPts val="1900"/>
              <a:buFont typeface="Roboto"/>
              <a:buAutoNum type="arabicPeriod"/>
            </a:pPr>
            <a:r>
              <a:rPr b="1" lang="en-US" sz="1900">
                <a:highlight>
                  <a:schemeClr val="lt1"/>
                </a:highlight>
                <a:latin typeface="Roboto"/>
                <a:ea typeface="Roboto"/>
                <a:cs typeface="Roboto"/>
                <a:sym typeface="Roboto"/>
              </a:rPr>
              <a:t>Implementation:</a:t>
            </a:r>
            <a:r>
              <a:rPr lang="en-US" sz="1900">
                <a:highlight>
                  <a:schemeClr val="lt1"/>
                </a:highlight>
                <a:latin typeface="Roboto"/>
                <a:ea typeface="Roboto"/>
                <a:cs typeface="Roboto"/>
                <a:sym typeface="Roboto"/>
              </a:rPr>
              <a:t> The design is translated into actual code during the implementation phase. Developers write, compile, and test the code according to the design specifications.</a:t>
            </a:r>
            <a:endParaRPr sz="1900">
              <a:highlight>
                <a:schemeClr val="lt1"/>
              </a:highlight>
              <a:latin typeface="Roboto"/>
              <a:ea typeface="Roboto"/>
              <a:cs typeface="Roboto"/>
              <a:sym typeface="Roboto"/>
            </a:endParaRPr>
          </a:p>
          <a:p>
            <a:pPr indent="-349250" lvl="0" marL="457200" rtl="0" algn="l">
              <a:lnSpc>
                <a:spcPct val="100000"/>
              </a:lnSpc>
              <a:spcBef>
                <a:spcPts val="0"/>
              </a:spcBef>
              <a:spcAft>
                <a:spcPts val="0"/>
              </a:spcAft>
              <a:buClr>
                <a:schemeClr val="dk1"/>
              </a:buClr>
              <a:buSzPts val="1900"/>
              <a:buFont typeface="Roboto"/>
              <a:buAutoNum type="arabicPeriod"/>
            </a:pPr>
            <a:r>
              <a:rPr b="1" lang="en-US" sz="1900">
                <a:highlight>
                  <a:schemeClr val="lt1"/>
                </a:highlight>
                <a:latin typeface="Roboto"/>
                <a:ea typeface="Roboto"/>
                <a:cs typeface="Roboto"/>
                <a:sym typeface="Roboto"/>
              </a:rPr>
              <a:t>Testing:</a:t>
            </a:r>
            <a:r>
              <a:rPr lang="en-US" sz="1900">
                <a:highlight>
                  <a:schemeClr val="lt1"/>
                </a:highlight>
                <a:latin typeface="Roboto"/>
                <a:ea typeface="Roboto"/>
                <a:cs typeface="Roboto"/>
                <a:sym typeface="Roboto"/>
              </a:rPr>
              <a:t> Software undergoes various testing processes to identify and fix defects or bugs. This includes unit testing, integration testing, system testing, and acceptance testing to ensure the software behaves as expected and meets the requirements.</a:t>
            </a:r>
            <a:endParaRPr sz="1900">
              <a:highlight>
                <a:schemeClr val="lt1"/>
              </a:highlight>
              <a:latin typeface="Roboto"/>
              <a:ea typeface="Roboto"/>
              <a:cs typeface="Roboto"/>
              <a:sym typeface="Roboto"/>
            </a:endParaRPr>
          </a:p>
          <a:p>
            <a:pPr indent="-349250" lvl="0" marL="457200" rtl="0" algn="l">
              <a:lnSpc>
                <a:spcPct val="100000"/>
              </a:lnSpc>
              <a:spcBef>
                <a:spcPts val="0"/>
              </a:spcBef>
              <a:spcAft>
                <a:spcPts val="0"/>
              </a:spcAft>
              <a:buClr>
                <a:schemeClr val="dk1"/>
              </a:buClr>
              <a:buSzPts val="1900"/>
              <a:buFont typeface="Roboto"/>
              <a:buAutoNum type="arabicPeriod"/>
            </a:pPr>
            <a:r>
              <a:rPr b="1" lang="en-US" sz="1900">
                <a:highlight>
                  <a:schemeClr val="lt1"/>
                </a:highlight>
                <a:latin typeface="Roboto"/>
                <a:ea typeface="Roboto"/>
                <a:cs typeface="Roboto"/>
                <a:sym typeface="Roboto"/>
              </a:rPr>
              <a:t>Deployment:</a:t>
            </a:r>
            <a:r>
              <a:rPr lang="en-US" sz="1900">
                <a:highlight>
                  <a:schemeClr val="lt1"/>
                </a:highlight>
                <a:latin typeface="Roboto"/>
                <a:ea typeface="Roboto"/>
                <a:cs typeface="Roboto"/>
                <a:sym typeface="Roboto"/>
              </a:rPr>
              <a:t> Once the software has been thoroughly tested and approved, it is deployed to the production environment or made available to users. Deployment may involve installation, configuration, and migration of data.</a:t>
            </a:r>
            <a:endParaRPr sz="1900">
              <a:highlight>
                <a:schemeClr val="lt1"/>
              </a:highlight>
              <a:latin typeface="Roboto"/>
              <a:ea typeface="Roboto"/>
              <a:cs typeface="Roboto"/>
              <a:sym typeface="Roboto"/>
            </a:endParaRPr>
          </a:p>
          <a:p>
            <a:pPr indent="-349250" lvl="0" marL="457200" rtl="0" algn="l">
              <a:lnSpc>
                <a:spcPct val="100000"/>
              </a:lnSpc>
              <a:spcBef>
                <a:spcPts val="0"/>
              </a:spcBef>
              <a:spcAft>
                <a:spcPts val="0"/>
              </a:spcAft>
              <a:buClr>
                <a:schemeClr val="dk1"/>
              </a:buClr>
              <a:buSzPts val="1900"/>
              <a:buFont typeface="Roboto"/>
              <a:buAutoNum type="arabicPeriod"/>
            </a:pPr>
            <a:r>
              <a:rPr b="1" lang="en-US" sz="1900">
                <a:highlight>
                  <a:schemeClr val="lt1"/>
                </a:highlight>
                <a:latin typeface="Roboto"/>
                <a:ea typeface="Roboto"/>
                <a:cs typeface="Roboto"/>
                <a:sym typeface="Roboto"/>
              </a:rPr>
              <a:t>Maintenance:</a:t>
            </a:r>
            <a:r>
              <a:rPr lang="en-US" sz="1900">
                <a:highlight>
                  <a:schemeClr val="lt1"/>
                </a:highlight>
                <a:latin typeface="Roboto"/>
                <a:ea typeface="Roboto"/>
                <a:cs typeface="Roboto"/>
                <a:sym typeface="Roboto"/>
              </a:rPr>
              <a:t> After deployment, software requires ongoing maintenance to address issues, implement updates, and add new features. This phase involves monitoring, troubleshooting, and optimizing the performance of the software.</a:t>
            </a:r>
            <a:endParaRPr sz="1700">
              <a:highlight>
                <a:schemeClr val="lt1"/>
              </a:highlight>
              <a:latin typeface="Roboto"/>
              <a:ea typeface="Roboto"/>
              <a:cs typeface="Roboto"/>
              <a:sym typeface="Roboto"/>
            </a:endParaRPr>
          </a:p>
          <a:p>
            <a:pPr indent="0" lvl="0" marL="0" rtl="0" algn="l">
              <a:lnSpc>
                <a:spcPct val="100000"/>
              </a:lnSpc>
              <a:spcBef>
                <a:spcPts val="1100"/>
              </a:spcBef>
              <a:spcAft>
                <a:spcPts val="1100"/>
              </a:spcAft>
              <a:buNone/>
            </a:pPr>
            <a:r>
              <a:t/>
            </a:r>
            <a:endParaRPr sz="2100">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ctrTitle"/>
          </p:nvPr>
        </p:nvSpPr>
        <p:spPr>
          <a:xfrm>
            <a:off x="194525" y="204238"/>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chemeClr val="dk1"/>
                </a:solidFill>
              </a:rPr>
              <a:t>State of the art </a:t>
            </a:r>
            <a:endParaRPr b="1" sz="3000">
              <a:solidFill>
                <a:schemeClr val="dk1"/>
              </a:solidFill>
            </a:endParaRPr>
          </a:p>
        </p:txBody>
      </p:sp>
      <p:sp>
        <p:nvSpPr>
          <p:cNvPr id="217" name="Google Shape;217;p22"/>
          <p:cNvSpPr txBox="1"/>
          <p:nvPr>
            <p:ph idx="1" type="subTitle"/>
          </p:nvPr>
        </p:nvSpPr>
        <p:spPr>
          <a:xfrm>
            <a:off x="203850" y="990075"/>
            <a:ext cx="12021000" cy="5736900"/>
          </a:xfrm>
          <a:prstGeom prst="rect">
            <a:avLst/>
          </a:prstGeom>
        </p:spPr>
        <p:txBody>
          <a:bodyPr anchorCtr="0" anchor="t" bIns="0" lIns="0" spcFirstLastPara="1" rIns="0" wrap="square" tIns="0">
            <a:spAutoFit/>
          </a:bodyPr>
          <a:lstStyle/>
          <a:p>
            <a:pPr indent="-342900" lvl="0" marL="457200" rtl="0" algn="l">
              <a:spcBef>
                <a:spcPts val="400"/>
              </a:spcBef>
              <a:spcAft>
                <a:spcPts val="0"/>
              </a:spcAft>
              <a:buSzPts val="1800"/>
              <a:buAutoNum type="arabicPeriod"/>
            </a:pPr>
            <a:r>
              <a:rPr b="1" lang="en-US" sz="1800"/>
              <a:t>Requirement Gathering:</a:t>
            </a:r>
            <a:endParaRPr b="1" sz="1800"/>
          </a:p>
          <a:p>
            <a:pPr indent="-342900" lvl="1" marL="1371600" rtl="0" algn="l">
              <a:spcBef>
                <a:spcPts val="0"/>
              </a:spcBef>
              <a:spcAft>
                <a:spcPts val="0"/>
              </a:spcAft>
              <a:buSzPts val="1800"/>
              <a:buAutoNum type="alphaLcPeriod"/>
            </a:pPr>
            <a:r>
              <a:rPr lang="en-US" sz="1800"/>
              <a:t>Investigating ChatGPT’s Potential to Assist in Requirements Elicitation Processes</a:t>
            </a:r>
            <a:endParaRPr sz="1800"/>
          </a:p>
          <a:p>
            <a:pPr indent="-342900" lvl="2" marL="1828800" rtl="0" algn="l">
              <a:spcBef>
                <a:spcPts val="0"/>
              </a:spcBef>
              <a:spcAft>
                <a:spcPts val="0"/>
              </a:spcAft>
              <a:buSzPts val="1800"/>
              <a:buAutoNum type="romanLcPeriod"/>
            </a:pPr>
            <a:r>
              <a:rPr lang="en-US"/>
              <a:t>comparing the quality of requirements generated by ChatGPT with those formulated by human experts</a:t>
            </a:r>
            <a:endParaRPr/>
          </a:p>
          <a:p>
            <a:pPr indent="-342900" lvl="2" marL="1828800" rtl="0" algn="l">
              <a:spcBef>
                <a:spcPts val="0"/>
              </a:spcBef>
              <a:spcAft>
                <a:spcPts val="0"/>
              </a:spcAft>
              <a:buSzPts val="1800"/>
              <a:buAutoNum type="romanLcPeriod"/>
            </a:pPr>
            <a:r>
              <a:rPr lang="en-US"/>
              <a:t>evaluating Consistency, Correctness, and Understandability</a:t>
            </a:r>
            <a:endParaRPr/>
          </a:p>
          <a:p>
            <a:pPr indent="-355600" lvl="1" marL="1371600" rtl="0" algn="l">
              <a:spcBef>
                <a:spcPts val="0"/>
              </a:spcBef>
              <a:spcAft>
                <a:spcPts val="0"/>
              </a:spcAft>
              <a:buSzPts val="2000"/>
              <a:buAutoNum type="alphaLcPeriod"/>
            </a:pPr>
            <a:r>
              <a:rPr lang="en-US" sz="1800"/>
              <a:t>Advancing Requirements Engineering through Generative AI: Assessing the Role of LLMs</a:t>
            </a:r>
            <a:endParaRPr sz="1800"/>
          </a:p>
          <a:p>
            <a:pPr indent="-342900" lvl="2" marL="1828800" rtl="0" algn="l">
              <a:spcBef>
                <a:spcPts val="0"/>
              </a:spcBef>
              <a:spcAft>
                <a:spcPts val="0"/>
              </a:spcAft>
              <a:buSzPts val="1800"/>
              <a:buAutoNum type="romanLcPeriod"/>
            </a:pPr>
            <a:r>
              <a:rPr lang="en-US"/>
              <a:t>propose key directions and SWOT analysis for research and development in using LLMs for RE, focusing on the potential for requirements elicitation, analysis, and validation</a:t>
            </a:r>
            <a:endParaRPr/>
          </a:p>
          <a:p>
            <a:pPr indent="-342900" lvl="0" marL="914400" rtl="0" algn="l">
              <a:spcBef>
                <a:spcPts val="0"/>
              </a:spcBef>
              <a:spcAft>
                <a:spcPts val="0"/>
              </a:spcAft>
              <a:buSzPts val="1800"/>
              <a:buAutoNum type="arabicPeriod"/>
            </a:pPr>
            <a:r>
              <a:rPr b="1" lang="en-US" sz="1800"/>
              <a:t>design:</a:t>
            </a:r>
            <a:endParaRPr b="1" sz="1800"/>
          </a:p>
          <a:p>
            <a:pPr indent="-342900" lvl="1" marL="1371600" rtl="0" algn="l">
              <a:spcBef>
                <a:spcPts val="0"/>
              </a:spcBef>
              <a:spcAft>
                <a:spcPts val="0"/>
              </a:spcAft>
              <a:buSzPts val="1800"/>
              <a:buAutoNum type="alphaLcPeriod"/>
            </a:pPr>
            <a:r>
              <a:rPr lang="en-US" sz="1800">
                <a:highlight>
                  <a:schemeClr val="lt1"/>
                </a:highlight>
              </a:rPr>
              <a:t>Automated Diagram Creation with ChatGPT</a:t>
            </a:r>
            <a:endParaRPr sz="1800">
              <a:highlight>
                <a:schemeClr val="lt1"/>
              </a:highlight>
            </a:endParaRPr>
          </a:p>
          <a:p>
            <a:pPr indent="-342900" lvl="2" marL="1828800" rtl="0" algn="l">
              <a:spcBef>
                <a:spcPts val="0"/>
              </a:spcBef>
              <a:spcAft>
                <a:spcPts val="0"/>
              </a:spcAft>
              <a:buSzPts val="1800"/>
              <a:buAutoNum type="romanLcPeriod"/>
            </a:pPr>
            <a:r>
              <a:rPr lang="en-US">
                <a:highlight>
                  <a:schemeClr val="lt1"/>
                </a:highlight>
              </a:rPr>
              <a:t>Using ChatGPT as assisting tools for generating Class diagram and Sequence Diagram.</a:t>
            </a:r>
            <a:endParaRPr>
              <a:highlight>
                <a:schemeClr val="lt1"/>
              </a:highlight>
            </a:endParaRPr>
          </a:p>
          <a:p>
            <a:pPr indent="-355600" lvl="1" marL="1371600" rtl="0" algn="l">
              <a:spcBef>
                <a:spcPts val="0"/>
              </a:spcBef>
              <a:spcAft>
                <a:spcPts val="0"/>
              </a:spcAft>
              <a:buSzPts val="2000"/>
              <a:buAutoNum type="alphaLcPeriod"/>
            </a:pPr>
            <a:r>
              <a:rPr lang="en-US" sz="1800">
                <a:highlight>
                  <a:schemeClr val="lt1"/>
                </a:highlight>
              </a:rPr>
              <a:t>Using ChatGPT to Develop Software Systems: Alert to Software Engineers?</a:t>
            </a:r>
            <a:endParaRPr sz="1800">
              <a:highlight>
                <a:schemeClr val="lt1"/>
              </a:highlight>
            </a:endParaRPr>
          </a:p>
          <a:p>
            <a:pPr indent="-342900" lvl="2" marL="1828800" rtl="0" algn="l">
              <a:spcBef>
                <a:spcPts val="0"/>
              </a:spcBef>
              <a:spcAft>
                <a:spcPts val="0"/>
              </a:spcAft>
              <a:buSzPts val="1800"/>
              <a:buAutoNum type="romanLcPeriod"/>
            </a:pPr>
            <a:r>
              <a:rPr lang="en-US">
                <a:highlight>
                  <a:schemeClr val="lt1"/>
                </a:highlight>
              </a:rPr>
              <a:t>evaluating for its capability to construct a UML domain class diagram</a:t>
            </a:r>
            <a:endParaRPr>
              <a:highlight>
                <a:schemeClr val="lt1"/>
              </a:highlight>
            </a:endParaRPr>
          </a:p>
          <a:p>
            <a:pPr indent="-342900" lvl="2" marL="1828800" rtl="0" algn="l">
              <a:spcBef>
                <a:spcPts val="0"/>
              </a:spcBef>
              <a:spcAft>
                <a:spcPts val="0"/>
              </a:spcAft>
              <a:buSzPts val="1800"/>
              <a:buAutoNum type="romanLcPeriod"/>
            </a:pPr>
            <a:r>
              <a:rPr lang="en-US">
                <a:highlight>
                  <a:schemeClr val="lt1"/>
                </a:highlight>
              </a:rPr>
              <a:t>Evaluating ChatGPT’s ability to: identify domain concepts (classes) and their attributes, establish the multiplicities of relationships</a:t>
            </a:r>
            <a:endParaRPr>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ctrTitle"/>
          </p:nvPr>
        </p:nvSpPr>
        <p:spPr>
          <a:xfrm>
            <a:off x="304800" y="555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chemeClr val="dk1"/>
                </a:solidFill>
              </a:rPr>
              <a:t>State of the art </a:t>
            </a:r>
            <a:endParaRPr sz="3000"/>
          </a:p>
        </p:txBody>
      </p:sp>
      <p:sp>
        <p:nvSpPr>
          <p:cNvPr id="224" name="Google Shape;224;p23"/>
          <p:cNvSpPr txBox="1"/>
          <p:nvPr>
            <p:ph idx="1" type="subTitle"/>
          </p:nvPr>
        </p:nvSpPr>
        <p:spPr>
          <a:xfrm>
            <a:off x="533400" y="858850"/>
            <a:ext cx="11658600" cy="5802300"/>
          </a:xfrm>
          <a:prstGeom prst="rect">
            <a:avLst/>
          </a:prstGeom>
        </p:spPr>
        <p:txBody>
          <a:bodyPr anchorCtr="0" anchor="t" bIns="0" lIns="0" spcFirstLastPara="1" rIns="0" wrap="square" tIns="0">
            <a:spAutoFit/>
          </a:bodyPr>
          <a:lstStyle/>
          <a:p>
            <a:pPr indent="-381000" lvl="0" marL="457200" rtl="0" algn="l">
              <a:spcBef>
                <a:spcPts val="400"/>
              </a:spcBef>
              <a:spcAft>
                <a:spcPts val="0"/>
              </a:spcAft>
              <a:buSzPts val="2400"/>
              <a:buAutoNum type="arabicPeriod"/>
            </a:pPr>
            <a:r>
              <a:rPr b="1" lang="en-US"/>
              <a:t> </a:t>
            </a:r>
            <a:r>
              <a:rPr b="1" lang="en-US" sz="1900"/>
              <a:t>Code Generation:</a:t>
            </a:r>
            <a:endParaRPr b="1" sz="1900"/>
          </a:p>
          <a:p>
            <a:pPr indent="-349250" lvl="1" marL="914400" rtl="0" algn="l">
              <a:spcBef>
                <a:spcPts val="0"/>
              </a:spcBef>
              <a:spcAft>
                <a:spcPts val="0"/>
              </a:spcAft>
              <a:buSzPts val="1900"/>
              <a:buAutoNum type="alphaLcPeriod"/>
            </a:pPr>
            <a:r>
              <a:rPr lang="en-US" sz="1900"/>
              <a:t>Self-collaboration Code Generation via ChatGPT:</a:t>
            </a:r>
            <a:endParaRPr sz="1900"/>
          </a:p>
          <a:p>
            <a:pPr indent="-349250" lvl="2" marL="1371600" rtl="0" algn="l">
              <a:spcBef>
                <a:spcPts val="0"/>
              </a:spcBef>
              <a:spcAft>
                <a:spcPts val="0"/>
              </a:spcAft>
              <a:buSzPts val="1900"/>
              <a:buAutoNum type="romanLcPeriod"/>
            </a:pPr>
            <a:r>
              <a:rPr lang="en-US" sz="1900"/>
              <a:t>evaluating chatGPT’S ability in generating codes while collaborating ChatGPT for generating better codes, both in simple tasks and complex tasks.</a:t>
            </a:r>
            <a:endParaRPr sz="1900"/>
          </a:p>
          <a:p>
            <a:pPr indent="-349250" lvl="2" marL="1371600" rtl="0" algn="l">
              <a:spcBef>
                <a:spcPts val="0"/>
              </a:spcBef>
              <a:spcAft>
                <a:spcPts val="0"/>
              </a:spcAft>
              <a:buSzPts val="1900"/>
              <a:buFont typeface="Verdana"/>
              <a:buAutoNum type="romanLcPeriod"/>
            </a:pPr>
            <a:r>
              <a:rPr lang="en-US" sz="1900"/>
              <a:t>evaluating quality and quantity of codes generated by ChatGPT</a:t>
            </a:r>
            <a:endParaRPr sz="1900"/>
          </a:p>
          <a:p>
            <a:pPr indent="-349250" lvl="1" marL="914400" rtl="0" algn="l">
              <a:lnSpc>
                <a:spcPct val="91283"/>
              </a:lnSpc>
              <a:spcBef>
                <a:spcPts val="0"/>
              </a:spcBef>
              <a:spcAft>
                <a:spcPts val="0"/>
              </a:spcAft>
              <a:buSzPts val="1900"/>
              <a:buFont typeface="Verdana"/>
              <a:buAutoNum type="alphaLcPeriod"/>
            </a:pPr>
            <a:r>
              <a:rPr lang="en-US" sz="1900">
                <a:highlight>
                  <a:schemeClr val="lt1"/>
                </a:highlight>
              </a:rPr>
              <a:t>Evaluating the Code Quality of AI-Assisted Code Generation Tools: An Empirical Study on GitHub Copilot, Amazon CodeWhisperer, and ChatGPT:</a:t>
            </a:r>
            <a:endParaRPr sz="1900">
              <a:highlight>
                <a:schemeClr val="lt1"/>
              </a:highlight>
            </a:endParaRPr>
          </a:p>
          <a:p>
            <a:pPr indent="-349250" lvl="2" marL="1371600" rtl="0" algn="l">
              <a:lnSpc>
                <a:spcPct val="91283"/>
              </a:lnSpc>
              <a:spcBef>
                <a:spcPts val="0"/>
              </a:spcBef>
              <a:spcAft>
                <a:spcPts val="0"/>
              </a:spcAft>
              <a:buSzPts val="1900"/>
              <a:buFont typeface="Verdana"/>
              <a:buAutoNum type="romanLcPeriod"/>
            </a:pPr>
            <a:r>
              <a:rPr lang="en-US" sz="1900">
                <a:highlight>
                  <a:schemeClr val="lt1"/>
                </a:highlight>
              </a:rPr>
              <a:t>comparing the performance of these prominent code generation tools in terms of code quality metrics, such as Code Validity, Code Correctness, Code Security, Code Reliability, and Code Maintainability</a:t>
            </a:r>
            <a:endParaRPr sz="1900">
              <a:highlight>
                <a:schemeClr val="lt1"/>
              </a:highlight>
            </a:endParaRPr>
          </a:p>
          <a:p>
            <a:pPr indent="-349250" lvl="0" marL="457200" rtl="0" algn="l">
              <a:lnSpc>
                <a:spcPct val="91283"/>
              </a:lnSpc>
              <a:spcBef>
                <a:spcPts val="0"/>
              </a:spcBef>
              <a:spcAft>
                <a:spcPts val="0"/>
              </a:spcAft>
              <a:buSzPts val="1900"/>
              <a:buAutoNum type="arabicPeriod"/>
            </a:pPr>
            <a:r>
              <a:rPr b="1" lang="en-US" sz="1900">
                <a:highlight>
                  <a:schemeClr val="lt1"/>
                </a:highlight>
              </a:rPr>
              <a:t>Unit Testing</a:t>
            </a:r>
            <a:endParaRPr b="1" sz="1900">
              <a:highlight>
                <a:schemeClr val="lt1"/>
              </a:highlight>
            </a:endParaRPr>
          </a:p>
          <a:p>
            <a:pPr indent="-349250" lvl="1" marL="914400" rtl="0" algn="l">
              <a:lnSpc>
                <a:spcPct val="91283"/>
              </a:lnSpc>
              <a:spcBef>
                <a:spcPts val="0"/>
              </a:spcBef>
              <a:spcAft>
                <a:spcPts val="0"/>
              </a:spcAft>
              <a:buSzPts val="1900"/>
              <a:buAutoNum type="alphaLcPeriod"/>
            </a:pPr>
            <a:r>
              <a:rPr lang="en-US" sz="1900"/>
              <a:t>Evaluating and Improving ChatGPT for Unit Test Generation</a:t>
            </a:r>
            <a:endParaRPr sz="1900"/>
          </a:p>
          <a:p>
            <a:pPr indent="-349250" lvl="2" marL="1371600" rtl="0" algn="l">
              <a:lnSpc>
                <a:spcPct val="91283"/>
              </a:lnSpc>
              <a:spcBef>
                <a:spcPts val="0"/>
              </a:spcBef>
              <a:spcAft>
                <a:spcPts val="0"/>
              </a:spcAft>
              <a:buSzPts val="1900"/>
              <a:buAutoNum type="romanLcPeriod"/>
            </a:pPr>
            <a:r>
              <a:rPr lang="en-US" sz="1900"/>
              <a:t>Evaluating the correctness, sufficiency, readability and usability </a:t>
            </a:r>
            <a:endParaRPr sz="1900"/>
          </a:p>
          <a:p>
            <a:pPr indent="-349250" lvl="1" marL="914400" rtl="0" algn="l">
              <a:lnSpc>
                <a:spcPct val="91283"/>
              </a:lnSpc>
              <a:spcBef>
                <a:spcPts val="0"/>
              </a:spcBef>
              <a:spcAft>
                <a:spcPts val="0"/>
              </a:spcAft>
              <a:buSzPts val="1900"/>
              <a:buAutoNum type="alphaLcPeriod"/>
            </a:pPr>
            <a:r>
              <a:rPr lang="en-US" sz="1900"/>
              <a:t>ChatUniTest: a ChatGPT-based automated unit test generation tool</a:t>
            </a:r>
            <a:endParaRPr sz="1900"/>
          </a:p>
          <a:p>
            <a:pPr indent="-349250" lvl="2" marL="1371600" rtl="0" algn="l">
              <a:lnSpc>
                <a:spcPct val="91283"/>
              </a:lnSpc>
              <a:spcBef>
                <a:spcPts val="0"/>
              </a:spcBef>
              <a:spcAft>
                <a:spcPts val="0"/>
              </a:spcAft>
              <a:buSzPts val="1900"/>
              <a:buAutoNum type="romanLcPeriod"/>
            </a:pPr>
            <a:r>
              <a:rPr lang="en-US" sz="1900"/>
              <a:t>Comparing EvoSuite, AthenaTest, A3Test and ChatGPT in terms of test quality in terms of correctness, line coverage and branch coverage</a:t>
            </a:r>
            <a:endParaRPr sz="1900">
              <a:highlight>
                <a:schemeClr val="lt1"/>
              </a:highlight>
            </a:endParaRPr>
          </a:p>
          <a:p>
            <a:pPr indent="0" lvl="0" marL="0" rtl="0" algn="ctr">
              <a:spcBef>
                <a:spcPts val="900"/>
              </a:spcBef>
              <a:spcAft>
                <a:spcPts val="4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ctrTitle"/>
          </p:nvPr>
        </p:nvSpPr>
        <p:spPr>
          <a:xfrm>
            <a:off x="304800" y="131763"/>
            <a:ext cx="9144000" cy="607200"/>
          </a:xfrm>
          <a:prstGeom prst="rect">
            <a:avLst/>
          </a:prstGeom>
        </p:spPr>
        <p:txBody>
          <a:bodyPr anchorCtr="0" anchor="b" bIns="0" lIns="0" spcFirstLastPara="1" rIns="0" wrap="square" tIns="144000">
            <a:spAutoFit/>
          </a:bodyPr>
          <a:lstStyle/>
          <a:p>
            <a:pPr indent="0" lvl="0" marL="0" rtl="0" algn="l">
              <a:lnSpc>
                <a:spcPct val="115000"/>
              </a:lnSpc>
              <a:spcBef>
                <a:spcPts val="1500"/>
              </a:spcBef>
              <a:spcAft>
                <a:spcPts val="1500"/>
              </a:spcAft>
              <a:buNone/>
            </a:pPr>
            <a:r>
              <a:rPr lang="en-US" sz="3000">
                <a:solidFill>
                  <a:srgbClr val="0D0D0D"/>
                </a:solidFill>
                <a:highlight>
                  <a:srgbClr val="FFFFFF"/>
                </a:highlight>
              </a:rPr>
              <a:t>Research Gap:</a:t>
            </a:r>
            <a:endParaRPr sz="4800"/>
          </a:p>
        </p:txBody>
      </p:sp>
      <p:sp>
        <p:nvSpPr>
          <p:cNvPr id="231" name="Google Shape;231;p24"/>
          <p:cNvSpPr txBox="1"/>
          <p:nvPr>
            <p:ph idx="1" type="subTitle"/>
          </p:nvPr>
        </p:nvSpPr>
        <p:spPr>
          <a:xfrm>
            <a:off x="609600" y="1087450"/>
            <a:ext cx="10860000" cy="2181900"/>
          </a:xfrm>
          <a:prstGeom prst="rect">
            <a:avLst/>
          </a:prstGeom>
        </p:spPr>
        <p:txBody>
          <a:bodyPr anchorCtr="0" anchor="t" bIns="0" lIns="0" spcFirstLastPara="1" rIns="0" wrap="square" tIns="0">
            <a:spAutoFit/>
          </a:bodyPr>
          <a:lstStyle/>
          <a:p>
            <a:pPr indent="-361950" lvl="0" marL="457200" rtl="0" algn="l">
              <a:lnSpc>
                <a:spcPct val="115000"/>
              </a:lnSpc>
              <a:spcBef>
                <a:spcPts val="1500"/>
              </a:spcBef>
              <a:spcAft>
                <a:spcPts val="0"/>
              </a:spcAft>
              <a:buClr>
                <a:srgbClr val="0D0D0D"/>
              </a:buClr>
              <a:buSzPts val="2100"/>
              <a:buFont typeface="Verdana"/>
              <a:buAutoNum type="arabicPeriod"/>
            </a:pPr>
            <a:r>
              <a:rPr lang="en-US" sz="2100">
                <a:solidFill>
                  <a:srgbClr val="0D0D0D"/>
                </a:solidFill>
                <a:highlight>
                  <a:srgbClr val="FFFFFF"/>
                </a:highlight>
              </a:rPr>
              <a:t>A notable gap exists in comprehensive case studies examining ChatGPT's efficacy in real-world software development.</a:t>
            </a:r>
            <a:endParaRPr sz="2100">
              <a:solidFill>
                <a:srgbClr val="0D0D0D"/>
              </a:solidFill>
              <a:highlight>
                <a:srgbClr val="FFFFFF"/>
              </a:highlight>
            </a:endParaRPr>
          </a:p>
          <a:p>
            <a:pPr indent="-361950" lvl="0" marL="457200" rtl="0" algn="l">
              <a:lnSpc>
                <a:spcPct val="115000"/>
              </a:lnSpc>
              <a:spcBef>
                <a:spcPts val="0"/>
              </a:spcBef>
              <a:spcAft>
                <a:spcPts val="0"/>
              </a:spcAft>
              <a:buClr>
                <a:srgbClr val="0D0D0D"/>
              </a:buClr>
              <a:buSzPts val="2100"/>
              <a:buFont typeface="Verdana"/>
              <a:buAutoNum type="arabicPeriod"/>
            </a:pPr>
            <a:r>
              <a:rPr lang="en-US" sz="2100">
                <a:solidFill>
                  <a:srgbClr val="0D0D0D"/>
                </a:solidFill>
                <a:highlight>
                  <a:srgbClr val="FFFFFF"/>
                </a:highlight>
              </a:rPr>
              <a:t>Few studies offer tangible insights into ChatGPT's role in facilitating the development of practical applications.</a:t>
            </a:r>
            <a:endParaRPr sz="2100">
              <a:solidFill>
                <a:srgbClr val="0D0D0D"/>
              </a:solidFill>
              <a:highlight>
                <a:srgbClr val="FFFFFF"/>
              </a:highlight>
            </a:endParaRPr>
          </a:p>
          <a:p>
            <a:pPr indent="-361950" lvl="0" marL="457200" rtl="0" algn="l">
              <a:lnSpc>
                <a:spcPct val="115000"/>
              </a:lnSpc>
              <a:spcBef>
                <a:spcPts val="0"/>
              </a:spcBef>
              <a:spcAft>
                <a:spcPts val="0"/>
              </a:spcAft>
              <a:buClr>
                <a:srgbClr val="0D0D0D"/>
              </a:buClr>
              <a:buSzPts val="2100"/>
              <a:buFont typeface="Verdana"/>
              <a:buAutoNum type="arabicPeriod"/>
            </a:pPr>
            <a:r>
              <a:rPr lang="en-US" sz="2100">
                <a:solidFill>
                  <a:srgbClr val="0D0D0D"/>
                </a:solidFill>
                <a:highlight>
                  <a:srgbClr val="FFFFFF"/>
                </a:highlight>
              </a:rPr>
              <a:t>This research aims to fill this gap by investigating ChatGPT's application in the development of a Library Management System.</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ctrTitle"/>
          </p:nvPr>
        </p:nvSpPr>
        <p:spPr>
          <a:xfrm>
            <a:off x="228600" y="20796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chemeClr val="dk1"/>
                </a:solidFill>
              </a:rPr>
              <a:t>Approach</a:t>
            </a:r>
            <a:endParaRPr b="1" sz="3000">
              <a:solidFill>
                <a:schemeClr val="dk1"/>
              </a:solidFill>
            </a:endParaRPr>
          </a:p>
        </p:txBody>
      </p:sp>
      <p:sp>
        <p:nvSpPr>
          <p:cNvPr id="238" name="Google Shape;238;p25"/>
          <p:cNvSpPr txBox="1"/>
          <p:nvPr>
            <p:ph idx="1" type="subTitle"/>
          </p:nvPr>
        </p:nvSpPr>
        <p:spPr>
          <a:xfrm>
            <a:off x="609600" y="1468450"/>
            <a:ext cx="10793100" cy="3007500"/>
          </a:xfrm>
          <a:prstGeom prst="rect">
            <a:avLst/>
          </a:prstGeom>
        </p:spPr>
        <p:txBody>
          <a:bodyPr anchorCtr="0" anchor="t" bIns="0" lIns="0" spcFirstLastPara="1" rIns="0" wrap="square" tIns="0">
            <a:spAutoFit/>
          </a:bodyPr>
          <a:lstStyle/>
          <a:p>
            <a:pPr indent="-349250" lvl="0" marL="457200" rtl="0" algn="l">
              <a:lnSpc>
                <a:spcPct val="115000"/>
              </a:lnSpc>
              <a:spcBef>
                <a:spcPts val="1500"/>
              </a:spcBef>
              <a:spcAft>
                <a:spcPts val="0"/>
              </a:spcAft>
              <a:buClr>
                <a:schemeClr val="dk1"/>
              </a:buClr>
              <a:buSzPts val="1900"/>
              <a:buFont typeface="Verdana"/>
              <a:buAutoNum type="arabicPeriod"/>
            </a:pPr>
            <a:r>
              <a:rPr lang="en-US" sz="1900">
                <a:highlight>
                  <a:srgbClr val="FFFFFF"/>
                </a:highlight>
              </a:rPr>
              <a:t>Conduct a systematic investigation into ChatGPT's role with a case study of developing a Library Management System.</a:t>
            </a:r>
            <a:endParaRPr sz="1900">
              <a:highlight>
                <a:srgbClr val="FFFFFF"/>
              </a:highlight>
            </a:endParaRPr>
          </a:p>
          <a:p>
            <a:pPr indent="-349250" lvl="0" marL="457200" rtl="0" algn="l">
              <a:lnSpc>
                <a:spcPct val="115000"/>
              </a:lnSpc>
              <a:spcBef>
                <a:spcPts val="0"/>
              </a:spcBef>
              <a:spcAft>
                <a:spcPts val="0"/>
              </a:spcAft>
              <a:buClr>
                <a:schemeClr val="dk1"/>
              </a:buClr>
              <a:buSzPts val="1900"/>
              <a:buFont typeface="Verdana"/>
              <a:buAutoNum type="arabicPeriod"/>
            </a:pPr>
            <a:r>
              <a:rPr lang="en-US" sz="1900">
                <a:highlight>
                  <a:srgbClr val="FFFFFF"/>
                </a:highlight>
              </a:rPr>
              <a:t>Gather requirements, design system architecture, design interface, implement features, and conduct testing with ChatGPT assistance.</a:t>
            </a:r>
            <a:endParaRPr sz="1900">
              <a:highlight>
                <a:srgbClr val="FFFFFF"/>
              </a:highlight>
            </a:endParaRPr>
          </a:p>
          <a:p>
            <a:pPr indent="-330200" lvl="0" marL="457200" rtl="0" algn="l">
              <a:spcBef>
                <a:spcPts val="400"/>
              </a:spcBef>
              <a:spcAft>
                <a:spcPts val="0"/>
              </a:spcAft>
              <a:buClr>
                <a:schemeClr val="dk1"/>
              </a:buClr>
              <a:buSzPts val="1600"/>
              <a:buFont typeface="Verdana"/>
              <a:buAutoNum type="arabicPeriod"/>
            </a:pPr>
            <a:r>
              <a:rPr lang="en-US" sz="1900"/>
              <a:t>In every phase used Generation, Evaluation, and Repair Framework</a:t>
            </a:r>
            <a:endParaRPr sz="1900">
              <a:highlight>
                <a:srgbClr val="FFFFFF"/>
              </a:highlight>
            </a:endParaRPr>
          </a:p>
          <a:p>
            <a:pPr indent="-349250" lvl="0" marL="457200" rtl="0" algn="l">
              <a:lnSpc>
                <a:spcPct val="115000"/>
              </a:lnSpc>
              <a:spcBef>
                <a:spcPts val="400"/>
              </a:spcBef>
              <a:spcAft>
                <a:spcPts val="0"/>
              </a:spcAft>
              <a:buClr>
                <a:schemeClr val="dk1"/>
              </a:buClr>
              <a:buSzPts val="1900"/>
              <a:buFont typeface="Verdana"/>
              <a:buAutoNum type="arabicPeriod"/>
            </a:pPr>
            <a:r>
              <a:rPr lang="en-US" sz="1900">
                <a:highlight>
                  <a:srgbClr val="FFFFFF"/>
                </a:highlight>
              </a:rPr>
              <a:t>Evaluating the quality(correctness, readability, completeness), and effectiveness of ChatGPT-generated outputs throughout the development process.</a:t>
            </a:r>
            <a:endParaRPr sz="1900">
              <a:highlight>
                <a:srgbClr val="FFFFFF"/>
              </a:highlight>
            </a:endParaRPr>
          </a:p>
          <a:p>
            <a:pPr indent="0" lvl="0" marL="0" rtl="0" algn="ctr">
              <a:spcBef>
                <a:spcPts val="1500"/>
              </a:spcBef>
              <a:spcAft>
                <a:spcPts val="4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ctrTitle"/>
          </p:nvPr>
        </p:nvSpPr>
        <p:spPr>
          <a:xfrm>
            <a:off x="457200" y="-20637"/>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rgbClr val="FFFFFF"/>
                </a:highlight>
              </a:rPr>
              <a:t>Experiment</a:t>
            </a:r>
            <a:r>
              <a:rPr b="1" lang="en-US" sz="3000">
                <a:solidFill>
                  <a:srgbClr val="000000"/>
                </a:solidFill>
                <a:highlight>
                  <a:srgbClr val="FFFFFF"/>
                </a:highlight>
              </a:rPr>
              <a:t> and Evaluation</a:t>
            </a:r>
            <a:endParaRPr b="1" sz="3000"/>
          </a:p>
        </p:txBody>
      </p:sp>
      <p:sp>
        <p:nvSpPr>
          <p:cNvPr id="245" name="Google Shape;245;p26"/>
          <p:cNvSpPr txBox="1"/>
          <p:nvPr>
            <p:ph idx="1" type="subTitle"/>
          </p:nvPr>
        </p:nvSpPr>
        <p:spPr>
          <a:xfrm>
            <a:off x="838200" y="858850"/>
            <a:ext cx="11172000" cy="4768800"/>
          </a:xfrm>
          <a:prstGeom prst="rect">
            <a:avLst/>
          </a:prstGeom>
        </p:spPr>
        <p:txBody>
          <a:bodyPr anchorCtr="0" anchor="t" bIns="0" lIns="0" spcFirstLastPara="1" rIns="0" wrap="square" tIns="0">
            <a:spAutoFit/>
          </a:bodyPr>
          <a:lstStyle/>
          <a:p>
            <a:pPr indent="-355600" lvl="0" marL="457200" rtl="0" algn="l">
              <a:spcBef>
                <a:spcPts val="400"/>
              </a:spcBef>
              <a:spcAft>
                <a:spcPts val="0"/>
              </a:spcAft>
              <a:buSzPts val="2000"/>
              <a:buAutoNum type="arabicPeriod"/>
            </a:pPr>
            <a:r>
              <a:rPr b="1" lang="en-US" sz="2000"/>
              <a:t>Requirement Gathering:</a:t>
            </a:r>
            <a:endParaRPr b="1" sz="2000"/>
          </a:p>
          <a:p>
            <a:pPr indent="-355600" lvl="1" marL="914400" rtl="0" algn="l">
              <a:spcBef>
                <a:spcPts val="0"/>
              </a:spcBef>
              <a:spcAft>
                <a:spcPts val="0"/>
              </a:spcAft>
              <a:buSzPts val="2000"/>
              <a:buAutoNum type="alphaLcPeriod"/>
            </a:pPr>
            <a:r>
              <a:rPr lang="en-US"/>
              <a:t>ChatGPT was instructed with the system’s description and wanted to provide the requirements, add new missing requirements, and extract functional and non-functional requirements.</a:t>
            </a:r>
            <a:endParaRPr/>
          </a:p>
          <a:p>
            <a:pPr indent="-355600" lvl="1" marL="914400" rtl="0" algn="l">
              <a:spcBef>
                <a:spcPts val="0"/>
              </a:spcBef>
              <a:spcAft>
                <a:spcPts val="0"/>
              </a:spcAft>
              <a:buSzPts val="2000"/>
              <a:buAutoNum type="alphaLcPeriod"/>
            </a:pPr>
            <a:r>
              <a:rPr lang="en-US"/>
              <a:t>evaluated if ChatGpt can suggest complete requirement and able to </a:t>
            </a:r>
            <a:r>
              <a:rPr lang="en-US"/>
              <a:t>differentiate</a:t>
            </a:r>
            <a:r>
              <a:rPr lang="en-US"/>
              <a:t> between functional and non-functional requirements of the system</a:t>
            </a:r>
            <a:endParaRPr/>
          </a:p>
          <a:p>
            <a:pPr indent="-355600" lvl="0" marL="457200" rtl="0" algn="l">
              <a:spcBef>
                <a:spcPts val="0"/>
              </a:spcBef>
              <a:spcAft>
                <a:spcPts val="0"/>
              </a:spcAft>
              <a:buSzPts val="2000"/>
              <a:buAutoNum type="arabicPeriod"/>
            </a:pPr>
            <a:r>
              <a:rPr b="1" lang="en-US" sz="2000"/>
              <a:t>Evaluation Result:</a:t>
            </a:r>
            <a:endParaRPr b="1" sz="2000"/>
          </a:p>
          <a:p>
            <a:pPr indent="-355600" lvl="1" marL="914400" rtl="0" algn="l">
              <a:spcBef>
                <a:spcPts val="0"/>
              </a:spcBef>
              <a:spcAft>
                <a:spcPts val="0"/>
              </a:spcAft>
              <a:buSzPts val="2000"/>
              <a:buAutoNum type="alphaLcPeriod"/>
            </a:pPr>
            <a:r>
              <a:rPr lang="en-US" sz="2000"/>
              <a:t>ChatGPT could extract and list the requirements, suggested a few new  requirements such as </a:t>
            </a:r>
            <a:r>
              <a:rPr lang="en-US" sz="2000">
                <a:solidFill>
                  <a:srgbClr val="0D0D0D"/>
                </a:solidFill>
                <a:highlight>
                  <a:srgbClr val="FFFFFF"/>
                </a:highlight>
              </a:rPr>
              <a:t>Notification System, Authentication and Authorization</a:t>
            </a:r>
            <a:endParaRPr sz="2000">
              <a:solidFill>
                <a:srgbClr val="0D0D0D"/>
              </a:solidFill>
              <a:highlight>
                <a:srgbClr val="FFFFFF"/>
              </a:highlight>
            </a:endParaRPr>
          </a:p>
          <a:p>
            <a:pPr indent="-355600" lvl="1" marL="914400" rtl="0" algn="l">
              <a:spcBef>
                <a:spcPts val="0"/>
              </a:spcBef>
              <a:spcAft>
                <a:spcPts val="0"/>
              </a:spcAft>
              <a:buClr>
                <a:srgbClr val="980000"/>
              </a:buClr>
              <a:buSzPts val="2000"/>
              <a:buAutoNum type="alphaLcPeriod"/>
            </a:pPr>
            <a:r>
              <a:rPr lang="en-US" sz="2000"/>
              <a:t>could</a:t>
            </a:r>
            <a:r>
              <a:rPr lang="en-US"/>
              <a:t> </a:t>
            </a:r>
            <a:r>
              <a:rPr lang="en-US" sz="2000"/>
              <a:t>differentiate </a:t>
            </a:r>
            <a:r>
              <a:rPr lang="en-US" sz="2000"/>
              <a:t>between  functional and non-functional requirements of the system very well</a:t>
            </a:r>
            <a:endParaRPr sz="2000"/>
          </a:p>
          <a:p>
            <a:pPr indent="0" lvl="0" marL="0" rtl="0" algn="l">
              <a:spcBef>
                <a:spcPts val="400"/>
              </a:spcBef>
              <a:spcAft>
                <a:spcPts val="4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ctrTitle"/>
          </p:nvPr>
        </p:nvSpPr>
        <p:spPr>
          <a:xfrm>
            <a:off x="304800" y="81913"/>
            <a:ext cx="9144000" cy="607200"/>
          </a:xfrm>
          <a:prstGeom prst="rect">
            <a:avLst/>
          </a:prstGeom>
        </p:spPr>
        <p:txBody>
          <a:bodyPr anchorCtr="0" anchor="b" bIns="0" lIns="0" spcFirstLastPara="1" rIns="0" wrap="square" tIns="144000">
            <a:spAutoFit/>
          </a:bodyPr>
          <a:lstStyle/>
          <a:p>
            <a:pPr indent="0" lvl="0" marL="0" rtl="0" algn="l">
              <a:spcBef>
                <a:spcPts val="0"/>
              </a:spcBef>
              <a:spcAft>
                <a:spcPts val="0"/>
              </a:spcAft>
              <a:buNone/>
            </a:pPr>
            <a:r>
              <a:rPr b="1" lang="en-US" sz="3000">
                <a:solidFill>
                  <a:srgbClr val="000000"/>
                </a:solidFill>
                <a:highlight>
                  <a:schemeClr val="lt1"/>
                </a:highlight>
              </a:rPr>
              <a:t>Experiment and Evaluation</a:t>
            </a:r>
            <a:endParaRPr sz="3000"/>
          </a:p>
        </p:txBody>
      </p:sp>
      <p:sp>
        <p:nvSpPr>
          <p:cNvPr id="252" name="Google Shape;252;p27"/>
          <p:cNvSpPr txBox="1"/>
          <p:nvPr>
            <p:ph idx="1" type="subTitle"/>
          </p:nvPr>
        </p:nvSpPr>
        <p:spPr>
          <a:xfrm>
            <a:off x="436950" y="931325"/>
            <a:ext cx="11317200" cy="6105300"/>
          </a:xfrm>
          <a:prstGeom prst="rect">
            <a:avLst/>
          </a:prstGeom>
        </p:spPr>
        <p:txBody>
          <a:bodyPr anchorCtr="0" anchor="t" bIns="0" lIns="0" spcFirstLastPara="1" rIns="0" wrap="square" tIns="0">
            <a:spAutoFit/>
          </a:bodyPr>
          <a:lstStyle/>
          <a:p>
            <a:pPr indent="0" lvl="0" marL="457200" rtl="0" algn="l">
              <a:spcBef>
                <a:spcPts val="400"/>
              </a:spcBef>
              <a:spcAft>
                <a:spcPts val="0"/>
              </a:spcAft>
              <a:buNone/>
            </a:pPr>
            <a:r>
              <a:rPr b="1" lang="en-US" sz="2000"/>
              <a:t>System Design: </a:t>
            </a:r>
            <a:endParaRPr b="1" sz="2000"/>
          </a:p>
          <a:p>
            <a:pPr indent="-355600" lvl="1" marL="914400" rtl="0" algn="l">
              <a:spcBef>
                <a:spcPts val="400"/>
              </a:spcBef>
              <a:spcAft>
                <a:spcPts val="0"/>
              </a:spcAft>
              <a:buClr>
                <a:schemeClr val="dk1"/>
              </a:buClr>
              <a:buSzPts val="2000"/>
              <a:buAutoNum type="alphaLcPeriod"/>
            </a:pPr>
            <a:r>
              <a:rPr lang="en-US"/>
              <a:t>ChatGPT was instructed with requirements gathered through itself and added some myself according to the needs and asked to provide UML Diagrams.</a:t>
            </a:r>
            <a:endParaRPr/>
          </a:p>
          <a:p>
            <a:pPr indent="-355600" lvl="1" marL="914400" rtl="0" algn="l">
              <a:spcBef>
                <a:spcPts val="0"/>
              </a:spcBef>
              <a:spcAft>
                <a:spcPts val="0"/>
              </a:spcAft>
              <a:buClr>
                <a:schemeClr val="dk1"/>
              </a:buClr>
              <a:buSzPts val="2000"/>
              <a:buAutoNum type="alphaLcPeriod"/>
            </a:pPr>
            <a:r>
              <a:rPr b="1" lang="en-US"/>
              <a:t>Class Diagram:</a:t>
            </a:r>
            <a:endParaRPr b="1"/>
          </a:p>
          <a:p>
            <a:pPr indent="-355600" lvl="2" marL="1371600" rtl="0" algn="l">
              <a:spcBef>
                <a:spcPts val="0"/>
              </a:spcBef>
              <a:spcAft>
                <a:spcPts val="0"/>
              </a:spcAft>
              <a:buClr>
                <a:schemeClr val="dk1"/>
              </a:buClr>
              <a:buSzPts val="2000"/>
              <a:buAutoNum type="romanLcPeriod"/>
            </a:pPr>
            <a:r>
              <a:rPr lang="en-US" sz="2000"/>
              <a:t>evaluated for identifying classes and attributes</a:t>
            </a:r>
            <a:endParaRPr sz="2000"/>
          </a:p>
          <a:p>
            <a:pPr indent="-355600" lvl="2" marL="1371600" rtl="0" algn="l">
              <a:spcBef>
                <a:spcPts val="0"/>
              </a:spcBef>
              <a:spcAft>
                <a:spcPts val="0"/>
              </a:spcAft>
              <a:buClr>
                <a:schemeClr val="dk1"/>
              </a:buClr>
              <a:buSzPts val="2000"/>
              <a:buAutoNum type="romanLcPeriod"/>
            </a:pPr>
            <a:r>
              <a:rPr lang="en-US" sz="2000"/>
              <a:t>determine the relationships between concepts(classes and attributes)</a:t>
            </a:r>
            <a:endParaRPr sz="2000"/>
          </a:p>
          <a:p>
            <a:pPr indent="-355600" lvl="2" marL="1371600" rtl="0" algn="l">
              <a:spcBef>
                <a:spcPts val="0"/>
              </a:spcBef>
              <a:spcAft>
                <a:spcPts val="0"/>
              </a:spcAft>
              <a:buClr>
                <a:schemeClr val="dk1"/>
              </a:buClr>
              <a:buSzPts val="2000"/>
              <a:buAutoNum type="romanLcPeriod"/>
            </a:pPr>
            <a:r>
              <a:rPr lang="en-US" sz="2000"/>
              <a:t>determine multiplicities</a:t>
            </a:r>
            <a:endParaRPr sz="2000"/>
          </a:p>
          <a:p>
            <a:pPr indent="-355600" lvl="1" marL="914400" rtl="0" algn="l">
              <a:spcBef>
                <a:spcPts val="0"/>
              </a:spcBef>
              <a:spcAft>
                <a:spcPts val="0"/>
              </a:spcAft>
              <a:buClr>
                <a:schemeClr val="dk1"/>
              </a:buClr>
              <a:buSzPts val="2000"/>
              <a:buAutoNum type="alphaLcPeriod"/>
            </a:pPr>
            <a:r>
              <a:rPr b="1" lang="en-US"/>
              <a:t>Evaluation Result:</a:t>
            </a:r>
            <a:endParaRPr b="1"/>
          </a:p>
          <a:p>
            <a:pPr indent="-355600" lvl="2" marL="1371600" rtl="0" algn="l">
              <a:spcBef>
                <a:spcPts val="0"/>
              </a:spcBef>
              <a:spcAft>
                <a:spcPts val="0"/>
              </a:spcAft>
              <a:buClr>
                <a:schemeClr val="dk1"/>
              </a:buClr>
              <a:buSzPts val="2000"/>
              <a:buAutoNum type="romanLcPeriod"/>
            </a:pPr>
            <a:r>
              <a:rPr lang="en-US" sz="2000"/>
              <a:t>in the first step it could identify classes of Member, Book, Reservation, library and Report Generator. </a:t>
            </a:r>
            <a:endParaRPr sz="2000"/>
          </a:p>
          <a:p>
            <a:pPr indent="-355600" lvl="2" marL="1371600" rtl="0" algn="l">
              <a:spcBef>
                <a:spcPts val="0"/>
              </a:spcBef>
              <a:spcAft>
                <a:spcPts val="0"/>
              </a:spcAft>
              <a:buClr>
                <a:schemeClr val="dk1"/>
              </a:buClr>
              <a:buSzPts val="2000"/>
              <a:buAutoNum type="romanLcPeriod"/>
            </a:pPr>
            <a:r>
              <a:rPr lang="en-US" sz="2000"/>
              <a:t>could identify some attributes not all attributes.</a:t>
            </a:r>
            <a:endParaRPr sz="2000"/>
          </a:p>
          <a:p>
            <a:pPr indent="-355600" lvl="2" marL="1371600" rtl="0" algn="l">
              <a:spcBef>
                <a:spcPts val="0"/>
              </a:spcBef>
              <a:spcAft>
                <a:spcPts val="0"/>
              </a:spcAft>
              <a:buClr>
                <a:schemeClr val="dk1"/>
              </a:buClr>
              <a:buSzPts val="2000"/>
              <a:buAutoNum type="romanLcPeriod"/>
            </a:pPr>
            <a:r>
              <a:rPr lang="en-US" sz="2000"/>
              <a:t>when Improved diagram manually and asked ChatGPT for multiplicity it could correctly determine multiplicity</a:t>
            </a:r>
            <a:endParaRPr sz="2000"/>
          </a:p>
          <a:p>
            <a:pPr indent="0" lvl="0" marL="0" rtl="0" algn="l">
              <a:spcBef>
                <a:spcPts val="400"/>
              </a:spcBef>
              <a:spcAft>
                <a:spcPts val="4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PI PPT-Template">
  <a:themeElements>
    <a:clrScheme name="HPI">
      <a:dk1>
        <a:srgbClr val="323232"/>
      </a:dk1>
      <a:lt1>
        <a:srgbClr val="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