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3" r:id="rId1"/>
  </p:sldMasterIdLst>
  <p:notesMasterIdLst>
    <p:notesMasterId r:id="rId26"/>
  </p:notesMasterIdLst>
  <p:sldIdLst>
    <p:sldId id="256" r:id="rId2"/>
    <p:sldId id="258" r:id="rId3"/>
    <p:sldId id="257" r:id="rId4"/>
    <p:sldId id="260" r:id="rId5"/>
    <p:sldId id="267" r:id="rId6"/>
    <p:sldId id="266" r:id="rId7"/>
    <p:sldId id="259" r:id="rId8"/>
    <p:sldId id="273" r:id="rId9"/>
    <p:sldId id="274" r:id="rId10"/>
    <p:sldId id="275" r:id="rId11"/>
    <p:sldId id="287" r:id="rId12"/>
    <p:sldId id="282" r:id="rId13"/>
    <p:sldId id="285" r:id="rId14"/>
    <p:sldId id="276" r:id="rId15"/>
    <p:sldId id="277" r:id="rId16"/>
    <p:sldId id="278" r:id="rId17"/>
    <p:sldId id="279" r:id="rId18"/>
    <p:sldId id="280" r:id="rId19"/>
    <p:sldId id="268" r:id="rId20"/>
    <p:sldId id="284" r:id="rId21"/>
    <p:sldId id="283" r:id="rId22"/>
    <p:sldId id="271" r:id="rId23"/>
    <p:sldId id="272"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712"/>
    <a:srgbClr val="A831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00"/>
    <p:restoredTop sz="82051" autoAdjust="0"/>
  </p:normalViewPr>
  <p:slideViewPr>
    <p:cSldViewPr snapToGrid="0" snapToObjects="1">
      <p:cViewPr varScale="1">
        <p:scale>
          <a:sx n="57" d="100"/>
          <a:sy n="57" d="100"/>
        </p:scale>
        <p:origin x="1119"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37" d="100"/>
          <a:sy n="137" d="100"/>
        </p:scale>
        <p:origin x="337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CA9A8-056D-4BE1-A40D-11A65AB5EEA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266C551-8459-408F-9AB0-CDD3413CC55C}">
      <dgm:prSet phldrT="[Text]"/>
      <dgm:spPr/>
      <dgm:t>
        <a:bodyPr/>
        <a:lstStyle/>
        <a:p>
          <a:r>
            <a:rPr lang="en-US" dirty="0"/>
            <a:t>Reliability </a:t>
          </a:r>
        </a:p>
        <a:p>
          <a:r>
            <a:rPr lang="en-US" dirty="0"/>
            <a:t>0.9</a:t>
          </a:r>
        </a:p>
      </dgm:t>
    </dgm:pt>
    <dgm:pt modelId="{919C9C42-331E-402D-825E-C301DF09475B}" type="parTrans" cxnId="{B52B5DDB-2CD3-46B0-958B-AFCD7AA08B3D}">
      <dgm:prSet/>
      <dgm:spPr/>
      <dgm:t>
        <a:bodyPr/>
        <a:lstStyle/>
        <a:p>
          <a:endParaRPr lang="en-US"/>
        </a:p>
      </dgm:t>
    </dgm:pt>
    <dgm:pt modelId="{7A4D43A0-490E-4029-A036-E62639AA2331}" type="sibTrans" cxnId="{B52B5DDB-2CD3-46B0-958B-AFCD7AA08B3D}">
      <dgm:prSet/>
      <dgm:spPr/>
      <dgm:t>
        <a:bodyPr/>
        <a:lstStyle/>
        <a:p>
          <a:endParaRPr lang="en-US"/>
        </a:p>
      </dgm:t>
    </dgm:pt>
    <dgm:pt modelId="{350B85AC-9C9A-470E-8C33-58370A6133DD}">
      <dgm:prSet phldrT="[Text]"/>
      <dgm:spPr/>
      <dgm:t>
        <a:bodyPr/>
        <a:lstStyle/>
        <a:p>
          <a:r>
            <a:rPr lang="en-US" dirty="0"/>
            <a:t>Criticality </a:t>
          </a:r>
        </a:p>
        <a:p>
          <a:r>
            <a:rPr lang="en-US" dirty="0"/>
            <a:t>4</a:t>
          </a:r>
        </a:p>
      </dgm:t>
    </dgm:pt>
    <dgm:pt modelId="{475BC9C7-2AC2-4DB2-8006-6555984FAED3}" type="parTrans" cxnId="{6D69987F-782D-455D-A706-9CE0A2996128}">
      <dgm:prSet/>
      <dgm:spPr/>
      <dgm:t>
        <a:bodyPr/>
        <a:lstStyle/>
        <a:p>
          <a:endParaRPr lang="en-US"/>
        </a:p>
      </dgm:t>
    </dgm:pt>
    <dgm:pt modelId="{FCFD5031-36B2-45E5-8E6B-DBE7AA4D7DE0}" type="sibTrans" cxnId="{6D69987F-782D-455D-A706-9CE0A2996128}">
      <dgm:prSet/>
      <dgm:spPr/>
      <dgm:t>
        <a:bodyPr/>
        <a:lstStyle/>
        <a:p>
          <a:endParaRPr lang="en-US"/>
        </a:p>
      </dgm:t>
    </dgm:pt>
    <dgm:pt modelId="{C2BD34EF-0ADB-4B45-911C-9AE2BDEFCFA0}">
      <dgm:prSet phldrT="[Text]"/>
      <dgm:spPr/>
      <dgm:t>
        <a:bodyPr/>
        <a:lstStyle/>
        <a:p>
          <a:r>
            <a:rPr lang="en-US" dirty="0"/>
            <a:t>Criticality</a:t>
          </a:r>
        </a:p>
        <a:p>
          <a:r>
            <a:rPr lang="en-US" dirty="0"/>
            <a:t>7</a:t>
          </a:r>
        </a:p>
      </dgm:t>
    </dgm:pt>
    <dgm:pt modelId="{FD54168D-E1C0-4ADA-8E80-94CB30253D31}" type="sibTrans" cxnId="{7397C79C-3ED7-4D04-8144-6259C92C9A6C}">
      <dgm:prSet/>
      <dgm:spPr/>
      <dgm:t>
        <a:bodyPr/>
        <a:lstStyle/>
        <a:p>
          <a:endParaRPr lang="en-US"/>
        </a:p>
      </dgm:t>
    </dgm:pt>
    <dgm:pt modelId="{D61C54C3-81AB-40BA-89C0-6C9E9EA6894A}" type="parTrans" cxnId="{7397C79C-3ED7-4D04-8144-6259C92C9A6C}">
      <dgm:prSet/>
      <dgm:spPr/>
      <dgm:t>
        <a:bodyPr/>
        <a:lstStyle/>
        <a:p>
          <a:endParaRPr lang="en-US"/>
        </a:p>
      </dgm:t>
    </dgm:pt>
    <dgm:pt modelId="{A7CEE517-0F95-4B24-B8E0-39671B518CD7}">
      <dgm:prSet/>
      <dgm:spPr/>
      <dgm:t>
        <a:bodyPr/>
        <a:lstStyle/>
        <a:p>
          <a:r>
            <a:rPr lang="en-US" dirty="0"/>
            <a:t>Importance </a:t>
          </a:r>
        </a:p>
        <a:p>
          <a:r>
            <a:rPr lang="en-US" dirty="0"/>
            <a:t>13</a:t>
          </a:r>
        </a:p>
      </dgm:t>
    </dgm:pt>
    <dgm:pt modelId="{B6387203-CFA8-4196-85A1-5691410E7853}" type="parTrans" cxnId="{AA36A9C9-234D-41C6-BF96-912DE9574C47}">
      <dgm:prSet/>
      <dgm:spPr/>
      <dgm:t>
        <a:bodyPr/>
        <a:lstStyle/>
        <a:p>
          <a:endParaRPr lang="en-US"/>
        </a:p>
      </dgm:t>
    </dgm:pt>
    <dgm:pt modelId="{F09AC206-712B-4E15-B682-B8A5B4E7FBF8}" type="sibTrans" cxnId="{AA36A9C9-234D-41C6-BF96-912DE9574C47}">
      <dgm:prSet/>
      <dgm:spPr/>
      <dgm:t>
        <a:bodyPr/>
        <a:lstStyle/>
        <a:p>
          <a:endParaRPr lang="en-US"/>
        </a:p>
      </dgm:t>
    </dgm:pt>
    <dgm:pt modelId="{0C6D5F69-91CD-48A1-BCDD-1DC91615CE2B}">
      <dgm:prSet/>
      <dgm:spPr/>
      <dgm:t>
        <a:bodyPr/>
        <a:lstStyle/>
        <a:p>
          <a:r>
            <a:rPr lang="en-US" dirty="0"/>
            <a:t>Requests </a:t>
          </a:r>
        </a:p>
        <a:p>
          <a:r>
            <a:rPr lang="en-US" dirty="0"/>
            <a:t>578</a:t>
          </a:r>
        </a:p>
      </dgm:t>
    </dgm:pt>
    <dgm:pt modelId="{64630D43-1B37-4019-B842-91C171312ADF}" type="parTrans" cxnId="{EC2D8985-7353-4D86-9093-4A7C8039E703}">
      <dgm:prSet/>
      <dgm:spPr/>
      <dgm:t>
        <a:bodyPr/>
        <a:lstStyle/>
        <a:p>
          <a:endParaRPr lang="en-US"/>
        </a:p>
      </dgm:t>
    </dgm:pt>
    <dgm:pt modelId="{7ECD8A31-3D78-4E54-A9F5-FB6FF7CB4E39}" type="sibTrans" cxnId="{EC2D8985-7353-4D86-9093-4A7C8039E703}">
      <dgm:prSet/>
      <dgm:spPr/>
      <dgm:t>
        <a:bodyPr/>
        <a:lstStyle/>
        <a:p>
          <a:endParaRPr lang="en-US"/>
        </a:p>
      </dgm:t>
    </dgm:pt>
    <dgm:pt modelId="{62FFC32E-5A04-4972-A7AD-D2997EBE4015}">
      <dgm:prSet/>
      <dgm:spPr/>
      <dgm:t>
        <a:bodyPr/>
        <a:lstStyle/>
        <a:p>
          <a:r>
            <a:rPr lang="en-US" dirty="0"/>
            <a:t>Response Time 1.1247</a:t>
          </a:r>
        </a:p>
      </dgm:t>
    </dgm:pt>
    <dgm:pt modelId="{10FE5B1E-3DB9-44A2-84A1-1A66F7C002D8}" type="parTrans" cxnId="{81D908D4-BC29-434C-B38C-C7A7A555B0AA}">
      <dgm:prSet/>
      <dgm:spPr/>
      <dgm:t>
        <a:bodyPr/>
        <a:lstStyle/>
        <a:p>
          <a:endParaRPr lang="en-US"/>
        </a:p>
      </dgm:t>
    </dgm:pt>
    <dgm:pt modelId="{4CB3A1C9-1E9A-46FE-B130-5F1F281E0551}" type="sibTrans" cxnId="{81D908D4-BC29-434C-B38C-C7A7A555B0AA}">
      <dgm:prSet/>
      <dgm:spPr/>
      <dgm:t>
        <a:bodyPr/>
        <a:lstStyle/>
        <a:p>
          <a:endParaRPr lang="en-US"/>
        </a:p>
      </dgm:t>
    </dgm:pt>
    <dgm:pt modelId="{A8D3B00E-B998-4362-8886-8F79BA338810}">
      <dgm:prSet/>
      <dgm:spPr/>
      <dgm:t>
        <a:bodyPr/>
        <a:lstStyle/>
        <a:p>
          <a:r>
            <a:rPr lang="en-US" dirty="0"/>
            <a:t>Connectivity</a:t>
          </a:r>
        </a:p>
        <a:p>
          <a:r>
            <a:rPr lang="en-US" dirty="0"/>
            <a:t> 5</a:t>
          </a:r>
        </a:p>
      </dgm:t>
    </dgm:pt>
    <dgm:pt modelId="{1E59A643-5537-40A7-AA5A-990A93F92D53}" type="parTrans" cxnId="{DF0FD683-6AB5-4FB2-B7BF-730CEC61FA61}">
      <dgm:prSet/>
      <dgm:spPr/>
      <dgm:t>
        <a:bodyPr/>
        <a:lstStyle/>
        <a:p>
          <a:endParaRPr lang="en-US"/>
        </a:p>
      </dgm:t>
    </dgm:pt>
    <dgm:pt modelId="{B62877F1-FD8D-42A0-95BB-4291AE987265}" type="sibTrans" cxnId="{DF0FD683-6AB5-4FB2-B7BF-730CEC61FA61}">
      <dgm:prSet/>
      <dgm:spPr/>
      <dgm:t>
        <a:bodyPr/>
        <a:lstStyle/>
        <a:p>
          <a:endParaRPr lang="en-US"/>
        </a:p>
      </dgm:t>
    </dgm:pt>
    <dgm:pt modelId="{2A48E02F-9C93-4FA8-A2BA-61139B621D31}" type="pres">
      <dgm:prSet presAssocID="{668CA9A8-056D-4BE1-A40D-11A65AB5EEA2}" presName="Name0" presStyleCnt="0">
        <dgm:presLayoutVars>
          <dgm:orgChart val="1"/>
          <dgm:chPref val="1"/>
          <dgm:dir val="rev"/>
          <dgm:animOne val="branch"/>
          <dgm:animLvl val="lvl"/>
          <dgm:resizeHandles/>
        </dgm:presLayoutVars>
      </dgm:prSet>
      <dgm:spPr/>
    </dgm:pt>
    <dgm:pt modelId="{66068523-6479-4974-A863-A5B8045BF398}" type="pres">
      <dgm:prSet presAssocID="{F266C551-8459-408F-9AB0-CDD3413CC55C}" presName="hierRoot1" presStyleCnt="0">
        <dgm:presLayoutVars>
          <dgm:hierBranch val="init"/>
        </dgm:presLayoutVars>
      </dgm:prSet>
      <dgm:spPr/>
    </dgm:pt>
    <dgm:pt modelId="{BD2EC912-E115-4214-AC81-C54823B9EB40}" type="pres">
      <dgm:prSet presAssocID="{F266C551-8459-408F-9AB0-CDD3413CC55C}" presName="rootComposite1" presStyleCnt="0"/>
      <dgm:spPr/>
    </dgm:pt>
    <dgm:pt modelId="{6BA1BE1F-905A-4D72-ABED-2B02F07B7BB9}" type="pres">
      <dgm:prSet presAssocID="{F266C551-8459-408F-9AB0-CDD3413CC55C}" presName="rootText1" presStyleLbl="alignAcc1" presStyleIdx="0" presStyleCnt="0" custLinFactNeighborX="34391" custLinFactNeighborY="9917">
        <dgm:presLayoutVars>
          <dgm:chPref val="3"/>
        </dgm:presLayoutVars>
      </dgm:prSet>
      <dgm:spPr/>
    </dgm:pt>
    <dgm:pt modelId="{4AA29E9A-F468-4060-A5F3-D638B446E3BA}" type="pres">
      <dgm:prSet presAssocID="{F266C551-8459-408F-9AB0-CDD3413CC55C}" presName="topArc1" presStyleLbl="parChTrans1D1" presStyleIdx="0" presStyleCnt="14"/>
      <dgm:spPr/>
    </dgm:pt>
    <dgm:pt modelId="{EDDB7256-DAF9-407A-B7FA-DF2432C7F965}" type="pres">
      <dgm:prSet presAssocID="{F266C551-8459-408F-9AB0-CDD3413CC55C}" presName="bottomArc1" presStyleLbl="parChTrans1D1" presStyleIdx="1" presStyleCnt="14"/>
      <dgm:spPr/>
    </dgm:pt>
    <dgm:pt modelId="{71435BE1-35A2-4515-AAAB-5A80DEF8C606}" type="pres">
      <dgm:prSet presAssocID="{F266C551-8459-408F-9AB0-CDD3413CC55C}" presName="topConnNode1" presStyleLbl="node1" presStyleIdx="0" presStyleCnt="0"/>
      <dgm:spPr/>
    </dgm:pt>
    <dgm:pt modelId="{24828E3E-EECC-4726-AA42-5F89B21A3466}" type="pres">
      <dgm:prSet presAssocID="{F266C551-8459-408F-9AB0-CDD3413CC55C}" presName="hierChild2" presStyleCnt="0"/>
      <dgm:spPr/>
    </dgm:pt>
    <dgm:pt modelId="{74E4DE3F-E56C-42CE-86C2-0B085D7888D1}" type="pres">
      <dgm:prSet presAssocID="{475BC9C7-2AC2-4DB2-8006-6555984FAED3}" presName="Name28" presStyleLbl="parChTrans1D2" presStyleIdx="0" presStyleCnt="2"/>
      <dgm:spPr/>
    </dgm:pt>
    <dgm:pt modelId="{4070D59F-6143-4421-8441-128FB5BF54FE}" type="pres">
      <dgm:prSet presAssocID="{350B85AC-9C9A-470E-8C33-58370A6133DD}" presName="hierRoot2" presStyleCnt="0">
        <dgm:presLayoutVars>
          <dgm:hierBranch val="init"/>
        </dgm:presLayoutVars>
      </dgm:prSet>
      <dgm:spPr/>
    </dgm:pt>
    <dgm:pt modelId="{E3C84E6E-CA94-4E0B-83CA-134645185D99}" type="pres">
      <dgm:prSet presAssocID="{350B85AC-9C9A-470E-8C33-58370A6133DD}" presName="rootComposite2" presStyleCnt="0"/>
      <dgm:spPr/>
    </dgm:pt>
    <dgm:pt modelId="{44EC1734-8086-4B9B-8B80-CA93A5628293}" type="pres">
      <dgm:prSet presAssocID="{350B85AC-9C9A-470E-8C33-58370A6133DD}" presName="rootText2" presStyleLbl="alignAcc1" presStyleIdx="0" presStyleCnt="0" custLinFactX="3993" custLinFactNeighborX="100000" custLinFactNeighborY="2590">
        <dgm:presLayoutVars>
          <dgm:chPref val="3"/>
        </dgm:presLayoutVars>
      </dgm:prSet>
      <dgm:spPr/>
    </dgm:pt>
    <dgm:pt modelId="{078DDA81-361E-49E8-AE2A-48B44BB35A22}" type="pres">
      <dgm:prSet presAssocID="{350B85AC-9C9A-470E-8C33-58370A6133DD}" presName="topArc2" presStyleLbl="parChTrans1D1" presStyleIdx="2" presStyleCnt="14"/>
      <dgm:spPr/>
    </dgm:pt>
    <dgm:pt modelId="{DF969EFB-B68B-4E29-9CDD-BB980938F41C}" type="pres">
      <dgm:prSet presAssocID="{350B85AC-9C9A-470E-8C33-58370A6133DD}" presName="bottomArc2" presStyleLbl="parChTrans1D1" presStyleIdx="3" presStyleCnt="14"/>
      <dgm:spPr/>
    </dgm:pt>
    <dgm:pt modelId="{75865C6B-ADB4-40B4-A585-008FAE42F7D6}" type="pres">
      <dgm:prSet presAssocID="{350B85AC-9C9A-470E-8C33-58370A6133DD}" presName="topConnNode2" presStyleLbl="node2" presStyleIdx="0" presStyleCnt="0"/>
      <dgm:spPr/>
    </dgm:pt>
    <dgm:pt modelId="{D224071B-5D75-4F1B-BCFF-F12369D0AF2B}" type="pres">
      <dgm:prSet presAssocID="{350B85AC-9C9A-470E-8C33-58370A6133DD}" presName="hierChild4" presStyleCnt="0"/>
      <dgm:spPr/>
    </dgm:pt>
    <dgm:pt modelId="{07A27618-327C-4FA6-8E56-EAD5B7B5ED23}" type="pres">
      <dgm:prSet presAssocID="{B6387203-CFA8-4196-85A1-5691410E7853}" presName="Name28" presStyleLbl="parChTrans1D3" presStyleIdx="0" presStyleCnt="4"/>
      <dgm:spPr/>
    </dgm:pt>
    <dgm:pt modelId="{0312258B-0A5A-4B6F-88BE-31C8D40D0A3F}" type="pres">
      <dgm:prSet presAssocID="{A7CEE517-0F95-4B24-B8E0-39671B518CD7}" presName="hierRoot2" presStyleCnt="0">
        <dgm:presLayoutVars>
          <dgm:hierBranch val="init"/>
        </dgm:presLayoutVars>
      </dgm:prSet>
      <dgm:spPr/>
    </dgm:pt>
    <dgm:pt modelId="{EC7A830C-922E-47AB-9624-F2A189B8622A}" type="pres">
      <dgm:prSet presAssocID="{A7CEE517-0F95-4B24-B8E0-39671B518CD7}" presName="rootComposite2" presStyleCnt="0"/>
      <dgm:spPr/>
    </dgm:pt>
    <dgm:pt modelId="{8A77C678-8931-4F01-8920-2E1C8F89BAD5}" type="pres">
      <dgm:prSet presAssocID="{A7CEE517-0F95-4B24-B8E0-39671B518CD7}" presName="rootText2" presStyleLbl="alignAcc1" presStyleIdx="0" presStyleCnt="0" custLinFactX="440" custLinFactNeighborX="100000" custLinFactNeighborY="-2975">
        <dgm:presLayoutVars>
          <dgm:chPref val="3"/>
        </dgm:presLayoutVars>
      </dgm:prSet>
      <dgm:spPr/>
    </dgm:pt>
    <dgm:pt modelId="{870EF890-927E-4EA8-BB70-D0871A30AC17}" type="pres">
      <dgm:prSet presAssocID="{A7CEE517-0F95-4B24-B8E0-39671B518CD7}" presName="topArc2" presStyleLbl="parChTrans1D1" presStyleIdx="4" presStyleCnt="14"/>
      <dgm:spPr/>
    </dgm:pt>
    <dgm:pt modelId="{9DB0D4B0-FD25-47A4-A348-813529478524}" type="pres">
      <dgm:prSet presAssocID="{A7CEE517-0F95-4B24-B8E0-39671B518CD7}" presName="bottomArc2" presStyleLbl="parChTrans1D1" presStyleIdx="5" presStyleCnt="14"/>
      <dgm:spPr/>
    </dgm:pt>
    <dgm:pt modelId="{10CB591B-1F8C-49DF-B5FA-D384D207918B}" type="pres">
      <dgm:prSet presAssocID="{A7CEE517-0F95-4B24-B8E0-39671B518CD7}" presName="topConnNode2" presStyleLbl="node3" presStyleIdx="0" presStyleCnt="0"/>
      <dgm:spPr/>
    </dgm:pt>
    <dgm:pt modelId="{D22B0582-BE82-429B-BE7B-5D825F812AEE}" type="pres">
      <dgm:prSet presAssocID="{A7CEE517-0F95-4B24-B8E0-39671B518CD7}" presName="hierChild4" presStyleCnt="0"/>
      <dgm:spPr/>
    </dgm:pt>
    <dgm:pt modelId="{B43ED064-20B9-47F0-8228-DB226AF0A990}" type="pres">
      <dgm:prSet presAssocID="{A7CEE517-0F95-4B24-B8E0-39671B518CD7}" presName="hierChild5" presStyleCnt="0"/>
      <dgm:spPr/>
    </dgm:pt>
    <dgm:pt modelId="{3F463A42-36C2-4303-AF28-8473D24AE3F8}" type="pres">
      <dgm:prSet presAssocID="{64630D43-1B37-4019-B842-91C171312ADF}" presName="Name28" presStyleLbl="parChTrans1D3" presStyleIdx="1" presStyleCnt="4"/>
      <dgm:spPr/>
    </dgm:pt>
    <dgm:pt modelId="{54C3330B-10C8-421A-986A-0C67A5892E7C}" type="pres">
      <dgm:prSet presAssocID="{0C6D5F69-91CD-48A1-BCDD-1DC91615CE2B}" presName="hierRoot2" presStyleCnt="0">
        <dgm:presLayoutVars>
          <dgm:hierBranch val="init"/>
        </dgm:presLayoutVars>
      </dgm:prSet>
      <dgm:spPr/>
    </dgm:pt>
    <dgm:pt modelId="{6A31D4C9-EE6B-401A-8763-EBCE57BFBD32}" type="pres">
      <dgm:prSet presAssocID="{0C6D5F69-91CD-48A1-BCDD-1DC91615CE2B}" presName="rootComposite2" presStyleCnt="0"/>
      <dgm:spPr/>
    </dgm:pt>
    <dgm:pt modelId="{C662A594-1BFD-4ED3-AE71-6AD3A6FD8FC8}" type="pres">
      <dgm:prSet presAssocID="{0C6D5F69-91CD-48A1-BCDD-1DC91615CE2B}" presName="rootText2" presStyleLbl="alignAcc1" presStyleIdx="0" presStyleCnt="0" custLinFactY="-100000" custLinFactNeighborX="-30593" custLinFactNeighborY="-124718">
        <dgm:presLayoutVars>
          <dgm:chPref val="3"/>
        </dgm:presLayoutVars>
      </dgm:prSet>
      <dgm:spPr/>
    </dgm:pt>
    <dgm:pt modelId="{53493B75-92E6-4C44-831A-D43CF30C744C}" type="pres">
      <dgm:prSet presAssocID="{0C6D5F69-91CD-48A1-BCDD-1DC91615CE2B}" presName="topArc2" presStyleLbl="parChTrans1D1" presStyleIdx="6" presStyleCnt="14"/>
      <dgm:spPr/>
    </dgm:pt>
    <dgm:pt modelId="{1FB0516B-3C50-46A2-97CD-15BCABB1E60A}" type="pres">
      <dgm:prSet presAssocID="{0C6D5F69-91CD-48A1-BCDD-1DC91615CE2B}" presName="bottomArc2" presStyleLbl="parChTrans1D1" presStyleIdx="7" presStyleCnt="14"/>
      <dgm:spPr/>
    </dgm:pt>
    <dgm:pt modelId="{CCF26048-02B4-4EFD-A4BE-2746627357EB}" type="pres">
      <dgm:prSet presAssocID="{0C6D5F69-91CD-48A1-BCDD-1DC91615CE2B}" presName="topConnNode2" presStyleLbl="node3" presStyleIdx="0" presStyleCnt="0"/>
      <dgm:spPr/>
    </dgm:pt>
    <dgm:pt modelId="{0AAB5212-301D-41FE-B4FC-911B88F3A799}" type="pres">
      <dgm:prSet presAssocID="{0C6D5F69-91CD-48A1-BCDD-1DC91615CE2B}" presName="hierChild4" presStyleCnt="0"/>
      <dgm:spPr/>
    </dgm:pt>
    <dgm:pt modelId="{DF108798-A072-48E0-BC71-261E9387B8C3}" type="pres">
      <dgm:prSet presAssocID="{0C6D5F69-91CD-48A1-BCDD-1DC91615CE2B}" presName="hierChild5" presStyleCnt="0"/>
      <dgm:spPr/>
    </dgm:pt>
    <dgm:pt modelId="{B8534507-5929-414F-82EF-38F9EF321615}" type="pres">
      <dgm:prSet presAssocID="{350B85AC-9C9A-470E-8C33-58370A6133DD}" presName="hierChild5" presStyleCnt="0"/>
      <dgm:spPr/>
    </dgm:pt>
    <dgm:pt modelId="{25D64384-DB0D-434C-8A8A-8AC065E59B12}" type="pres">
      <dgm:prSet presAssocID="{D61C54C3-81AB-40BA-89C0-6C9E9EA6894A}" presName="Name28" presStyleLbl="parChTrans1D2" presStyleIdx="1" presStyleCnt="2"/>
      <dgm:spPr/>
    </dgm:pt>
    <dgm:pt modelId="{A43E5E8A-2087-4988-8F98-5E0E1A4BB3AA}" type="pres">
      <dgm:prSet presAssocID="{C2BD34EF-0ADB-4B45-911C-9AE2BDEFCFA0}" presName="hierRoot2" presStyleCnt="0">
        <dgm:presLayoutVars>
          <dgm:hierBranch val="init"/>
        </dgm:presLayoutVars>
      </dgm:prSet>
      <dgm:spPr/>
    </dgm:pt>
    <dgm:pt modelId="{941E83C7-624D-4F30-BDA0-AE5C068E4321}" type="pres">
      <dgm:prSet presAssocID="{C2BD34EF-0ADB-4B45-911C-9AE2BDEFCFA0}" presName="rootComposite2" presStyleCnt="0"/>
      <dgm:spPr/>
    </dgm:pt>
    <dgm:pt modelId="{527C8AFC-B98B-4B1C-899C-4BC13F291E35}" type="pres">
      <dgm:prSet presAssocID="{C2BD34EF-0ADB-4B45-911C-9AE2BDEFCFA0}" presName="rootText2" presStyleLbl="alignAcc1" presStyleIdx="0" presStyleCnt="0" custLinFactNeighborX="-43895" custLinFactNeighborY="2590">
        <dgm:presLayoutVars>
          <dgm:chPref val="3"/>
        </dgm:presLayoutVars>
      </dgm:prSet>
      <dgm:spPr/>
    </dgm:pt>
    <dgm:pt modelId="{AF8A78FF-12FB-4C08-B8F9-4C91BAC3ABE2}" type="pres">
      <dgm:prSet presAssocID="{C2BD34EF-0ADB-4B45-911C-9AE2BDEFCFA0}" presName="topArc2" presStyleLbl="parChTrans1D1" presStyleIdx="8" presStyleCnt="14"/>
      <dgm:spPr/>
    </dgm:pt>
    <dgm:pt modelId="{6DFF922B-43E1-4EBD-9311-C7885B2C7832}" type="pres">
      <dgm:prSet presAssocID="{C2BD34EF-0ADB-4B45-911C-9AE2BDEFCFA0}" presName="bottomArc2" presStyleLbl="parChTrans1D1" presStyleIdx="9" presStyleCnt="14"/>
      <dgm:spPr/>
    </dgm:pt>
    <dgm:pt modelId="{A0189EDD-DEEE-4F4B-B522-8266FE43DDE9}" type="pres">
      <dgm:prSet presAssocID="{C2BD34EF-0ADB-4B45-911C-9AE2BDEFCFA0}" presName="topConnNode2" presStyleLbl="node2" presStyleIdx="0" presStyleCnt="0"/>
      <dgm:spPr/>
    </dgm:pt>
    <dgm:pt modelId="{905CA8B3-2A0A-46ED-A3A9-BFDEE85DE3A7}" type="pres">
      <dgm:prSet presAssocID="{C2BD34EF-0ADB-4B45-911C-9AE2BDEFCFA0}" presName="hierChild4" presStyleCnt="0"/>
      <dgm:spPr/>
    </dgm:pt>
    <dgm:pt modelId="{7FC460B7-B1F6-4787-A57C-422CAAD8D2B5}" type="pres">
      <dgm:prSet presAssocID="{10FE5B1E-3DB9-44A2-84A1-1A66F7C002D8}" presName="Name28" presStyleLbl="parChTrans1D3" presStyleIdx="2" presStyleCnt="4"/>
      <dgm:spPr/>
    </dgm:pt>
    <dgm:pt modelId="{46C6820B-6FEB-4F5F-B1C0-FEA6251229D9}" type="pres">
      <dgm:prSet presAssocID="{62FFC32E-5A04-4972-A7AD-D2997EBE4015}" presName="hierRoot2" presStyleCnt="0">
        <dgm:presLayoutVars>
          <dgm:hierBranch val="init"/>
        </dgm:presLayoutVars>
      </dgm:prSet>
      <dgm:spPr/>
    </dgm:pt>
    <dgm:pt modelId="{D9587889-98BF-4600-8DB6-E1FBDF7BC91E}" type="pres">
      <dgm:prSet presAssocID="{62FFC32E-5A04-4972-A7AD-D2997EBE4015}" presName="rootComposite2" presStyleCnt="0"/>
      <dgm:spPr/>
    </dgm:pt>
    <dgm:pt modelId="{0DEA6A62-80D1-4806-88FB-BC462B61BA15}" type="pres">
      <dgm:prSet presAssocID="{62FFC32E-5A04-4972-A7AD-D2997EBE4015}" presName="rootText2" presStyleLbl="alignAcc1" presStyleIdx="0" presStyleCnt="0" custScaleY="101803" custLinFactNeighborX="-36668" custLinFactNeighborY="-7745">
        <dgm:presLayoutVars>
          <dgm:chPref val="3"/>
        </dgm:presLayoutVars>
      </dgm:prSet>
      <dgm:spPr/>
    </dgm:pt>
    <dgm:pt modelId="{4340C1CD-53F9-426A-BBE4-133082687843}" type="pres">
      <dgm:prSet presAssocID="{62FFC32E-5A04-4972-A7AD-D2997EBE4015}" presName="topArc2" presStyleLbl="parChTrans1D1" presStyleIdx="10" presStyleCnt="14"/>
      <dgm:spPr/>
    </dgm:pt>
    <dgm:pt modelId="{2050C04D-4F81-47C0-87A8-78E867D3544A}" type="pres">
      <dgm:prSet presAssocID="{62FFC32E-5A04-4972-A7AD-D2997EBE4015}" presName="bottomArc2" presStyleLbl="parChTrans1D1" presStyleIdx="11" presStyleCnt="14"/>
      <dgm:spPr/>
    </dgm:pt>
    <dgm:pt modelId="{2BC0B93B-93D1-4364-A6B3-1A4D06B4C1CE}" type="pres">
      <dgm:prSet presAssocID="{62FFC32E-5A04-4972-A7AD-D2997EBE4015}" presName="topConnNode2" presStyleLbl="node3" presStyleIdx="0" presStyleCnt="0"/>
      <dgm:spPr/>
    </dgm:pt>
    <dgm:pt modelId="{0663FF8D-AD91-4DB3-91AB-325B4723BE88}" type="pres">
      <dgm:prSet presAssocID="{62FFC32E-5A04-4972-A7AD-D2997EBE4015}" presName="hierChild4" presStyleCnt="0"/>
      <dgm:spPr/>
    </dgm:pt>
    <dgm:pt modelId="{32AF12C4-6DBA-444F-B0A6-42CAA66CE691}" type="pres">
      <dgm:prSet presAssocID="{62FFC32E-5A04-4972-A7AD-D2997EBE4015}" presName="hierChild5" presStyleCnt="0"/>
      <dgm:spPr/>
    </dgm:pt>
    <dgm:pt modelId="{428229A6-5C7C-4837-B2A4-8B549B834BCA}" type="pres">
      <dgm:prSet presAssocID="{1E59A643-5537-40A7-AA5A-990A93F92D53}" presName="Name28" presStyleLbl="parChTrans1D3" presStyleIdx="3" presStyleCnt="4"/>
      <dgm:spPr/>
    </dgm:pt>
    <dgm:pt modelId="{84F865A5-74AC-4474-8DB7-31D8C53BB3B9}" type="pres">
      <dgm:prSet presAssocID="{A8D3B00E-B998-4362-8886-8F79BA338810}" presName="hierRoot2" presStyleCnt="0">
        <dgm:presLayoutVars>
          <dgm:hierBranch val="init"/>
        </dgm:presLayoutVars>
      </dgm:prSet>
      <dgm:spPr/>
    </dgm:pt>
    <dgm:pt modelId="{5766F30F-7FE5-429A-ABF9-963640E2F3C3}" type="pres">
      <dgm:prSet presAssocID="{A8D3B00E-B998-4362-8886-8F79BA338810}" presName="rootComposite2" presStyleCnt="0"/>
      <dgm:spPr/>
    </dgm:pt>
    <dgm:pt modelId="{A0F2CA3A-3555-4A72-BBF7-526C3B09F52B}" type="pres">
      <dgm:prSet presAssocID="{A8D3B00E-B998-4362-8886-8F79BA338810}" presName="rootText2" presStyleLbl="alignAcc1" presStyleIdx="0" presStyleCnt="0" custLinFactX="-65440" custLinFactY="-100000" custLinFactNeighborX="-100000" custLinFactNeighborY="-131398">
        <dgm:presLayoutVars>
          <dgm:chPref val="3"/>
        </dgm:presLayoutVars>
      </dgm:prSet>
      <dgm:spPr/>
    </dgm:pt>
    <dgm:pt modelId="{7E0A364C-F997-4DDA-AE0F-C2E5330A8B84}" type="pres">
      <dgm:prSet presAssocID="{A8D3B00E-B998-4362-8886-8F79BA338810}" presName="topArc2" presStyleLbl="parChTrans1D1" presStyleIdx="12" presStyleCnt="14"/>
      <dgm:spPr/>
    </dgm:pt>
    <dgm:pt modelId="{89D84538-6F19-4B63-BB70-3AFD3C5ECD71}" type="pres">
      <dgm:prSet presAssocID="{A8D3B00E-B998-4362-8886-8F79BA338810}" presName="bottomArc2" presStyleLbl="parChTrans1D1" presStyleIdx="13" presStyleCnt="14"/>
      <dgm:spPr/>
    </dgm:pt>
    <dgm:pt modelId="{672BF80C-C277-4925-B565-E0C9C16FE751}" type="pres">
      <dgm:prSet presAssocID="{A8D3B00E-B998-4362-8886-8F79BA338810}" presName="topConnNode2" presStyleLbl="node3" presStyleIdx="0" presStyleCnt="0"/>
      <dgm:spPr/>
    </dgm:pt>
    <dgm:pt modelId="{B516A4E4-9C53-4A7C-817F-E0361344DC78}" type="pres">
      <dgm:prSet presAssocID="{A8D3B00E-B998-4362-8886-8F79BA338810}" presName="hierChild4" presStyleCnt="0"/>
      <dgm:spPr/>
    </dgm:pt>
    <dgm:pt modelId="{E12F746E-B1FA-40A9-B2C4-89000C676D8C}" type="pres">
      <dgm:prSet presAssocID="{A8D3B00E-B998-4362-8886-8F79BA338810}" presName="hierChild5" presStyleCnt="0"/>
      <dgm:spPr/>
    </dgm:pt>
    <dgm:pt modelId="{720732AD-E42C-4757-8E59-011DC82EEFEC}" type="pres">
      <dgm:prSet presAssocID="{C2BD34EF-0ADB-4B45-911C-9AE2BDEFCFA0}" presName="hierChild5" presStyleCnt="0"/>
      <dgm:spPr/>
    </dgm:pt>
    <dgm:pt modelId="{F9480301-3ACA-4078-96FA-A78571186D07}" type="pres">
      <dgm:prSet presAssocID="{F266C551-8459-408F-9AB0-CDD3413CC55C}" presName="hierChild3" presStyleCnt="0"/>
      <dgm:spPr/>
    </dgm:pt>
  </dgm:ptLst>
  <dgm:cxnLst>
    <dgm:cxn modelId="{52830B19-3E76-4C75-96A0-EC386563AF92}" type="presOf" srcId="{A8D3B00E-B998-4362-8886-8F79BA338810}" destId="{A0F2CA3A-3555-4A72-BBF7-526C3B09F52B}" srcOrd="0" destOrd="0" presId="urn:microsoft.com/office/officeart/2008/layout/HalfCircleOrganizationChart"/>
    <dgm:cxn modelId="{B7BB301B-07D4-4711-9198-BF8DB8FE4B42}" type="presOf" srcId="{0C6D5F69-91CD-48A1-BCDD-1DC91615CE2B}" destId="{C662A594-1BFD-4ED3-AE71-6AD3A6FD8FC8}" srcOrd="0" destOrd="0" presId="urn:microsoft.com/office/officeart/2008/layout/HalfCircleOrganizationChart"/>
    <dgm:cxn modelId="{EB786720-00E7-4E98-A65B-9219C3336E73}" type="presOf" srcId="{C2BD34EF-0ADB-4B45-911C-9AE2BDEFCFA0}" destId="{A0189EDD-DEEE-4F4B-B522-8266FE43DDE9}" srcOrd="1" destOrd="0" presId="urn:microsoft.com/office/officeart/2008/layout/HalfCircleOrganizationChart"/>
    <dgm:cxn modelId="{1D783023-AC50-47CF-BE3B-50BF210684EA}" type="presOf" srcId="{350B85AC-9C9A-470E-8C33-58370A6133DD}" destId="{44EC1734-8086-4B9B-8B80-CA93A5628293}" srcOrd="0" destOrd="0" presId="urn:microsoft.com/office/officeart/2008/layout/HalfCircleOrganizationChart"/>
    <dgm:cxn modelId="{40C79D28-D948-481F-941B-31CAA0D5AFA3}" type="presOf" srcId="{62FFC32E-5A04-4972-A7AD-D2997EBE4015}" destId="{0DEA6A62-80D1-4806-88FB-BC462B61BA15}" srcOrd="0" destOrd="0" presId="urn:microsoft.com/office/officeart/2008/layout/HalfCircleOrganizationChart"/>
    <dgm:cxn modelId="{5156C82F-966D-4B26-82C8-07D26AE0C579}" type="presOf" srcId="{A8D3B00E-B998-4362-8886-8F79BA338810}" destId="{672BF80C-C277-4925-B565-E0C9C16FE751}" srcOrd="1" destOrd="0" presId="urn:microsoft.com/office/officeart/2008/layout/HalfCircleOrganizationChart"/>
    <dgm:cxn modelId="{AA57EE36-5ACB-43D4-ACBD-E521D974DB25}" type="presOf" srcId="{C2BD34EF-0ADB-4B45-911C-9AE2BDEFCFA0}" destId="{527C8AFC-B98B-4B1C-899C-4BC13F291E35}" srcOrd="0" destOrd="0" presId="urn:microsoft.com/office/officeart/2008/layout/HalfCircleOrganizationChart"/>
    <dgm:cxn modelId="{A4B3F65D-7908-48C4-A9AB-3F20F62A1A17}" type="presOf" srcId="{0C6D5F69-91CD-48A1-BCDD-1DC91615CE2B}" destId="{CCF26048-02B4-4EFD-A4BE-2746627357EB}" srcOrd="1" destOrd="0" presId="urn:microsoft.com/office/officeart/2008/layout/HalfCircleOrganizationChart"/>
    <dgm:cxn modelId="{72853A5E-08BD-4EAC-87D3-1E514DA1A1A6}" type="presOf" srcId="{1E59A643-5537-40A7-AA5A-990A93F92D53}" destId="{428229A6-5C7C-4837-B2A4-8B549B834BCA}" srcOrd="0" destOrd="0" presId="urn:microsoft.com/office/officeart/2008/layout/HalfCircleOrganizationChart"/>
    <dgm:cxn modelId="{7B560162-F092-4C8B-9418-93DCA8144B2E}" type="presOf" srcId="{F266C551-8459-408F-9AB0-CDD3413CC55C}" destId="{6BA1BE1F-905A-4D72-ABED-2B02F07B7BB9}" srcOrd="0" destOrd="0" presId="urn:microsoft.com/office/officeart/2008/layout/HalfCircleOrganizationChart"/>
    <dgm:cxn modelId="{E73C114D-96F9-4FFF-9EB7-087818E9CF9C}" type="presOf" srcId="{A7CEE517-0F95-4B24-B8E0-39671B518CD7}" destId="{10CB591B-1F8C-49DF-B5FA-D384D207918B}" srcOrd="1" destOrd="0" presId="urn:microsoft.com/office/officeart/2008/layout/HalfCircleOrganizationChart"/>
    <dgm:cxn modelId="{F51BF370-981B-4F10-A37E-B63B1DB3F6AA}" type="presOf" srcId="{475BC9C7-2AC2-4DB2-8006-6555984FAED3}" destId="{74E4DE3F-E56C-42CE-86C2-0B085D7888D1}" srcOrd="0" destOrd="0" presId="urn:microsoft.com/office/officeart/2008/layout/HalfCircleOrganizationChart"/>
    <dgm:cxn modelId="{DC581D53-38B3-48AD-9E29-5CE030125A90}" type="presOf" srcId="{A7CEE517-0F95-4B24-B8E0-39671B518CD7}" destId="{8A77C678-8931-4F01-8920-2E1C8F89BAD5}" srcOrd="0" destOrd="0" presId="urn:microsoft.com/office/officeart/2008/layout/HalfCircleOrganizationChart"/>
    <dgm:cxn modelId="{19EAB17E-4C3D-4020-BFA0-2C10BFFD8394}" type="presOf" srcId="{64630D43-1B37-4019-B842-91C171312ADF}" destId="{3F463A42-36C2-4303-AF28-8473D24AE3F8}" srcOrd="0" destOrd="0" presId="urn:microsoft.com/office/officeart/2008/layout/HalfCircleOrganizationChart"/>
    <dgm:cxn modelId="{6D69987F-782D-455D-A706-9CE0A2996128}" srcId="{F266C551-8459-408F-9AB0-CDD3413CC55C}" destId="{350B85AC-9C9A-470E-8C33-58370A6133DD}" srcOrd="0" destOrd="0" parTransId="{475BC9C7-2AC2-4DB2-8006-6555984FAED3}" sibTransId="{FCFD5031-36B2-45E5-8E6B-DBE7AA4D7DE0}"/>
    <dgm:cxn modelId="{DF0FD683-6AB5-4FB2-B7BF-730CEC61FA61}" srcId="{C2BD34EF-0ADB-4B45-911C-9AE2BDEFCFA0}" destId="{A8D3B00E-B998-4362-8886-8F79BA338810}" srcOrd="1" destOrd="0" parTransId="{1E59A643-5537-40A7-AA5A-990A93F92D53}" sibTransId="{B62877F1-FD8D-42A0-95BB-4291AE987265}"/>
    <dgm:cxn modelId="{EC2D8985-7353-4D86-9093-4A7C8039E703}" srcId="{350B85AC-9C9A-470E-8C33-58370A6133DD}" destId="{0C6D5F69-91CD-48A1-BCDD-1DC91615CE2B}" srcOrd="1" destOrd="0" parTransId="{64630D43-1B37-4019-B842-91C171312ADF}" sibTransId="{7ECD8A31-3D78-4E54-A9F5-FB6FF7CB4E39}"/>
    <dgm:cxn modelId="{EDFD5786-4D49-4AE1-82A8-973F816B6B42}" type="presOf" srcId="{F266C551-8459-408F-9AB0-CDD3413CC55C}" destId="{71435BE1-35A2-4515-AAAB-5A80DEF8C606}" srcOrd="1" destOrd="0" presId="urn:microsoft.com/office/officeart/2008/layout/HalfCircleOrganizationChart"/>
    <dgm:cxn modelId="{AA504194-3CF5-4498-9000-61A73294B8E1}" type="presOf" srcId="{D61C54C3-81AB-40BA-89C0-6C9E9EA6894A}" destId="{25D64384-DB0D-434C-8A8A-8AC065E59B12}" srcOrd="0" destOrd="0" presId="urn:microsoft.com/office/officeart/2008/layout/HalfCircleOrganizationChart"/>
    <dgm:cxn modelId="{7397C79C-3ED7-4D04-8144-6259C92C9A6C}" srcId="{F266C551-8459-408F-9AB0-CDD3413CC55C}" destId="{C2BD34EF-0ADB-4B45-911C-9AE2BDEFCFA0}" srcOrd="1" destOrd="0" parTransId="{D61C54C3-81AB-40BA-89C0-6C9E9EA6894A}" sibTransId="{FD54168D-E1C0-4ADA-8E80-94CB30253D31}"/>
    <dgm:cxn modelId="{9056309D-5C3C-4D82-81F4-7733CE497113}" type="presOf" srcId="{62FFC32E-5A04-4972-A7AD-D2997EBE4015}" destId="{2BC0B93B-93D1-4364-A6B3-1A4D06B4C1CE}" srcOrd="1" destOrd="0" presId="urn:microsoft.com/office/officeart/2008/layout/HalfCircleOrganizationChart"/>
    <dgm:cxn modelId="{B9B7949D-452B-4929-A267-011A558123B6}" type="presOf" srcId="{350B85AC-9C9A-470E-8C33-58370A6133DD}" destId="{75865C6B-ADB4-40B4-A585-008FAE42F7D6}" srcOrd="1" destOrd="0" presId="urn:microsoft.com/office/officeart/2008/layout/HalfCircleOrganizationChart"/>
    <dgm:cxn modelId="{74E492A8-150E-40D3-BA17-7CA6F2086E40}" type="presOf" srcId="{668CA9A8-056D-4BE1-A40D-11A65AB5EEA2}" destId="{2A48E02F-9C93-4FA8-A2BA-61139B621D31}" srcOrd="0" destOrd="0" presId="urn:microsoft.com/office/officeart/2008/layout/HalfCircleOrganizationChart"/>
    <dgm:cxn modelId="{502BA3BF-E5E1-4D99-8BF0-16D8F798DD6B}" type="presOf" srcId="{10FE5B1E-3DB9-44A2-84A1-1A66F7C002D8}" destId="{7FC460B7-B1F6-4787-A57C-422CAAD8D2B5}" srcOrd="0" destOrd="0" presId="urn:microsoft.com/office/officeart/2008/layout/HalfCircleOrganizationChart"/>
    <dgm:cxn modelId="{AA36A9C9-234D-41C6-BF96-912DE9574C47}" srcId="{350B85AC-9C9A-470E-8C33-58370A6133DD}" destId="{A7CEE517-0F95-4B24-B8E0-39671B518CD7}" srcOrd="0" destOrd="0" parTransId="{B6387203-CFA8-4196-85A1-5691410E7853}" sibTransId="{F09AC206-712B-4E15-B682-B8A5B4E7FBF8}"/>
    <dgm:cxn modelId="{81D908D4-BC29-434C-B38C-C7A7A555B0AA}" srcId="{C2BD34EF-0ADB-4B45-911C-9AE2BDEFCFA0}" destId="{62FFC32E-5A04-4972-A7AD-D2997EBE4015}" srcOrd="0" destOrd="0" parTransId="{10FE5B1E-3DB9-44A2-84A1-1A66F7C002D8}" sibTransId="{4CB3A1C9-1E9A-46FE-B130-5F1F281E0551}"/>
    <dgm:cxn modelId="{B52B5DDB-2CD3-46B0-958B-AFCD7AA08B3D}" srcId="{668CA9A8-056D-4BE1-A40D-11A65AB5EEA2}" destId="{F266C551-8459-408F-9AB0-CDD3413CC55C}" srcOrd="0" destOrd="0" parTransId="{919C9C42-331E-402D-825E-C301DF09475B}" sibTransId="{7A4D43A0-490E-4029-A036-E62639AA2331}"/>
    <dgm:cxn modelId="{13B8EDFC-4065-49FE-81E8-303FD07AD824}" type="presOf" srcId="{B6387203-CFA8-4196-85A1-5691410E7853}" destId="{07A27618-327C-4FA6-8E56-EAD5B7B5ED23}" srcOrd="0" destOrd="0" presId="urn:microsoft.com/office/officeart/2008/layout/HalfCircleOrganizationChart"/>
    <dgm:cxn modelId="{AB02CAB5-20E3-4879-BD3A-316284C7F1F1}" type="presParOf" srcId="{2A48E02F-9C93-4FA8-A2BA-61139B621D31}" destId="{66068523-6479-4974-A863-A5B8045BF398}" srcOrd="0" destOrd="0" presId="urn:microsoft.com/office/officeart/2008/layout/HalfCircleOrganizationChart"/>
    <dgm:cxn modelId="{FDAE19E1-2AC8-49F8-84AE-D8F0C9B95803}" type="presParOf" srcId="{66068523-6479-4974-A863-A5B8045BF398}" destId="{BD2EC912-E115-4214-AC81-C54823B9EB40}" srcOrd="0" destOrd="0" presId="urn:microsoft.com/office/officeart/2008/layout/HalfCircleOrganizationChart"/>
    <dgm:cxn modelId="{E533523D-7937-4EEA-8388-40A82A70D5A8}" type="presParOf" srcId="{BD2EC912-E115-4214-AC81-C54823B9EB40}" destId="{6BA1BE1F-905A-4D72-ABED-2B02F07B7BB9}" srcOrd="0" destOrd="0" presId="urn:microsoft.com/office/officeart/2008/layout/HalfCircleOrganizationChart"/>
    <dgm:cxn modelId="{5A5B530E-B5EF-450B-A391-4D63E8457AE5}" type="presParOf" srcId="{BD2EC912-E115-4214-AC81-C54823B9EB40}" destId="{4AA29E9A-F468-4060-A5F3-D638B446E3BA}" srcOrd="1" destOrd="0" presId="urn:microsoft.com/office/officeart/2008/layout/HalfCircleOrganizationChart"/>
    <dgm:cxn modelId="{DFBA58A8-DDDB-4D44-850E-F40A98EEED89}" type="presParOf" srcId="{BD2EC912-E115-4214-AC81-C54823B9EB40}" destId="{EDDB7256-DAF9-407A-B7FA-DF2432C7F965}" srcOrd="2" destOrd="0" presId="urn:microsoft.com/office/officeart/2008/layout/HalfCircleOrganizationChart"/>
    <dgm:cxn modelId="{6B5CC780-2CF9-4781-8785-55F6BCC91059}" type="presParOf" srcId="{BD2EC912-E115-4214-AC81-C54823B9EB40}" destId="{71435BE1-35A2-4515-AAAB-5A80DEF8C606}" srcOrd="3" destOrd="0" presId="urn:microsoft.com/office/officeart/2008/layout/HalfCircleOrganizationChart"/>
    <dgm:cxn modelId="{F8CBF6D7-2323-4F5C-A7C7-6A18A157DB88}" type="presParOf" srcId="{66068523-6479-4974-A863-A5B8045BF398}" destId="{24828E3E-EECC-4726-AA42-5F89B21A3466}" srcOrd="1" destOrd="0" presId="urn:microsoft.com/office/officeart/2008/layout/HalfCircleOrganizationChart"/>
    <dgm:cxn modelId="{67A5D9AE-9B70-4F09-BD52-644F41F8A914}" type="presParOf" srcId="{24828E3E-EECC-4726-AA42-5F89B21A3466}" destId="{74E4DE3F-E56C-42CE-86C2-0B085D7888D1}" srcOrd="0" destOrd="0" presId="urn:microsoft.com/office/officeart/2008/layout/HalfCircleOrganizationChart"/>
    <dgm:cxn modelId="{8A02B4CF-BB21-435A-BFE7-8A2BDE305280}" type="presParOf" srcId="{24828E3E-EECC-4726-AA42-5F89B21A3466}" destId="{4070D59F-6143-4421-8441-128FB5BF54FE}" srcOrd="1" destOrd="0" presId="urn:microsoft.com/office/officeart/2008/layout/HalfCircleOrganizationChart"/>
    <dgm:cxn modelId="{B2948BAA-A46A-44F3-B193-D4FFCBE880AE}" type="presParOf" srcId="{4070D59F-6143-4421-8441-128FB5BF54FE}" destId="{E3C84E6E-CA94-4E0B-83CA-134645185D99}" srcOrd="0" destOrd="0" presId="urn:microsoft.com/office/officeart/2008/layout/HalfCircleOrganizationChart"/>
    <dgm:cxn modelId="{B4E389F7-C648-446D-A0FE-34F49687D77B}" type="presParOf" srcId="{E3C84E6E-CA94-4E0B-83CA-134645185D99}" destId="{44EC1734-8086-4B9B-8B80-CA93A5628293}" srcOrd="0" destOrd="0" presId="urn:microsoft.com/office/officeart/2008/layout/HalfCircleOrganizationChart"/>
    <dgm:cxn modelId="{6B76C1DB-EC83-49C9-8B63-97616ECEE627}" type="presParOf" srcId="{E3C84E6E-CA94-4E0B-83CA-134645185D99}" destId="{078DDA81-361E-49E8-AE2A-48B44BB35A22}" srcOrd="1" destOrd="0" presId="urn:microsoft.com/office/officeart/2008/layout/HalfCircleOrganizationChart"/>
    <dgm:cxn modelId="{005038B3-0068-4695-9FF3-D19F40A54222}" type="presParOf" srcId="{E3C84E6E-CA94-4E0B-83CA-134645185D99}" destId="{DF969EFB-B68B-4E29-9CDD-BB980938F41C}" srcOrd="2" destOrd="0" presId="urn:microsoft.com/office/officeart/2008/layout/HalfCircleOrganizationChart"/>
    <dgm:cxn modelId="{7954DA6F-2246-4054-8474-90F659F58D70}" type="presParOf" srcId="{E3C84E6E-CA94-4E0B-83CA-134645185D99}" destId="{75865C6B-ADB4-40B4-A585-008FAE42F7D6}" srcOrd="3" destOrd="0" presId="urn:microsoft.com/office/officeart/2008/layout/HalfCircleOrganizationChart"/>
    <dgm:cxn modelId="{A11D99A9-B406-4E98-BF58-CA7A5F6DCF83}" type="presParOf" srcId="{4070D59F-6143-4421-8441-128FB5BF54FE}" destId="{D224071B-5D75-4F1B-BCFF-F12369D0AF2B}" srcOrd="1" destOrd="0" presId="urn:microsoft.com/office/officeart/2008/layout/HalfCircleOrganizationChart"/>
    <dgm:cxn modelId="{AE5DEA33-844B-4BDA-9F39-47EEB6970DF2}" type="presParOf" srcId="{D224071B-5D75-4F1B-BCFF-F12369D0AF2B}" destId="{07A27618-327C-4FA6-8E56-EAD5B7B5ED23}" srcOrd="0" destOrd="0" presId="urn:microsoft.com/office/officeart/2008/layout/HalfCircleOrganizationChart"/>
    <dgm:cxn modelId="{3312C4FB-B413-494B-8F64-F8B638245320}" type="presParOf" srcId="{D224071B-5D75-4F1B-BCFF-F12369D0AF2B}" destId="{0312258B-0A5A-4B6F-88BE-31C8D40D0A3F}" srcOrd="1" destOrd="0" presId="urn:microsoft.com/office/officeart/2008/layout/HalfCircleOrganizationChart"/>
    <dgm:cxn modelId="{D2FE51FB-BC42-4A75-9ACF-336E0E9E1CE0}" type="presParOf" srcId="{0312258B-0A5A-4B6F-88BE-31C8D40D0A3F}" destId="{EC7A830C-922E-47AB-9624-F2A189B8622A}" srcOrd="0" destOrd="0" presId="urn:microsoft.com/office/officeart/2008/layout/HalfCircleOrganizationChart"/>
    <dgm:cxn modelId="{D64313BA-C273-4227-80EE-73BFDD64D7A2}" type="presParOf" srcId="{EC7A830C-922E-47AB-9624-F2A189B8622A}" destId="{8A77C678-8931-4F01-8920-2E1C8F89BAD5}" srcOrd="0" destOrd="0" presId="urn:microsoft.com/office/officeart/2008/layout/HalfCircleOrganizationChart"/>
    <dgm:cxn modelId="{E169C09F-9AFA-4558-BD0E-37E02E05F116}" type="presParOf" srcId="{EC7A830C-922E-47AB-9624-F2A189B8622A}" destId="{870EF890-927E-4EA8-BB70-D0871A30AC17}" srcOrd="1" destOrd="0" presId="urn:microsoft.com/office/officeart/2008/layout/HalfCircleOrganizationChart"/>
    <dgm:cxn modelId="{F95B0358-4212-47BC-AFA6-4894BF84B86B}" type="presParOf" srcId="{EC7A830C-922E-47AB-9624-F2A189B8622A}" destId="{9DB0D4B0-FD25-47A4-A348-813529478524}" srcOrd="2" destOrd="0" presId="urn:microsoft.com/office/officeart/2008/layout/HalfCircleOrganizationChart"/>
    <dgm:cxn modelId="{1DAF40A8-18D0-444C-B731-924076306DD5}" type="presParOf" srcId="{EC7A830C-922E-47AB-9624-F2A189B8622A}" destId="{10CB591B-1F8C-49DF-B5FA-D384D207918B}" srcOrd="3" destOrd="0" presId="urn:microsoft.com/office/officeart/2008/layout/HalfCircleOrganizationChart"/>
    <dgm:cxn modelId="{35CAE791-EB33-4738-91A9-BB0200D424AE}" type="presParOf" srcId="{0312258B-0A5A-4B6F-88BE-31C8D40D0A3F}" destId="{D22B0582-BE82-429B-BE7B-5D825F812AEE}" srcOrd="1" destOrd="0" presId="urn:microsoft.com/office/officeart/2008/layout/HalfCircleOrganizationChart"/>
    <dgm:cxn modelId="{0586CE30-49C6-437F-AFA7-2BC3E75D0C72}" type="presParOf" srcId="{0312258B-0A5A-4B6F-88BE-31C8D40D0A3F}" destId="{B43ED064-20B9-47F0-8228-DB226AF0A990}" srcOrd="2" destOrd="0" presId="urn:microsoft.com/office/officeart/2008/layout/HalfCircleOrganizationChart"/>
    <dgm:cxn modelId="{7FBA4039-D480-41F4-B009-630BF70D0A5D}" type="presParOf" srcId="{D224071B-5D75-4F1B-BCFF-F12369D0AF2B}" destId="{3F463A42-36C2-4303-AF28-8473D24AE3F8}" srcOrd="2" destOrd="0" presId="urn:microsoft.com/office/officeart/2008/layout/HalfCircleOrganizationChart"/>
    <dgm:cxn modelId="{911B7D27-0DE2-44A0-9B8C-EC0F186FA496}" type="presParOf" srcId="{D224071B-5D75-4F1B-BCFF-F12369D0AF2B}" destId="{54C3330B-10C8-421A-986A-0C67A5892E7C}" srcOrd="3" destOrd="0" presId="urn:microsoft.com/office/officeart/2008/layout/HalfCircleOrganizationChart"/>
    <dgm:cxn modelId="{6D6390F3-7B4A-4CC7-AC0E-C7C4137D944B}" type="presParOf" srcId="{54C3330B-10C8-421A-986A-0C67A5892E7C}" destId="{6A31D4C9-EE6B-401A-8763-EBCE57BFBD32}" srcOrd="0" destOrd="0" presId="urn:microsoft.com/office/officeart/2008/layout/HalfCircleOrganizationChart"/>
    <dgm:cxn modelId="{8FC3457B-C484-4A48-BBE6-4BB5669A6662}" type="presParOf" srcId="{6A31D4C9-EE6B-401A-8763-EBCE57BFBD32}" destId="{C662A594-1BFD-4ED3-AE71-6AD3A6FD8FC8}" srcOrd="0" destOrd="0" presId="urn:microsoft.com/office/officeart/2008/layout/HalfCircleOrganizationChart"/>
    <dgm:cxn modelId="{B1E4C0CE-6949-4452-8D84-FE0799B119C9}" type="presParOf" srcId="{6A31D4C9-EE6B-401A-8763-EBCE57BFBD32}" destId="{53493B75-92E6-4C44-831A-D43CF30C744C}" srcOrd="1" destOrd="0" presId="urn:microsoft.com/office/officeart/2008/layout/HalfCircleOrganizationChart"/>
    <dgm:cxn modelId="{C77CAF43-AC46-42CE-830E-8CBE4E49CCA5}" type="presParOf" srcId="{6A31D4C9-EE6B-401A-8763-EBCE57BFBD32}" destId="{1FB0516B-3C50-46A2-97CD-15BCABB1E60A}" srcOrd="2" destOrd="0" presId="urn:microsoft.com/office/officeart/2008/layout/HalfCircleOrganizationChart"/>
    <dgm:cxn modelId="{01249671-A0F9-4C13-B456-6020AAFDFDB3}" type="presParOf" srcId="{6A31D4C9-EE6B-401A-8763-EBCE57BFBD32}" destId="{CCF26048-02B4-4EFD-A4BE-2746627357EB}" srcOrd="3" destOrd="0" presId="urn:microsoft.com/office/officeart/2008/layout/HalfCircleOrganizationChart"/>
    <dgm:cxn modelId="{BF517D67-2734-40FB-AFA8-11629D9A3D3C}" type="presParOf" srcId="{54C3330B-10C8-421A-986A-0C67A5892E7C}" destId="{0AAB5212-301D-41FE-B4FC-911B88F3A799}" srcOrd="1" destOrd="0" presId="urn:microsoft.com/office/officeart/2008/layout/HalfCircleOrganizationChart"/>
    <dgm:cxn modelId="{052FD51C-F1AA-4A7C-B7B9-5AE1CC7BBA46}" type="presParOf" srcId="{54C3330B-10C8-421A-986A-0C67A5892E7C}" destId="{DF108798-A072-48E0-BC71-261E9387B8C3}" srcOrd="2" destOrd="0" presId="urn:microsoft.com/office/officeart/2008/layout/HalfCircleOrganizationChart"/>
    <dgm:cxn modelId="{F0AEF200-5E85-4A5B-9610-3A96106E6031}" type="presParOf" srcId="{4070D59F-6143-4421-8441-128FB5BF54FE}" destId="{B8534507-5929-414F-82EF-38F9EF321615}" srcOrd="2" destOrd="0" presId="urn:microsoft.com/office/officeart/2008/layout/HalfCircleOrganizationChart"/>
    <dgm:cxn modelId="{34459E51-C8A2-48D3-85AC-73B8262C92EF}" type="presParOf" srcId="{24828E3E-EECC-4726-AA42-5F89B21A3466}" destId="{25D64384-DB0D-434C-8A8A-8AC065E59B12}" srcOrd="2" destOrd="0" presId="urn:microsoft.com/office/officeart/2008/layout/HalfCircleOrganizationChart"/>
    <dgm:cxn modelId="{FA94CB59-B3C3-440B-A8E6-B1E0F421C4C7}" type="presParOf" srcId="{24828E3E-EECC-4726-AA42-5F89B21A3466}" destId="{A43E5E8A-2087-4988-8F98-5E0E1A4BB3AA}" srcOrd="3" destOrd="0" presId="urn:microsoft.com/office/officeart/2008/layout/HalfCircleOrganizationChart"/>
    <dgm:cxn modelId="{ACDFD21F-C704-457C-B9B0-1C04F6A71D96}" type="presParOf" srcId="{A43E5E8A-2087-4988-8F98-5E0E1A4BB3AA}" destId="{941E83C7-624D-4F30-BDA0-AE5C068E4321}" srcOrd="0" destOrd="0" presId="urn:microsoft.com/office/officeart/2008/layout/HalfCircleOrganizationChart"/>
    <dgm:cxn modelId="{105F4DF8-DDC2-4577-8EC0-607DEEAEFFA5}" type="presParOf" srcId="{941E83C7-624D-4F30-BDA0-AE5C068E4321}" destId="{527C8AFC-B98B-4B1C-899C-4BC13F291E35}" srcOrd="0" destOrd="0" presId="urn:microsoft.com/office/officeart/2008/layout/HalfCircleOrganizationChart"/>
    <dgm:cxn modelId="{C5BFDB6A-F15B-4170-B48E-12108C929702}" type="presParOf" srcId="{941E83C7-624D-4F30-BDA0-AE5C068E4321}" destId="{AF8A78FF-12FB-4C08-B8F9-4C91BAC3ABE2}" srcOrd="1" destOrd="0" presId="urn:microsoft.com/office/officeart/2008/layout/HalfCircleOrganizationChart"/>
    <dgm:cxn modelId="{B4CDF0E3-0540-4306-AB23-7D49D62A0A58}" type="presParOf" srcId="{941E83C7-624D-4F30-BDA0-AE5C068E4321}" destId="{6DFF922B-43E1-4EBD-9311-C7885B2C7832}" srcOrd="2" destOrd="0" presId="urn:microsoft.com/office/officeart/2008/layout/HalfCircleOrganizationChart"/>
    <dgm:cxn modelId="{687429EC-77A6-4A38-AF4F-E713E443EF44}" type="presParOf" srcId="{941E83C7-624D-4F30-BDA0-AE5C068E4321}" destId="{A0189EDD-DEEE-4F4B-B522-8266FE43DDE9}" srcOrd="3" destOrd="0" presId="urn:microsoft.com/office/officeart/2008/layout/HalfCircleOrganizationChart"/>
    <dgm:cxn modelId="{07BAD6B6-A56B-4CFF-8166-CBB06C0B767D}" type="presParOf" srcId="{A43E5E8A-2087-4988-8F98-5E0E1A4BB3AA}" destId="{905CA8B3-2A0A-46ED-A3A9-BFDEE85DE3A7}" srcOrd="1" destOrd="0" presId="urn:microsoft.com/office/officeart/2008/layout/HalfCircleOrganizationChart"/>
    <dgm:cxn modelId="{A124D4FF-4D0E-4429-B49B-E24FDAAFB0F3}" type="presParOf" srcId="{905CA8B3-2A0A-46ED-A3A9-BFDEE85DE3A7}" destId="{7FC460B7-B1F6-4787-A57C-422CAAD8D2B5}" srcOrd="0" destOrd="0" presId="urn:microsoft.com/office/officeart/2008/layout/HalfCircleOrganizationChart"/>
    <dgm:cxn modelId="{2637FD9B-14EB-4636-9356-6EA2B836FD80}" type="presParOf" srcId="{905CA8B3-2A0A-46ED-A3A9-BFDEE85DE3A7}" destId="{46C6820B-6FEB-4F5F-B1C0-FEA6251229D9}" srcOrd="1" destOrd="0" presId="urn:microsoft.com/office/officeart/2008/layout/HalfCircleOrganizationChart"/>
    <dgm:cxn modelId="{8B30F69D-99C0-4DF6-A20E-D910CF60F0A1}" type="presParOf" srcId="{46C6820B-6FEB-4F5F-B1C0-FEA6251229D9}" destId="{D9587889-98BF-4600-8DB6-E1FBDF7BC91E}" srcOrd="0" destOrd="0" presId="urn:microsoft.com/office/officeart/2008/layout/HalfCircleOrganizationChart"/>
    <dgm:cxn modelId="{FA05B2B4-681F-44B4-B8D2-05E062A6F9F3}" type="presParOf" srcId="{D9587889-98BF-4600-8DB6-E1FBDF7BC91E}" destId="{0DEA6A62-80D1-4806-88FB-BC462B61BA15}" srcOrd="0" destOrd="0" presId="urn:microsoft.com/office/officeart/2008/layout/HalfCircleOrganizationChart"/>
    <dgm:cxn modelId="{E4C8C3A0-F79B-4EF5-BDB3-5D6CAA5D7102}" type="presParOf" srcId="{D9587889-98BF-4600-8DB6-E1FBDF7BC91E}" destId="{4340C1CD-53F9-426A-BBE4-133082687843}" srcOrd="1" destOrd="0" presId="urn:microsoft.com/office/officeart/2008/layout/HalfCircleOrganizationChart"/>
    <dgm:cxn modelId="{29955558-306B-4EF0-901D-ECF25A7A443F}" type="presParOf" srcId="{D9587889-98BF-4600-8DB6-E1FBDF7BC91E}" destId="{2050C04D-4F81-47C0-87A8-78E867D3544A}" srcOrd="2" destOrd="0" presId="urn:microsoft.com/office/officeart/2008/layout/HalfCircleOrganizationChart"/>
    <dgm:cxn modelId="{F3CC963C-4FA6-49D9-B5D1-C7E7F813B2B1}" type="presParOf" srcId="{D9587889-98BF-4600-8DB6-E1FBDF7BC91E}" destId="{2BC0B93B-93D1-4364-A6B3-1A4D06B4C1CE}" srcOrd="3" destOrd="0" presId="urn:microsoft.com/office/officeart/2008/layout/HalfCircleOrganizationChart"/>
    <dgm:cxn modelId="{9740F3A5-30EA-4080-80F0-00640766DB0D}" type="presParOf" srcId="{46C6820B-6FEB-4F5F-B1C0-FEA6251229D9}" destId="{0663FF8D-AD91-4DB3-91AB-325B4723BE88}" srcOrd="1" destOrd="0" presId="urn:microsoft.com/office/officeart/2008/layout/HalfCircleOrganizationChart"/>
    <dgm:cxn modelId="{73FFC736-6CC9-4B86-9F86-ACEC324953A4}" type="presParOf" srcId="{46C6820B-6FEB-4F5F-B1C0-FEA6251229D9}" destId="{32AF12C4-6DBA-444F-B0A6-42CAA66CE691}" srcOrd="2" destOrd="0" presId="urn:microsoft.com/office/officeart/2008/layout/HalfCircleOrganizationChart"/>
    <dgm:cxn modelId="{90A79488-8EDA-45CD-9F0B-4D28F6DC35B1}" type="presParOf" srcId="{905CA8B3-2A0A-46ED-A3A9-BFDEE85DE3A7}" destId="{428229A6-5C7C-4837-B2A4-8B549B834BCA}" srcOrd="2" destOrd="0" presId="urn:microsoft.com/office/officeart/2008/layout/HalfCircleOrganizationChart"/>
    <dgm:cxn modelId="{744BBD1A-8BF8-4FB4-B776-B6C095A45FAC}" type="presParOf" srcId="{905CA8B3-2A0A-46ED-A3A9-BFDEE85DE3A7}" destId="{84F865A5-74AC-4474-8DB7-31D8C53BB3B9}" srcOrd="3" destOrd="0" presId="urn:microsoft.com/office/officeart/2008/layout/HalfCircleOrganizationChart"/>
    <dgm:cxn modelId="{329EBA94-891B-4841-9243-CB9FDC178B61}" type="presParOf" srcId="{84F865A5-74AC-4474-8DB7-31D8C53BB3B9}" destId="{5766F30F-7FE5-429A-ABF9-963640E2F3C3}" srcOrd="0" destOrd="0" presId="urn:microsoft.com/office/officeart/2008/layout/HalfCircleOrganizationChart"/>
    <dgm:cxn modelId="{18B7F5D1-FFA5-4F8B-BD80-E05D6E414E4C}" type="presParOf" srcId="{5766F30F-7FE5-429A-ABF9-963640E2F3C3}" destId="{A0F2CA3A-3555-4A72-BBF7-526C3B09F52B}" srcOrd="0" destOrd="0" presId="urn:microsoft.com/office/officeart/2008/layout/HalfCircleOrganizationChart"/>
    <dgm:cxn modelId="{7E03686E-01F3-4C8C-94B1-5F214CB2CF39}" type="presParOf" srcId="{5766F30F-7FE5-429A-ABF9-963640E2F3C3}" destId="{7E0A364C-F997-4DDA-AE0F-C2E5330A8B84}" srcOrd="1" destOrd="0" presId="urn:microsoft.com/office/officeart/2008/layout/HalfCircleOrganizationChart"/>
    <dgm:cxn modelId="{6F05CFAC-2D54-4FFC-95D3-FFB899E069C7}" type="presParOf" srcId="{5766F30F-7FE5-429A-ABF9-963640E2F3C3}" destId="{89D84538-6F19-4B63-BB70-3AFD3C5ECD71}" srcOrd="2" destOrd="0" presId="urn:microsoft.com/office/officeart/2008/layout/HalfCircleOrganizationChart"/>
    <dgm:cxn modelId="{953F6E69-33AF-4306-83AB-DE5501922509}" type="presParOf" srcId="{5766F30F-7FE5-429A-ABF9-963640E2F3C3}" destId="{672BF80C-C277-4925-B565-E0C9C16FE751}" srcOrd="3" destOrd="0" presId="urn:microsoft.com/office/officeart/2008/layout/HalfCircleOrganizationChart"/>
    <dgm:cxn modelId="{69F57C83-22AE-43C4-8123-C9444A5D0117}" type="presParOf" srcId="{84F865A5-74AC-4474-8DB7-31D8C53BB3B9}" destId="{B516A4E4-9C53-4A7C-817F-E0361344DC78}" srcOrd="1" destOrd="0" presId="urn:microsoft.com/office/officeart/2008/layout/HalfCircleOrganizationChart"/>
    <dgm:cxn modelId="{B9508044-987A-4F00-85FE-2FD151592A4A}" type="presParOf" srcId="{84F865A5-74AC-4474-8DB7-31D8C53BB3B9}" destId="{E12F746E-B1FA-40A9-B2C4-89000C676D8C}" srcOrd="2" destOrd="0" presId="urn:microsoft.com/office/officeart/2008/layout/HalfCircleOrganizationChart"/>
    <dgm:cxn modelId="{314B875D-30AA-40FC-83C0-76830033A57D}" type="presParOf" srcId="{A43E5E8A-2087-4988-8F98-5E0E1A4BB3AA}" destId="{720732AD-E42C-4757-8E59-011DC82EEFEC}" srcOrd="2" destOrd="0" presId="urn:microsoft.com/office/officeart/2008/layout/HalfCircleOrganizationChart"/>
    <dgm:cxn modelId="{80C7D672-5A65-4EEB-9406-83D33FAC025F}" type="presParOf" srcId="{66068523-6479-4974-A863-A5B8045BF398}" destId="{F9480301-3ACA-4078-96FA-A78571186D07}"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229A6-5C7C-4837-B2A4-8B549B834BCA}">
      <dsp:nvSpPr>
        <dsp:cNvPr id="0" name=""/>
        <dsp:cNvSpPr/>
      </dsp:nvSpPr>
      <dsp:spPr>
        <a:xfrm>
          <a:off x="1416209" y="2501582"/>
          <a:ext cx="763337" cy="554688"/>
        </a:xfrm>
        <a:custGeom>
          <a:avLst/>
          <a:gdLst/>
          <a:ahLst/>
          <a:cxnLst/>
          <a:rect l="0" t="0" r="0" b="0"/>
          <a:pathLst>
            <a:path>
              <a:moveTo>
                <a:pt x="763337" y="0"/>
              </a:moveTo>
              <a:lnTo>
                <a:pt x="763337" y="554688"/>
              </a:lnTo>
              <a:lnTo>
                <a:pt x="0" y="55468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C460B7-B1F6-4787-A57C-422CAAD8D2B5}">
      <dsp:nvSpPr>
        <dsp:cNvPr id="0" name=""/>
        <dsp:cNvSpPr/>
      </dsp:nvSpPr>
      <dsp:spPr>
        <a:xfrm>
          <a:off x="2179546" y="2501582"/>
          <a:ext cx="1092471" cy="558780"/>
        </a:xfrm>
        <a:custGeom>
          <a:avLst/>
          <a:gdLst/>
          <a:ahLst/>
          <a:cxnLst/>
          <a:rect l="0" t="0" r="0" b="0"/>
          <a:pathLst>
            <a:path>
              <a:moveTo>
                <a:pt x="0" y="0"/>
              </a:moveTo>
              <a:lnTo>
                <a:pt x="0" y="558780"/>
              </a:lnTo>
              <a:lnTo>
                <a:pt x="1092471" y="5587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D64384-DB0D-434C-8A8A-8AC065E59B12}">
      <dsp:nvSpPr>
        <dsp:cNvPr id="0" name=""/>
        <dsp:cNvSpPr/>
      </dsp:nvSpPr>
      <dsp:spPr>
        <a:xfrm>
          <a:off x="2179546" y="1092447"/>
          <a:ext cx="2848550" cy="382896"/>
        </a:xfrm>
        <a:custGeom>
          <a:avLst/>
          <a:gdLst/>
          <a:ahLst/>
          <a:cxnLst/>
          <a:rect l="0" t="0" r="0" b="0"/>
          <a:pathLst>
            <a:path>
              <a:moveTo>
                <a:pt x="2848550" y="0"/>
              </a:moveTo>
              <a:lnTo>
                <a:pt x="2848550" y="167386"/>
              </a:lnTo>
              <a:lnTo>
                <a:pt x="0" y="167386"/>
              </a:lnTo>
              <a:lnTo>
                <a:pt x="0" y="3828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463A42-36C2-4303-AF28-8473D24AE3F8}">
      <dsp:nvSpPr>
        <dsp:cNvPr id="0" name=""/>
        <dsp:cNvSpPr/>
      </dsp:nvSpPr>
      <dsp:spPr>
        <a:xfrm>
          <a:off x="6660144" y="2501582"/>
          <a:ext cx="1038265" cy="580059"/>
        </a:xfrm>
        <a:custGeom>
          <a:avLst/>
          <a:gdLst/>
          <a:ahLst/>
          <a:cxnLst/>
          <a:rect l="0" t="0" r="0" b="0"/>
          <a:pathLst>
            <a:path>
              <a:moveTo>
                <a:pt x="1038265" y="0"/>
              </a:moveTo>
              <a:lnTo>
                <a:pt x="1038265" y="580059"/>
              </a:lnTo>
              <a:lnTo>
                <a:pt x="0" y="58005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A27618-327C-4FA6-8E56-EAD5B7B5ED23}">
      <dsp:nvSpPr>
        <dsp:cNvPr id="0" name=""/>
        <dsp:cNvSpPr/>
      </dsp:nvSpPr>
      <dsp:spPr>
        <a:xfrm>
          <a:off x="7698410" y="2501582"/>
          <a:ext cx="863950" cy="579192"/>
        </a:xfrm>
        <a:custGeom>
          <a:avLst/>
          <a:gdLst/>
          <a:ahLst/>
          <a:cxnLst/>
          <a:rect l="0" t="0" r="0" b="0"/>
          <a:pathLst>
            <a:path>
              <a:moveTo>
                <a:pt x="0" y="0"/>
              </a:moveTo>
              <a:lnTo>
                <a:pt x="0" y="579192"/>
              </a:lnTo>
              <a:lnTo>
                <a:pt x="863950" y="57919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E4DE3F-E56C-42CE-86C2-0B085D7888D1}">
      <dsp:nvSpPr>
        <dsp:cNvPr id="0" name=""/>
        <dsp:cNvSpPr/>
      </dsp:nvSpPr>
      <dsp:spPr>
        <a:xfrm>
          <a:off x="5028097" y="1092447"/>
          <a:ext cx="2670313" cy="382896"/>
        </a:xfrm>
        <a:custGeom>
          <a:avLst/>
          <a:gdLst/>
          <a:ahLst/>
          <a:cxnLst/>
          <a:rect l="0" t="0" r="0" b="0"/>
          <a:pathLst>
            <a:path>
              <a:moveTo>
                <a:pt x="0" y="0"/>
              </a:moveTo>
              <a:lnTo>
                <a:pt x="0" y="167386"/>
              </a:lnTo>
              <a:lnTo>
                <a:pt x="2670313" y="167386"/>
              </a:lnTo>
              <a:lnTo>
                <a:pt x="2670313" y="3828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A29E9A-F468-4060-A5F3-D638B446E3BA}">
      <dsp:nvSpPr>
        <dsp:cNvPr id="0" name=""/>
        <dsp:cNvSpPr/>
      </dsp:nvSpPr>
      <dsp:spPr>
        <a:xfrm>
          <a:off x="4514978" y="66209"/>
          <a:ext cx="1026238" cy="10262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DB7256-DAF9-407A-B7FA-DF2432C7F965}">
      <dsp:nvSpPr>
        <dsp:cNvPr id="0" name=""/>
        <dsp:cNvSpPr/>
      </dsp:nvSpPr>
      <dsp:spPr>
        <a:xfrm>
          <a:off x="4514978" y="66209"/>
          <a:ext cx="1026238" cy="10262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A1BE1F-905A-4D72-ABED-2B02F07B7BB9}">
      <dsp:nvSpPr>
        <dsp:cNvPr id="0" name=""/>
        <dsp:cNvSpPr/>
      </dsp:nvSpPr>
      <dsp:spPr>
        <a:xfrm>
          <a:off x="4001858" y="250931"/>
          <a:ext cx="2052476" cy="65679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Reliability </a:t>
          </a:r>
        </a:p>
        <a:p>
          <a:pPr marL="0" lvl="0" indent="0" algn="ctr" defTabSz="844550">
            <a:lnSpc>
              <a:spcPct val="90000"/>
            </a:lnSpc>
            <a:spcBef>
              <a:spcPct val="0"/>
            </a:spcBef>
            <a:spcAft>
              <a:spcPct val="35000"/>
            </a:spcAft>
            <a:buNone/>
          </a:pPr>
          <a:r>
            <a:rPr lang="en-US" sz="1900" kern="1200" dirty="0"/>
            <a:t>0.9</a:t>
          </a:r>
        </a:p>
      </dsp:txBody>
      <dsp:txXfrm>
        <a:off x="4001858" y="250931"/>
        <a:ext cx="2052476" cy="656792"/>
      </dsp:txXfrm>
    </dsp:sp>
    <dsp:sp modelId="{078DDA81-361E-49E8-AE2A-48B44BB35A22}">
      <dsp:nvSpPr>
        <dsp:cNvPr id="0" name=""/>
        <dsp:cNvSpPr/>
      </dsp:nvSpPr>
      <dsp:spPr>
        <a:xfrm>
          <a:off x="7185291" y="1475344"/>
          <a:ext cx="1026238" cy="10262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969EFB-B68B-4E29-9CDD-BB980938F41C}">
      <dsp:nvSpPr>
        <dsp:cNvPr id="0" name=""/>
        <dsp:cNvSpPr/>
      </dsp:nvSpPr>
      <dsp:spPr>
        <a:xfrm>
          <a:off x="7185291" y="1475344"/>
          <a:ext cx="1026238" cy="10262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EC1734-8086-4B9B-8B80-CA93A5628293}">
      <dsp:nvSpPr>
        <dsp:cNvPr id="0" name=""/>
        <dsp:cNvSpPr/>
      </dsp:nvSpPr>
      <dsp:spPr>
        <a:xfrm>
          <a:off x="6672172" y="1660067"/>
          <a:ext cx="2052476" cy="65679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Criticality </a:t>
          </a:r>
        </a:p>
        <a:p>
          <a:pPr marL="0" lvl="0" indent="0" algn="ctr" defTabSz="844550">
            <a:lnSpc>
              <a:spcPct val="90000"/>
            </a:lnSpc>
            <a:spcBef>
              <a:spcPct val="0"/>
            </a:spcBef>
            <a:spcAft>
              <a:spcPct val="35000"/>
            </a:spcAft>
            <a:buNone/>
          </a:pPr>
          <a:r>
            <a:rPr lang="en-US" sz="1900" kern="1200" dirty="0"/>
            <a:t>4</a:t>
          </a:r>
        </a:p>
      </dsp:txBody>
      <dsp:txXfrm>
        <a:off x="6672172" y="1660067"/>
        <a:ext cx="2052476" cy="656792"/>
      </dsp:txXfrm>
    </dsp:sp>
    <dsp:sp modelId="{870EF890-927E-4EA8-BB70-D0871A30AC17}">
      <dsp:nvSpPr>
        <dsp:cNvPr id="0" name=""/>
        <dsp:cNvSpPr/>
      </dsp:nvSpPr>
      <dsp:spPr>
        <a:xfrm>
          <a:off x="8439212" y="2896052"/>
          <a:ext cx="1026238" cy="10262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B0D4B0-FD25-47A4-A348-813529478524}">
      <dsp:nvSpPr>
        <dsp:cNvPr id="0" name=""/>
        <dsp:cNvSpPr/>
      </dsp:nvSpPr>
      <dsp:spPr>
        <a:xfrm>
          <a:off x="8439212" y="2896052"/>
          <a:ext cx="1026238" cy="10262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77C678-8931-4F01-8920-2E1C8F89BAD5}">
      <dsp:nvSpPr>
        <dsp:cNvPr id="0" name=""/>
        <dsp:cNvSpPr/>
      </dsp:nvSpPr>
      <dsp:spPr>
        <a:xfrm>
          <a:off x="7926093" y="3080775"/>
          <a:ext cx="2052476" cy="65679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Importance </a:t>
          </a:r>
        </a:p>
        <a:p>
          <a:pPr marL="0" lvl="0" indent="0" algn="ctr" defTabSz="844550">
            <a:lnSpc>
              <a:spcPct val="90000"/>
            </a:lnSpc>
            <a:spcBef>
              <a:spcPct val="0"/>
            </a:spcBef>
            <a:spcAft>
              <a:spcPct val="35000"/>
            </a:spcAft>
            <a:buNone/>
          </a:pPr>
          <a:r>
            <a:rPr lang="en-US" sz="1900" kern="1200" dirty="0"/>
            <a:t>13</a:t>
          </a:r>
        </a:p>
      </dsp:txBody>
      <dsp:txXfrm>
        <a:off x="7926093" y="3080775"/>
        <a:ext cx="2052476" cy="656792"/>
      </dsp:txXfrm>
    </dsp:sp>
    <dsp:sp modelId="{53493B75-92E6-4C44-831A-D43CF30C744C}">
      <dsp:nvSpPr>
        <dsp:cNvPr id="0" name=""/>
        <dsp:cNvSpPr/>
      </dsp:nvSpPr>
      <dsp:spPr>
        <a:xfrm>
          <a:off x="5757055" y="2896919"/>
          <a:ext cx="1026238" cy="10262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0516B-3C50-46A2-97CD-15BCABB1E60A}">
      <dsp:nvSpPr>
        <dsp:cNvPr id="0" name=""/>
        <dsp:cNvSpPr/>
      </dsp:nvSpPr>
      <dsp:spPr>
        <a:xfrm>
          <a:off x="5757055" y="2896919"/>
          <a:ext cx="1026238" cy="10262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2A594-1BFD-4ED3-AE71-6AD3A6FD8FC8}">
      <dsp:nvSpPr>
        <dsp:cNvPr id="0" name=""/>
        <dsp:cNvSpPr/>
      </dsp:nvSpPr>
      <dsp:spPr>
        <a:xfrm>
          <a:off x="5243935" y="3081642"/>
          <a:ext cx="2052476" cy="65679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Requests </a:t>
          </a:r>
        </a:p>
        <a:p>
          <a:pPr marL="0" lvl="0" indent="0" algn="ctr" defTabSz="844550">
            <a:lnSpc>
              <a:spcPct val="90000"/>
            </a:lnSpc>
            <a:spcBef>
              <a:spcPct val="0"/>
            </a:spcBef>
            <a:spcAft>
              <a:spcPct val="35000"/>
            </a:spcAft>
            <a:buNone/>
          </a:pPr>
          <a:r>
            <a:rPr lang="en-US" sz="1900" kern="1200" dirty="0"/>
            <a:t>578</a:t>
          </a:r>
        </a:p>
      </dsp:txBody>
      <dsp:txXfrm>
        <a:off x="5243935" y="3081642"/>
        <a:ext cx="2052476" cy="656792"/>
      </dsp:txXfrm>
    </dsp:sp>
    <dsp:sp modelId="{AF8A78FF-12FB-4C08-B8F9-4C91BAC3ABE2}">
      <dsp:nvSpPr>
        <dsp:cNvPr id="0" name=""/>
        <dsp:cNvSpPr/>
      </dsp:nvSpPr>
      <dsp:spPr>
        <a:xfrm>
          <a:off x="1666427" y="1475344"/>
          <a:ext cx="1026238" cy="10262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FF922B-43E1-4EBD-9311-C7885B2C7832}">
      <dsp:nvSpPr>
        <dsp:cNvPr id="0" name=""/>
        <dsp:cNvSpPr/>
      </dsp:nvSpPr>
      <dsp:spPr>
        <a:xfrm>
          <a:off x="1666427" y="1475344"/>
          <a:ext cx="1026238" cy="10262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7C8AFC-B98B-4B1C-899C-4BC13F291E35}">
      <dsp:nvSpPr>
        <dsp:cNvPr id="0" name=""/>
        <dsp:cNvSpPr/>
      </dsp:nvSpPr>
      <dsp:spPr>
        <a:xfrm>
          <a:off x="1153308" y="1660067"/>
          <a:ext cx="2052476" cy="65679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Criticality</a:t>
          </a:r>
        </a:p>
        <a:p>
          <a:pPr marL="0" lvl="0" indent="0" algn="ctr" defTabSz="844550">
            <a:lnSpc>
              <a:spcPct val="90000"/>
            </a:lnSpc>
            <a:spcBef>
              <a:spcPct val="0"/>
            </a:spcBef>
            <a:spcAft>
              <a:spcPct val="35000"/>
            </a:spcAft>
            <a:buNone/>
          </a:pPr>
          <a:r>
            <a:rPr lang="en-US" sz="1900" kern="1200" dirty="0"/>
            <a:t>7</a:t>
          </a:r>
        </a:p>
      </dsp:txBody>
      <dsp:txXfrm>
        <a:off x="1153308" y="1660067"/>
        <a:ext cx="2052476" cy="656792"/>
      </dsp:txXfrm>
    </dsp:sp>
    <dsp:sp modelId="{4340C1CD-53F9-426A-BBE4-133082687843}">
      <dsp:nvSpPr>
        <dsp:cNvPr id="0" name=""/>
        <dsp:cNvSpPr/>
      </dsp:nvSpPr>
      <dsp:spPr>
        <a:xfrm>
          <a:off x="3148870" y="2864723"/>
          <a:ext cx="1026238" cy="104474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0C04D-4F81-47C0-87A8-78E867D3544A}">
      <dsp:nvSpPr>
        <dsp:cNvPr id="0" name=""/>
        <dsp:cNvSpPr/>
      </dsp:nvSpPr>
      <dsp:spPr>
        <a:xfrm>
          <a:off x="3148870" y="2864723"/>
          <a:ext cx="1026238" cy="104474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A6A62-80D1-4806-88FB-BC462B61BA15}">
      <dsp:nvSpPr>
        <dsp:cNvPr id="0" name=""/>
        <dsp:cNvSpPr/>
      </dsp:nvSpPr>
      <dsp:spPr>
        <a:xfrm>
          <a:off x="2635750" y="3052776"/>
          <a:ext cx="2052476" cy="66863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Response Time 1.1247</a:t>
          </a:r>
        </a:p>
      </dsp:txBody>
      <dsp:txXfrm>
        <a:off x="2635750" y="3052776"/>
        <a:ext cx="2052476" cy="668634"/>
      </dsp:txXfrm>
    </dsp:sp>
    <dsp:sp modelId="{7E0A364C-F997-4DDA-AE0F-C2E5330A8B84}">
      <dsp:nvSpPr>
        <dsp:cNvPr id="0" name=""/>
        <dsp:cNvSpPr/>
      </dsp:nvSpPr>
      <dsp:spPr>
        <a:xfrm>
          <a:off x="513119" y="2871548"/>
          <a:ext cx="1026238" cy="1026238"/>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D84538-6F19-4B63-BB70-3AFD3C5ECD71}">
      <dsp:nvSpPr>
        <dsp:cNvPr id="0" name=""/>
        <dsp:cNvSpPr/>
      </dsp:nvSpPr>
      <dsp:spPr>
        <a:xfrm>
          <a:off x="513119" y="2871548"/>
          <a:ext cx="1026238" cy="1026238"/>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F2CA3A-3555-4A72-BBF7-526C3B09F52B}">
      <dsp:nvSpPr>
        <dsp:cNvPr id="0" name=""/>
        <dsp:cNvSpPr/>
      </dsp:nvSpPr>
      <dsp:spPr>
        <a:xfrm>
          <a:off x="0" y="3056271"/>
          <a:ext cx="2052476" cy="65679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Connectivity</a:t>
          </a:r>
        </a:p>
        <a:p>
          <a:pPr marL="0" lvl="0" indent="0" algn="ctr" defTabSz="844550">
            <a:lnSpc>
              <a:spcPct val="90000"/>
            </a:lnSpc>
            <a:spcBef>
              <a:spcPct val="0"/>
            </a:spcBef>
            <a:spcAft>
              <a:spcPct val="35000"/>
            </a:spcAft>
            <a:buNone/>
          </a:pPr>
          <a:r>
            <a:rPr lang="en-US" sz="1900" kern="1200" dirty="0"/>
            <a:t> 5</a:t>
          </a:r>
        </a:p>
      </dsp:txBody>
      <dsp:txXfrm>
        <a:off x="0" y="3056271"/>
        <a:ext cx="2052476" cy="656792"/>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A95C-08A6-A74B-886D-80FFF03EE2DF}"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61E9D-2D0A-D540-A043-A84FC85E7BA2}" type="slidenum">
              <a:rPr lang="en-US" smtClean="0"/>
              <a:t>‹#›</a:t>
            </a:fld>
            <a:endParaRPr lang="en-US"/>
          </a:p>
        </p:txBody>
      </p:sp>
    </p:spTree>
    <p:extLst>
      <p:ext uri="{BB962C8B-B14F-4D97-AF65-F5344CB8AC3E}">
        <p14:creationId xmlns:p14="http://schemas.microsoft.com/office/powerpoint/2010/main" val="322879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a:t>
            </a:r>
          </a:p>
          <a:p>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1</a:t>
            </a:fld>
            <a:endParaRPr lang="en-US"/>
          </a:p>
        </p:txBody>
      </p:sp>
    </p:spTree>
    <p:extLst>
      <p:ext uri="{BB962C8B-B14F-4D97-AF65-F5344CB8AC3E}">
        <p14:creationId xmlns:p14="http://schemas.microsoft.com/office/powerpoint/2010/main" val="51935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12</a:t>
            </a:fld>
            <a:endParaRPr lang="en-US"/>
          </a:p>
        </p:txBody>
      </p:sp>
    </p:spTree>
    <p:extLst>
      <p:ext uri="{BB962C8B-B14F-4D97-AF65-F5344CB8AC3E}">
        <p14:creationId xmlns:p14="http://schemas.microsoft.com/office/powerpoint/2010/main" val="1125387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the final prediction models trained with 9K datasets, the worst reward loss was 5.5%, i.e., a considerably smaller error than the 10% error bound.</a:t>
            </a:r>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17</a:t>
            </a:fld>
            <a:endParaRPr lang="en-US"/>
          </a:p>
        </p:txBody>
      </p:sp>
    </p:spTree>
    <p:extLst>
      <p:ext uri="{BB962C8B-B14F-4D97-AF65-F5344CB8AC3E}">
        <p14:creationId xmlns:p14="http://schemas.microsoft.com/office/powerpoint/2010/main" val="1902390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best performing prediction models in Fig. 9 are the same as the ones suggested by the aggregated</a:t>
            </a:r>
          </a:p>
          <a:p>
            <a:r>
              <a:rPr lang="en-US" sz="1200" b="0" i="0" u="none" strike="noStrike" kern="1200" baseline="0" dirty="0">
                <a:solidFill>
                  <a:schemeClr val="tx1"/>
                </a:solidFill>
                <a:latin typeface="+mn-lt"/>
                <a:ea typeface="+mn-ea"/>
                <a:cs typeface="+mn-cs"/>
              </a:rPr>
              <a:t>similarity metrics (SAM Table III). The selected models presented reward loss of less than 1% (relative to the optimal</a:t>
            </a:r>
          </a:p>
          <a:p>
            <a:r>
              <a:rPr lang="en-US" sz="1200" b="0" i="0" u="none" strike="noStrike" kern="1200" baseline="0" dirty="0">
                <a:solidFill>
                  <a:schemeClr val="tx1"/>
                </a:solidFill>
                <a:latin typeface="+mn-lt"/>
                <a:ea typeface="+mn-ea"/>
                <a:cs typeface="+mn-cs"/>
              </a:rPr>
              <a:t>reward). This confirms that our methodology, in (step-4), properly selected the best prediction models. Moreover, each</a:t>
            </a:r>
          </a:p>
          <a:p>
            <a:r>
              <a:rPr lang="en-US" sz="1200" b="0" i="0" u="none" strike="noStrike" kern="1200" baseline="0" dirty="0">
                <a:solidFill>
                  <a:schemeClr val="tx1"/>
                </a:solidFill>
                <a:latin typeface="+mn-lt"/>
                <a:ea typeface="+mn-ea"/>
                <a:cs typeface="+mn-cs"/>
              </a:rPr>
              <a:t>of the lower performing models were correctly ranked, as they presented the same ranking positions by SAM values (III) as by</a:t>
            </a:r>
          </a:p>
          <a:p>
            <a:r>
              <a:rPr lang="en-US" sz="1200" b="0" i="0" u="none" strike="noStrike" kern="1200" baseline="0" dirty="0">
                <a:solidFill>
                  <a:schemeClr val="tx1"/>
                </a:solidFill>
                <a:latin typeface="+mn-lt"/>
                <a:ea typeface="+mn-ea"/>
                <a:cs typeface="+mn-cs"/>
              </a:rPr>
              <a:t>normalized reward (9). Ultimately, this was possible because during the model tuning iterations (steps 2, 3, and 1) we did</a:t>
            </a:r>
          </a:p>
          <a:p>
            <a:r>
              <a:rPr lang="en-US" sz="1200" b="0" i="0" u="none" strike="noStrike" kern="1200" baseline="0" dirty="0">
                <a:solidFill>
                  <a:schemeClr val="tx1"/>
                </a:solidFill>
                <a:latin typeface="+mn-lt"/>
                <a:ea typeface="+mn-ea"/>
                <a:cs typeface="+mn-cs"/>
              </a:rPr>
              <a:t>not discard any prediction model that could have potentially outperformed the alternatives (section IV-B).</a:t>
            </a:r>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18</a:t>
            </a:fld>
            <a:endParaRPr lang="en-US"/>
          </a:p>
        </p:txBody>
      </p:sp>
    </p:spTree>
    <p:extLst>
      <p:ext uri="{BB962C8B-B14F-4D97-AF65-F5344CB8AC3E}">
        <p14:creationId xmlns:p14="http://schemas.microsoft.com/office/powerpoint/2010/main" val="120088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 validity – optimistic similarity metrics can be too optimistic, because we do not count as a mismatch the cases of components with the same utility-change (i.e., same ranking position). However, this happened only for the Linear utility function, which already presented low prediction errors. </a:t>
            </a:r>
          </a:p>
          <a:p>
            <a:r>
              <a:rPr lang="en-US" dirty="0"/>
              <a:t>Conclusion validity - Different failure traces can cause different adaptation outcomes. Therefore, we carefully generated and tested failure</a:t>
            </a:r>
          </a:p>
          <a:p>
            <a:r>
              <a:rPr lang="en-US" dirty="0"/>
              <a:t>traces to be independent and identically distributed across the different ranges of dataset sizes and utility functions. This involved testing the generated traces for inconsistent output from the simulator (zero utility values). </a:t>
            </a:r>
          </a:p>
          <a:p>
            <a:r>
              <a:rPr lang="en-US" dirty="0"/>
              <a:t>External validity – Three factors hinder the generalization of our findings: size/quality of the failure traces, the specification of the components/shops, and the available adaptation rules. For a different setup of these factors, the current prediction errors might be unacceptable (even when small). This might happen if the adaptation decisions must present variances in utility that are smaller than the prediction errors.</a:t>
            </a:r>
          </a:p>
          <a:p>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19</a:t>
            </a:fld>
            <a:endParaRPr lang="en-US"/>
          </a:p>
        </p:txBody>
      </p:sp>
    </p:spTree>
    <p:extLst>
      <p:ext uri="{BB962C8B-B14F-4D97-AF65-F5344CB8AC3E}">
        <p14:creationId xmlns:p14="http://schemas.microsoft.com/office/powerpoint/2010/main" val="4174994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Listwise SVM MAP = http://www.cs.cornell.edu/people/tj/publications/yue_etal_07a.pdf</a:t>
            </a:r>
          </a:p>
        </p:txBody>
      </p:sp>
      <p:sp>
        <p:nvSpPr>
          <p:cNvPr id="4" name="Slide Number Placeholder 3"/>
          <p:cNvSpPr>
            <a:spLocks noGrp="1"/>
          </p:cNvSpPr>
          <p:nvPr>
            <p:ph type="sldNum" sz="quarter" idx="10"/>
          </p:nvPr>
        </p:nvSpPr>
        <p:spPr/>
        <p:txBody>
          <a:bodyPr/>
          <a:lstStyle/>
          <a:p>
            <a:fld id="{85561E9D-2D0A-D540-A043-A84FC85E7BA2}" type="slidenum">
              <a:rPr lang="en-US" smtClean="0"/>
              <a:t>23</a:t>
            </a:fld>
            <a:endParaRPr lang="en-US"/>
          </a:p>
        </p:txBody>
      </p:sp>
    </p:spTree>
    <p:extLst>
      <p:ext uri="{BB962C8B-B14F-4D97-AF65-F5344CB8AC3E}">
        <p14:creationId xmlns:p14="http://schemas.microsoft.com/office/powerpoint/2010/main" val="90871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Assumptions and challenges </a:t>
            </a:r>
          </a:p>
          <a:p>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2</a:t>
            </a:fld>
            <a:endParaRPr lang="en-US"/>
          </a:p>
        </p:txBody>
      </p:sp>
    </p:spTree>
    <p:extLst>
      <p:ext uri="{BB962C8B-B14F-4D97-AF65-F5344CB8AC3E}">
        <p14:creationId xmlns:p14="http://schemas.microsoft.com/office/powerpoint/2010/main" val="206917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a:t>
            </a:r>
          </a:p>
        </p:txBody>
      </p:sp>
      <p:sp>
        <p:nvSpPr>
          <p:cNvPr id="4" name="Slide Number Placeholder 3"/>
          <p:cNvSpPr>
            <a:spLocks noGrp="1"/>
          </p:cNvSpPr>
          <p:nvPr>
            <p:ph type="sldNum" sz="quarter" idx="10"/>
          </p:nvPr>
        </p:nvSpPr>
        <p:spPr/>
        <p:txBody>
          <a:bodyPr/>
          <a:lstStyle/>
          <a:p>
            <a:fld id="{85561E9D-2D0A-D540-A043-A84FC85E7BA2}" type="slidenum">
              <a:rPr lang="en-US" smtClean="0"/>
              <a:t>3</a:t>
            </a:fld>
            <a:endParaRPr lang="en-US"/>
          </a:p>
        </p:txBody>
      </p:sp>
    </p:spTree>
    <p:extLst>
      <p:ext uri="{BB962C8B-B14F-4D97-AF65-F5344CB8AC3E}">
        <p14:creationId xmlns:p14="http://schemas.microsoft.com/office/powerpoint/2010/main" val="73458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RQ2:  </a:t>
            </a:r>
          </a:p>
          <a:p>
            <a:pPr marL="0" indent="0">
              <a:lnSpc>
                <a:spcPct val="170000"/>
              </a:lnSpc>
              <a:buNone/>
            </a:pPr>
            <a:r>
              <a:rPr lang="en-US" sz="1100" dirty="0"/>
              <a:t> </a:t>
            </a:r>
            <a:r>
              <a:rPr lang="en-US" sz="1200" dirty="0"/>
              <a:t>Do the prediction models lead to a system performance that approximates an analytic-defined optimum (real loss lower than 10% ), considering that different arbitrary bounds could be chosen to trade between model accuracy and model runtime effort?</a:t>
            </a:r>
          </a:p>
        </p:txBody>
      </p:sp>
      <p:sp>
        <p:nvSpPr>
          <p:cNvPr id="4" name="Slide Number Placeholder 3"/>
          <p:cNvSpPr>
            <a:spLocks noGrp="1"/>
          </p:cNvSpPr>
          <p:nvPr>
            <p:ph type="sldNum" sz="quarter" idx="10"/>
          </p:nvPr>
        </p:nvSpPr>
        <p:spPr/>
        <p:txBody>
          <a:bodyPr/>
          <a:lstStyle/>
          <a:p>
            <a:fld id="{85561E9D-2D0A-D540-A043-A84FC85E7BA2}" type="slidenum">
              <a:rPr lang="en-US" smtClean="0"/>
              <a:t>4</a:t>
            </a:fld>
            <a:endParaRPr lang="en-US"/>
          </a:p>
        </p:txBody>
      </p:sp>
    </p:spTree>
    <p:extLst>
      <p:ext uri="{BB962C8B-B14F-4D97-AF65-F5344CB8AC3E}">
        <p14:creationId xmlns:p14="http://schemas.microsoft.com/office/powerpoint/2010/main" val="193049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RQ2:  </a:t>
            </a:r>
          </a:p>
          <a:p>
            <a:pPr marL="0" indent="0">
              <a:lnSpc>
                <a:spcPct val="170000"/>
              </a:lnSpc>
              <a:buNone/>
            </a:pPr>
            <a:r>
              <a:rPr lang="en-US" sz="1100" dirty="0"/>
              <a:t> </a:t>
            </a:r>
            <a:r>
              <a:rPr lang="en-US" sz="1200" dirty="0"/>
              <a:t>Do the prediction models lead to a system performance that approximates an analytic-defined optimum (real loss lower than 10% ), considering that different arbitrary bounds could be chosen to trade between model accuracy and model runtime effort?</a:t>
            </a:r>
          </a:p>
        </p:txBody>
      </p:sp>
      <p:sp>
        <p:nvSpPr>
          <p:cNvPr id="4" name="Slide Number Placeholder 3"/>
          <p:cNvSpPr>
            <a:spLocks noGrp="1"/>
          </p:cNvSpPr>
          <p:nvPr>
            <p:ph type="sldNum" sz="quarter" idx="10"/>
          </p:nvPr>
        </p:nvSpPr>
        <p:spPr/>
        <p:txBody>
          <a:bodyPr/>
          <a:lstStyle/>
          <a:p>
            <a:fld id="{85561E9D-2D0A-D540-A043-A84FC85E7BA2}" type="slidenum">
              <a:rPr lang="en-US" smtClean="0"/>
              <a:t>5</a:t>
            </a:fld>
            <a:endParaRPr lang="en-US"/>
          </a:p>
        </p:txBody>
      </p:sp>
    </p:spTree>
    <p:extLst>
      <p:ext uri="{BB962C8B-B14F-4D97-AF65-F5344CB8AC3E}">
        <p14:creationId xmlns:p14="http://schemas.microsoft.com/office/powerpoint/2010/main" val="239252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simplified</a:t>
            </a:r>
          </a:p>
        </p:txBody>
      </p:sp>
      <p:sp>
        <p:nvSpPr>
          <p:cNvPr id="4" name="Slide Number Placeholder 3"/>
          <p:cNvSpPr>
            <a:spLocks noGrp="1"/>
          </p:cNvSpPr>
          <p:nvPr>
            <p:ph type="sldNum" sz="quarter" idx="10"/>
          </p:nvPr>
        </p:nvSpPr>
        <p:spPr/>
        <p:txBody>
          <a:bodyPr/>
          <a:lstStyle/>
          <a:p>
            <a:fld id="{85561E9D-2D0A-D540-A043-A84FC85E7BA2}" type="slidenum">
              <a:rPr lang="en-US" smtClean="0"/>
              <a:t>6</a:t>
            </a:fld>
            <a:endParaRPr lang="en-US"/>
          </a:p>
        </p:txBody>
      </p:sp>
    </p:spTree>
    <p:extLst>
      <p:ext uri="{BB962C8B-B14F-4D97-AF65-F5344CB8AC3E}">
        <p14:creationId xmlns:p14="http://schemas.microsoft.com/office/powerpoint/2010/main" val="279396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Mapping to RQs</a:t>
            </a:r>
          </a:p>
          <a:p>
            <a:r>
              <a:rPr lang="en-US" dirty="0"/>
              <a:t>Modification and extensions</a:t>
            </a:r>
          </a:p>
          <a:p>
            <a:r>
              <a:rPr lang="en-US" dirty="0"/>
              <a:t>* Feature selection : rule-</a:t>
            </a:r>
            <a:r>
              <a:rPr lang="en-US" dirty="0" err="1"/>
              <a:t>baed</a:t>
            </a:r>
            <a:r>
              <a:rPr lang="en-US" dirty="0"/>
              <a:t> adaptation defines the scope for rules that can be systematically extended.</a:t>
            </a:r>
          </a:p>
          <a:p>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7</a:t>
            </a:fld>
            <a:endParaRPr lang="en-US"/>
          </a:p>
        </p:txBody>
      </p:sp>
    </p:spTree>
    <p:extLst>
      <p:ext uri="{BB962C8B-B14F-4D97-AF65-F5344CB8AC3E}">
        <p14:creationId xmlns:p14="http://schemas.microsoft.com/office/powerpoint/2010/main" val="49338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Mapping to RQs</a:t>
            </a:r>
          </a:p>
          <a:p>
            <a:r>
              <a:rPr lang="en-US" dirty="0"/>
              <a:t>Modification and extensions</a:t>
            </a:r>
          </a:p>
          <a:p>
            <a:r>
              <a:rPr lang="en-US" dirty="0"/>
              <a:t>Need a simulator for evaluation</a:t>
            </a:r>
          </a:p>
          <a:p>
            <a:endParaRPr lang="en-US" dirty="0"/>
          </a:p>
          <a:p>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8</a:t>
            </a:fld>
            <a:endParaRPr lang="en-US"/>
          </a:p>
        </p:txBody>
      </p:sp>
    </p:spTree>
    <p:extLst>
      <p:ext uri="{BB962C8B-B14F-4D97-AF65-F5344CB8AC3E}">
        <p14:creationId xmlns:p14="http://schemas.microsoft.com/office/powerpoint/2010/main" val="120722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Mapping to RQs</a:t>
            </a:r>
          </a:p>
          <a:p>
            <a:r>
              <a:rPr lang="en-US" dirty="0"/>
              <a:t>Modification and extensions</a:t>
            </a:r>
          </a:p>
          <a:p>
            <a:r>
              <a:rPr lang="en-US" dirty="0"/>
              <a:t>Need a simulator for evaluation</a:t>
            </a:r>
          </a:p>
          <a:p>
            <a:endParaRPr lang="en-US" dirty="0"/>
          </a:p>
          <a:p>
            <a:endParaRPr lang="en-US" dirty="0"/>
          </a:p>
        </p:txBody>
      </p:sp>
      <p:sp>
        <p:nvSpPr>
          <p:cNvPr id="4" name="Slide Number Placeholder 3"/>
          <p:cNvSpPr>
            <a:spLocks noGrp="1"/>
          </p:cNvSpPr>
          <p:nvPr>
            <p:ph type="sldNum" sz="quarter" idx="10"/>
          </p:nvPr>
        </p:nvSpPr>
        <p:spPr/>
        <p:txBody>
          <a:bodyPr/>
          <a:lstStyle/>
          <a:p>
            <a:fld id="{85561E9D-2D0A-D540-A043-A84FC85E7BA2}" type="slidenum">
              <a:rPr lang="en-US" smtClean="0"/>
              <a:t>9</a:t>
            </a:fld>
            <a:endParaRPr lang="en-US"/>
          </a:p>
        </p:txBody>
      </p:sp>
    </p:spTree>
    <p:extLst>
      <p:ext uri="{BB962C8B-B14F-4D97-AF65-F5344CB8AC3E}">
        <p14:creationId xmlns:p14="http://schemas.microsoft.com/office/powerpoint/2010/main" val="25180842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EF078-4F67-7747-8833-BEF9704F80B9}"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BA62B7-31E8-0240-A4A2-7CFEA4FD012E}" type="slidenum">
              <a:rPr lang="en-US" smtClean="0"/>
              <a:t>‹#›</a:t>
            </a:fld>
            <a:endParaRPr lang="en-US"/>
          </a:p>
        </p:txBody>
      </p:sp>
    </p:spTree>
    <p:extLst>
      <p:ext uri="{BB962C8B-B14F-4D97-AF65-F5344CB8AC3E}">
        <p14:creationId xmlns:p14="http://schemas.microsoft.com/office/powerpoint/2010/main" val="3407136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2B18-C528-0B46-98BA-CE723C1AAB8E}"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A62B7-31E8-0240-A4A2-7CFEA4FD012E}" type="slidenum">
              <a:rPr lang="en-US" smtClean="0"/>
              <a:t>‹#›</a:t>
            </a:fld>
            <a:endParaRPr lang="en-US"/>
          </a:p>
        </p:txBody>
      </p:sp>
    </p:spTree>
    <p:extLst>
      <p:ext uri="{BB962C8B-B14F-4D97-AF65-F5344CB8AC3E}">
        <p14:creationId xmlns:p14="http://schemas.microsoft.com/office/powerpoint/2010/main" val="358599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BC7520-8930-A04D-BC41-4C86677A50FC}"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A62B7-31E8-0240-A4A2-7CFEA4FD012E}" type="slidenum">
              <a:rPr lang="en-US" smtClean="0"/>
              <a:t>‹#›</a:t>
            </a:fld>
            <a:endParaRPr lang="en-US"/>
          </a:p>
        </p:txBody>
      </p:sp>
    </p:spTree>
    <p:extLst>
      <p:ext uri="{BB962C8B-B14F-4D97-AF65-F5344CB8AC3E}">
        <p14:creationId xmlns:p14="http://schemas.microsoft.com/office/powerpoint/2010/main" val="69860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0299" y="252813"/>
            <a:ext cx="10058400" cy="82901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23B9AF55-0766-EE4F-B770-9A47780D6EC7}"/>
              </a:ext>
            </a:extLst>
          </p:cNvPr>
          <p:cNvSpPr>
            <a:spLocks noGrp="1"/>
          </p:cNvSpPr>
          <p:nvPr>
            <p:ph type="dt" sz="half" idx="10"/>
          </p:nvPr>
        </p:nvSpPr>
        <p:spPr/>
        <p:txBody>
          <a:bodyPr/>
          <a:lstStyle/>
          <a:p>
            <a:fld id="{BD0AC83F-10DE-5045-AD8D-B9993DF55D8A}" type="datetime1">
              <a:rPr lang="en-US" smtClean="0"/>
              <a:t>11/13/2018</a:t>
            </a:fld>
            <a:endParaRPr lang="en-US"/>
          </a:p>
        </p:txBody>
      </p:sp>
      <p:sp>
        <p:nvSpPr>
          <p:cNvPr id="11" name="Footer Placeholder 10">
            <a:extLst>
              <a:ext uri="{FF2B5EF4-FFF2-40B4-BE49-F238E27FC236}">
                <a16:creationId xmlns:a16="http://schemas.microsoft.com/office/drawing/2014/main" id="{15450498-A4E6-BC4D-92C6-BC8E4C12CAA3}"/>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F10F8A37-E17A-3C46-B2A4-F9F5B4D8F019}"/>
              </a:ext>
            </a:extLst>
          </p:cNvPr>
          <p:cNvSpPr>
            <a:spLocks noGrp="1"/>
          </p:cNvSpPr>
          <p:nvPr>
            <p:ph type="sldNum" sz="quarter" idx="12"/>
          </p:nvPr>
        </p:nvSpPr>
        <p:spPr/>
        <p:txBody>
          <a:bodyPr/>
          <a:lstStyle/>
          <a:p>
            <a:fld id="{71BA62B7-31E8-0240-A4A2-7CFEA4FD012E}" type="slidenum">
              <a:rPr lang="en-US" smtClean="0"/>
              <a:t>‹#›</a:t>
            </a:fld>
            <a:endParaRPr lang="en-US" dirty="0"/>
          </a:p>
        </p:txBody>
      </p:sp>
    </p:spTree>
    <p:extLst>
      <p:ext uri="{BB962C8B-B14F-4D97-AF65-F5344CB8AC3E}">
        <p14:creationId xmlns:p14="http://schemas.microsoft.com/office/powerpoint/2010/main" val="14955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92E08BF-49F0-F24C-9016-8BFFB030BC33}" type="datetime1">
              <a:rPr lang="en-US" smtClean="0"/>
              <a:t>11/13/2018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BA62B7-31E8-0240-A4A2-7CFEA4FD012E}" type="slidenum">
              <a:rPr lang="en-US" smtClean="0"/>
              <a:t>‹#›</a:t>
            </a:fld>
            <a:endParaRPr lang="en-US"/>
          </a:p>
        </p:txBody>
      </p:sp>
    </p:spTree>
    <p:extLst>
      <p:ext uri="{BB962C8B-B14F-4D97-AF65-F5344CB8AC3E}">
        <p14:creationId xmlns:p14="http://schemas.microsoft.com/office/powerpoint/2010/main" val="138755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CC01CE-FB2B-FB4E-82EC-6D2030286643}" type="datetime1">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A62B7-31E8-0240-A4A2-7CFEA4FD012E}" type="slidenum">
              <a:rPr lang="en-US" smtClean="0"/>
              <a:t>‹#›</a:t>
            </a:fld>
            <a:endParaRPr lang="en-US"/>
          </a:p>
        </p:txBody>
      </p:sp>
    </p:spTree>
    <p:extLst>
      <p:ext uri="{BB962C8B-B14F-4D97-AF65-F5344CB8AC3E}">
        <p14:creationId xmlns:p14="http://schemas.microsoft.com/office/powerpoint/2010/main" val="99650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385FA-D7F8-6C40-84A3-65E33B9940DA}" type="datetime1">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A62B7-31E8-0240-A4A2-7CFEA4FD012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799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20C965-BEA6-634D-95CF-D1CDD66D24F6}" type="datetime1">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A62B7-31E8-0240-A4A2-7CFEA4FD012E}"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415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BEC17-DEB4-B14B-9615-4CEBEA08C21E}" type="datetime1">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A62B7-31E8-0240-A4A2-7CFEA4FD012E}" type="slidenum">
              <a:rPr lang="en-US" smtClean="0"/>
              <a:t>‹#›</a:t>
            </a:fld>
            <a:endParaRPr lang="en-US"/>
          </a:p>
        </p:txBody>
      </p:sp>
    </p:spTree>
    <p:extLst>
      <p:ext uri="{BB962C8B-B14F-4D97-AF65-F5344CB8AC3E}">
        <p14:creationId xmlns:p14="http://schemas.microsoft.com/office/powerpoint/2010/main" val="32160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54EB64-D671-4741-8E1A-101F5A29BC3A}" type="datetime1">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71BA62B7-31E8-0240-A4A2-7CFEA4FD012E}" type="slidenum">
              <a:rPr lang="en-US" smtClean="0"/>
              <a:t>‹#›</a:t>
            </a:fld>
            <a:endParaRPr lang="en-US"/>
          </a:p>
        </p:txBody>
      </p:sp>
    </p:spTree>
    <p:extLst>
      <p:ext uri="{BB962C8B-B14F-4D97-AF65-F5344CB8AC3E}">
        <p14:creationId xmlns:p14="http://schemas.microsoft.com/office/powerpoint/2010/main" val="38258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94607D-606F-DF4D-8062-963D71C1E168}" type="datetime1">
              <a:rPr lang="en-US" smtClean="0"/>
              <a:t>11/13/2018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71BA62B7-31E8-0240-A4A2-7CFEA4FD012E}" type="slidenum">
              <a:rPr lang="en-US" smtClean="0"/>
              <a:t>‹#›</a:t>
            </a:fld>
            <a:endParaRPr lang="en-US"/>
          </a:p>
        </p:txBody>
      </p:sp>
    </p:spTree>
    <p:extLst>
      <p:ext uri="{BB962C8B-B14F-4D97-AF65-F5344CB8AC3E}">
        <p14:creationId xmlns:p14="http://schemas.microsoft.com/office/powerpoint/2010/main" val="428334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02CD05B-C8BF-944A-9884-5F4B6E2F0CF9}" type="datetime1">
              <a:rPr lang="en-US" smtClean="0"/>
              <a:t>11/13/2018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BA62B7-31E8-0240-A4A2-7CFEA4FD012E}" type="slidenum">
              <a:rPr lang="en-US" smtClean="0"/>
              <a:t>‹#›</a:t>
            </a:fld>
            <a:endParaRPr lang="en-US"/>
          </a:p>
        </p:txBody>
      </p:sp>
    </p:spTree>
    <p:extLst>
      <p:ext uri="{BB962C8B-B14F-4D97-AF65-F5344CB8AC3E}">
        <p14:creationId xmlns:p14="http://schemas.microsoft.com/office/powerpoint/2010/main" val="87570423"/>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D9F0-1D2E-6B48-931C-F2C4366A6192}"/>
              </a:ext>
            </a:extLst>
          </p:cNvPr>
          <p:cNvSpPr>
            <a:spLocks noGrp="1"/>
          </p:cNvSpPr>
          <p:nvPr>
            <p:ph type="ctrTitle"/>
          </p:nvPr>
        </p:nvSpPr>
        <p:spPr/>
        <p:txBody>
          <a:bodyPr>
            <a:noAutofit/>
          </a:bodyPr>
          <a:lstStyle/>
          <a:p>
            <a:r>
              <a:rPr lang="en-US" sz="4400" dirty="0"/>
              <a:t>Learning Utility-changes for Rule-based</a:t>
            </a:r>
            <a:br>
              <a:rPr lang="en-US" sz="4400" dirty="0"/>
            </a:br>
            <a:r>
              <a:rPr lang="en-US" sz="4400" dirty="0"/>
              <a:t>Adaptation of Dynamic Architectures</a:t>
            </a:r>
            <a:br>
              <a:rPr lang="en-US" sz="4400" dirty="0"/>
            </a:br>
            <a:endParaRPr lang="en-US" sz="4400" dirty="0"/>
          </a:p>
        </p:txBody>
      </p:sp>
      <p:sp>
        <p:nvSpPr>
          <p:cNvPr id="3" name="Subtitle 2">
            <a:extLst>
              <a:ext uri="{FF2B5EF4-FFF2-40B4-BE49-F238E27FC236}">
                <a16:creationId xmlns:a16="http://schemas.microsoft.com/office/drawing/2014/main" id="{AE04F772-6716-DC40-8486-8725D499C440}"/>
              </a:ext>
            </a:extLst>
          </p:cNvPr>
          <p:cNvSpPr>
            <a:spLocks noGrp="1"/>
          </p:cNvSpPr>
          <p:nvPr>
            <p:ph type="subTitle" idx="1"/>
          </p:nvPr>
        </p:nvSpPr>
        <p:spPr>
          <a:xfrm>
            <a:off x="698139" y="4468031"/>
            <a:ext cx="9181841" cy="1069848"/>
          </a:xfrm>
        </p:spPr>
        <p:txBody>
          <a:bodyPr>
            <a:normAutofit fontScale="92500" lnSpcReduction="20000"/>
          </a:bodyPr>
          <a:lstStyle/>
          <a:p>
            <a:r>
              <a:rPr lang="en-US" dirty="0" err="1"/>
              <a:t>Sona</a:t>
            </a:r>
            <a:r>
              <a:rPr lang="en-US" dirty="0"/>
              <a:t> </a:t>
            </a:r>
            <a:r>
              <a:rPr lang="en-US" dirty="0" err="1"/>
              <a:t>Ghahremani</a:t>
            </a:r>
            <a:r>
              <a:rPr lang="en-US" dirty="0"/>
              <a:t>, Christian M. Adriano, and Holger Giese</a:t>
            </a:r>
          </a:p>
          <a:p>
            <a:endParaRPr lang="en-US" dirty="0"/>
          </a:p>
          <a:p>
            <a:r>
              <a:rPr lang="en-US" sz="1800" dirty="0"/>
              <a:t>To be </a:t>
            </a:r>
            <a:r>
              <a:rPr lang="en-US" sz="1800"/>
              <a:t>presented at International </a:t>
            </a:r>
            <a:r>
              <a:rPr lang="en-US" sz="1800" dirty="0"/>
              <a:t>Conference on Autonomic Computing (ICAC2018)</a:t>
            </a:r>
          </a:p>
        </p:txBody>
      </p:sp>
    </p:spTree>
    <p:extLst>
      <p:ext uri="{BB962C8B-B14F-4D97-AF65-F5344CB8AC3E}">
        <p14:creationId xmlns:p14="http://schemas.microsoft.com/office/powerpoint/2010/main" val="329685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AA54-6831-40CF-A2A8-8F721D9F0039}"/>
              </a:ext>
            </a:extLst>
          </p:cNvPr>
          <p:cNvSpPr>
            <a:spLocks noGrp="1"/>
          </p:cNvSpPr>
          <p:nvPr>
            <p:ph type="title"/>
          </p:nvPr>
        </p:nvSpPr>
        <p:spPr/>
        <p:txBody>
          <a:bodyPr>
            <a:normAutofit fontScale="90000"/>
          </a:bodyPr>
          <a:lstStyle/>
          <a:p>
            <a:r>
              <a:rPr lang="en-US" dirty="0"/>
              <a:t>Ground Truth</a:t>
            </a:r>
          </a:p>
        </p:txBody>
      </p:sp>
      <p:pic>
        <p:nvPicPr>
          <p:cNvPr id="5" name="Content Placeholder 4">
            <a:extLst>
              <a:ext uri="{FF2B5EF4-FFF2-40B4-BE49-F238E27FC236}">
                <a16:creationId xmlns:a16="http://schemas.microsoft.com/office/drawing/2014/main" id="{D6CB0620-2E59-4A4F-BD9A-A85B4DD2CC32}"/>
              </a:ext>
            </a:extLst>
          </p:cNvPr>
          <p:cNvPicPr>
            <a:picLocks noGrp="1" noChangeAspect="1"/>
          </p:cNvPicPr>
          <p:nvPr>
            <p:ph idx="1"/>
          </p:nvPr>
        </p:nvPicPr>
        <p:blipFill>
          <a:blip r:embed="rId2"/>
          <a:stretch>
            <a:fillRect/>
          </a:stretch>
        </p:blipFill>
        <p:spPr>
          <a:xfrm>
            <a:off x="1066800" y="1461294"/>
            <a:ext cx="10058400" cy="3800791"/>
          </a:xfrm>
          <a:prstGeom prst="rect">
            <a:avLst/>
          </a:prstGeom>
        </p:spPr>
      </p:pic>
      <p:sp>
        <p:nvSpPr>
          <p:cNvPr id="4" name="Slide Number Placeholder 3">
            <a:extLst>
              <a:ext uri="{FF2B5EF4-FFF2-40B4-BE49-F238E27FC236}">
                <a16:creationId xmlns:a16="http://schemas.microsoft.com/office/drawing/2014/main" id="{37939A09-2BAD-4518-9866-719876CE3DEC}"/>
              </a:ext>
            </a:extLst>
          </p:cNvPr>
          <p:cNvSpPr>
            <a:spLocks noGrp="1"/>
          </p:cNvSpPr>
          <p:nvPr>
            <p:ph type="sldNum" sz="quarter" idx="12"/>
          </p:nvPr>
        </p:nvSpPr>
        <p:spPr/>
        <p:txBody>
          <a:bodyPr/>
          <a:lstStyle/>
          <a:p>
            <a:fld id="{71BA62B7-31E8-0240-A4A2-7CFEA4FD012E}" type="slidenum">
              <a:rPr lang="en-US" smtClean="0"/>
              <a:t>10</a:t>
            </a:fld>
            <a:endParaRPr lang="en-US" dirty="0"/>
          </a:p>
        </p:txBody>
      </p:sp>
      <p:sp>
        <p:nvSpPr>
          <p:cNvPr id="3" name="Rectangle 2">
            <a:extLst>
              <a:ext uri="{FF2B5EF4-FFF2-40B4-BE49-F238E27FC236}">
                <a16:creationId xmlns:a16="http://schemas.microsoft.com/office/drawing/2014/main" id="{EB862B92-2BE4-1248-AF99-9C6FE30A9D94}"/>
              </a:ext>
            </a:extLst>
          </p:cNvPr>
          <p:cNvSpPr/>
          <p:nvPr/>
        </p:nvSpPr>
        <p:spPr>
          <a:xfrm>
            <a:off x="1066800" y="1461294"/>
            <a:ext cx="10739120" cy="733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236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7884-35A5-BC40-9118-EAEBBA700BDA}"/>
              </a:ext>
            </a:extLst>
          </p:cNvPr>
          <p:cNvSpPr>
            <a:spLocks noGrp="1"/>
          </p:cNvSpPr>
          <p:nvPr>
            <p:ph type="title"/>
          </p:nvPr>
        </p:nvSpPr>
        <p:spPr/>
        <p:txBody>
          <a:bodyPr>
            <a:normAutofit fontScale="90000"/>
          </a:bodyPr>
          <a:lstStyle/>
          <a:p>
            <a:r>
              <a:rPr lang="en-US" dirty="0"/>
              <a:t>Which machine leaning methods?</a:t>
            </a:r>
          </a:p>
        </p:txBody>
      </p:sp>
      <p:sp>
        <p:nvSpPr>
          <p:cNvPr id="4" name="Slide Number Placeholder 3">
            <a:extLst>
              <a:ext uri="{FF2B5EF4-FFF2-40B4-BE49-F238E27FC236}">
                <a16:creationId xmlns:a16="http://schemas.microsoft.com/office/drawing/2014/main" id="{A95C6DC1-06D4-9748-9C32-A527570F8160}"/>
              </a:ext>
            </a:extLst>
          </p:cNvPr>
          <p:cNvSpPr>
            <a:spLocks noGrp="1"/>
          </p:cNvSpPr>
          <p:nvPr>
            <p:ph type="sldNum" sz="quarter" idx="12"/>
          </p:nvPr>
        </p:nvSpPr>
        <p:spPr/>
        <p:txBody>
          <a:bodyPr/>
          <a:lstStyle/>
          <a:p>
            <a:fld id="{71BA62B7-31E8-0240-A4A2-7CFEA4FD012E}" type="slidenum">
              <a:rPr lang="en-US" smtClean="0"/>
              <a:t>11</a:t>
            </a:fld>
            <a:endParaRPr lang="en-US" dirty="0"/>
          </a:p>
        </p:txBody>
      </p:sp>
      <p:sp>
        <p:nvSpPr>
          <p:cNvPr id="5" name="Rectangle 4">
            <a:extLst>
              <a:ext uri="{FF2B5EF4-FFF2-40B4-BE49-F238E27FC236}">
                <a16:creationId xmlns:a16="http://schemas.microsoft.com/office/drawing/2014/main" id="{B421F854-E358-844A-89B0-FA782A7D1DF8}"/>
              </a:ext>
            </a:extLst>
          </p:cNvPr>
          <p:cNvSpPr/>
          <p:nvPr/>
        </p:nvSpPr>
        <p:spPr>
          <a:xfrm>
            <a:off x="2947628" y="4952494"/>
            <a:ext cx="5864426" cy="369332"/>
          </a:xfrm>
          <a:prstGeom prst="rect">
            <a:avLst/>
          </a:prstGeom>
        </p:spPr>
        <p:txBody>
          <a:bodyPr wrap="none">
            <a:spAutoFit/>
          </a:bodyPr>
          <a:lstStyle/>
          <a:p>
            <a:r>
              <a:rPr lang="en-US" dirty="0"/>
              <a:t>CHOICE: Ensemble Methods based on Decision Trees</a:t>
            </a:r>
          </a:p>
        </p:txBody>
      </p:sp>
      <p:sp>
        <p:nvSpPr>
          <p:cNvPr id="8" name="Rectangle 7">
            <a:extLst>
              <a:ext uri="{FF2B5EF4-FFF2-40B4-BE49-F238E27FC236}">
                <a16:creationId xmlns:a16="http://schemas.microsoft.com/office/drawing/2014/main" id="{DD5ED43B-F9B6-4212-AA82-CA72B4E5A0C0}"/>
              </a:ext>
            </a:extLst>
          </p:cNvPr>
          <p:cNvSpPr/>
          <p:nvPr/>
        </p:nvSpPr>
        <p:spPr>
          <a:xfrm>
            <a:off x="1081611" y="1536174"/>
            <a:ext cx="4437888" cy="2308324"/>
          </a:xfrm>
          <a:prstGeom prst="rect">
            <a:avLst/>
          </a:prstGeom>
        </p:spPr>
        <p:txBody>
          <a:bodyPr wrap="square">
            <a:spAutoFit/>
          </a:bodyPr>
          <a:lstStyle/>
          <a:p>
            <a:r>
              <a:rPr lang="en-US" dirty="0"/>
              <a:t>OUR DESIGN CONSTRAINTS:</a:t>
            </a:r>
          </a:p>
          <a:p>
            <a:pPr marL="285750" indent="-285750">
              <a:buFont typeface="Arial" panose="020B0604020202020204" pitchFamily="34" charset="0"/>
              <a:buChar char="•"/>
            </a:pPr>
            <a:r>
              <a:rPr lang="en-US" dirty="0"/>
              <a:t>Non-linear regression</a:t>
            </a:r>
          </a:p>
          <a:p>
            <a:pPr marL="285750" indent="-285750">
              <a:buFont typeface="Arial" panose="020B0604020202020204" pitchFamily="34" charset="0"/>
              <a:buChar char="•"/>
            </a:pPr>
            <a:r>
              <a:rPr lang="en-US" dirty="0"/>
              <a:t>Automatic feature selection</a:t>
            </a:r>
          </a:p>
          <a:p>
            <a:pPr marL="285750" indent="-285750">
              <a:buFont typeface="Arial" panose="020B0604020202020204" pitchFamily="34" charset="0"/>
              <a:buChar char="•"/>
            </a:pPr>
            <a:r>
              <a:rPr lang="en-US" dirty="0"/>
              <a:t>Fast to train</a:t>
            </a:r>
          </a:p>
          <a:p>
            <a:pPr marL="285750" indent="-285750">
              <a:buFont typeface="Arial" panose="020B0604020202020204" pitchFamily="34" charset="0"/>
              <a:buChar char="•"/>
            </a:pPr>
            <a:r>
              <a:rPr lang="en-US" dirty="0"/>
              <a:t>Fast to execute</a:t>
            </a:r>
          </a:p>
          <a:p>
            <a:pPr marL="285750" indent="-285750">
              <a:buFont typeface="Arial" panose="020B0604020202020204" pitchFamily="34" charset="0"/>
              <a:buChar char="•"/>
            </a:pPr>
            <a:r>
              <a:rPr lang="en-US" dirty="0"/>
              <a:t>Comparable methods </a:t>
            </a:r>
          </a:p>
          <a:p>
            <a:pPr marL="285750" indent="-285750">
              <a:buFont typeface="Arial" panose="020B0604020202020204" pitchFamily="34" charset="0"/>
              <a:buChar char="•"/>
            </a:pPr>
            <a:r>
              <a:rPr lang="en-US" dirty="0"/>
              <a:t>Explainable predictions (white box)</a:t>
            </a:r>
          </a:p>
          <a:p>
            <a:endParaRPr lang="en-US" dirty="0"/>
          </a:p>
        </p:txBody>
      </p:sp>
    </p:spTree>
    <p:extLst>
      <p:ext uri="{BB962C8B-B14F-4D97-AF65-F5344CB8AC3E}">
        <p14:creationId xmlns:p14="http://schemas.microsoft.com/office/powerpoint/2010/main" val="35610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CCD8-DF5D-49A7-AFF0-B91583D96A9D}"/>
              </a:ext>
            </a:extLst>
          </p:cNvPr>
          <p:cNvSpPr>
            <a:spLocks noGrp="1"/>
          </p:cNvSpPr>
          <p:nvPr>
            <p:ph type="title"/>
          </p:nvPr>
        </p:nvSpPr>
        <p:spPr/>
        <p:txBody>
          <a:bodyPr>
            <a:normAutofit fontScale="90000"/>
          </a:bodyPr>
          <a:lstStyle/>
          <a:p>
            <a:r>
              <a:rPr lang="en-US" dirty="0"/>
              <a:t>Machine Learning methods</a:t>
            </a:r>
          </a:p>
        </p:txBody>
      </p:sp>
      <p:sp>
        <p:nvSpPr>
          <p:cNvPr id="4" name="Slide Number Placeholder 3">
            <a:extLst>
              <a:ext uri="{FF2B5EF4-FFF2-40B4-BE49-F238E27FC236}">
                <a16:creationId xmlns:a16="http://schemas.microsoft.com/office/drawing/2014/main" id="{51598E83-F70D-4FF8-95CB-14D68BA99E0C}"/>
              </a:ext>
            </a:extLst>
          </p:cNvPr>
          <p:cNvSpPr>
            <a:spLocks noGrp="1"/>
          </p:cNvSpPr>
          <p:nvPr>
            <p:ph type="sldNum" sz="quarter" idx="12"/>
          </p:nvPr>
        </p:nvSpPr>
        <p:spPr>
          <a:xfrm>
            <a:off x="11311128" y="6272784"/>
            <a:ext cx="640080" cy="365125"/>
          </a:xfrm>
        </p:spPr>
        <p:txBody>
          <a:bodyPr/>
          <a:lstStyle/>
          <a:p>
            <a:fld id="{71BA62B7-31E8-0240-A4A2-7CFEA4FD012E}" type="slidenum">
              <a:rPr lang="en-US" smtClean="0"/>
              <a:t>12</a:t>
            </a:fld>
            <a:endParaRPr lang="en-US" dirty="0"/>
          </a:p>
        </p:txBody>
      </p:sp>
      <p:graphicFrame>
        <p:nvGraphicFramePr>
          <p:cNvPr id="5" name="Diagram 4">
            <a:extLst>
              <a:ext uri="{FF2B5EF4-FFF2-40B4-BE49-F238E27FC236}">
                <a16:creationId xmlns:a16="http://schemas.microsoft.com/office/drawing/2014/main" id="{3E4479D2-19A1-4AF8-8877-D4676FC47E24}"/>
              </a:ext>
            </a:extLst>
          </p:cNvPr>
          <p:cNvGraphicFramePr/>
          <p:nvPr>
            <p:extLst>
              <p:ext uri="{D42A27DB-BD31-4B8C-83A1-F6EECF244321}">
                <p14:modId xmlns:p14="http://schemas.microsoft.com/office/powerpoint/2010/main" val="4199133143"/>
              </p:ext>
            </p:extLst>
          </p:nvPr>
        </p:nvGraphicFramePr>
        <p:xfrm>
          <a:off x="1763126" y="962193"/>
          <a:ext cx="997857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A6A7E4D-A175-4070-9EF7-AE63E40293EB}"/>
              </a:ext>
            </a:extLst>
          </p:cNvPr>
          <p:cNvSpPr txBox="1"/>
          <p:nvPr/>
        </p:nvSpPr>
        <p:spPr>
          <a:xfrm>
            <a:off x="8403845" y="1791206"/>
            <a:ext cx="338554" cy="369332"/>
          </a:xfrm>
          <a:prstGeom prst="rect">
            <a:avLst/>
          </a:prstGeom>
          <a:noFill/>
        </p:spPr>
        <p:txBody>
          <a:bodyPr wrap="none" rtlCol="0">
            <a:spAutoFit/>
          </a:bodyPr>
          <a:lstStyle/>
          <a:p>
            <a:r>
              <a:rPr lang="en-US" dirty="0"/>
              <a:t>&gt;</a:t>
            </a:r>
          </a:p>
        </p:txBody>
      </p:sp>
      <p:sp>
        <p:nvSpPr>
          <p:cNvPr id="9" name="TextBox 8">
            <a:extLst>
              <a:ext uri="{FF2B5EF4-FFF2-40B4-BE49-F238E27FC236}">
                <a16:creationId xmlns:a16="http://schemas.microsoft.com/office/drawing/2014/main" id="{C4081B08-7901-474C-885A-1AAD5A32869F}"/>
              </a:ext>
            </a:extLst>
          </p:cNvPr>
          <p:cNvSpPr txBox="1"/>
          <p:nvPr/>
        </p:nvSpPr>
        <p:spPr>
          <a:xfrm>
            <a:off x="4160561" y="3632472"/>
            <a:ext cx="338554" cy="369332"/>
          </a:xfrm>
          <a:prstGeom prst="rect">
            <a:avLst/>
          </a:prstGeom>
          <a:noFill/>
        </p:spPr>
        <p:txBody>
          <a:bodyPr wrap="none" rtlCol="0">
            <a:spAutoFit/>
          </a:bodyPr>
          <a:lstStyle/>
          <a:p>
            <a:r>
              <a:rPr lang="en-US" dirty="0"/>
              <a:t>&gt;</a:t>
            </a:r>
          </a:p>
        </p:txBody>
      </p:sp>
      <p:sp>
        <p:nvSpPr>
          <p:cNvPr id="11" name="TextBox 10">
            <a:extLst>
              <a:ext uri="{FF2B5EF4-FFF2-40B4-BE49-F238E27FC236}">
                <a16:creationId xmlns:a16="http://schemas.microsoft.com/office/drawing/2014/main" id="{05B1C5E5-1047-45A4-948A-93308E90FCC6}"/>
              </a:ext>
            </a:extLst>
          </p:cNvPr>
          <p:cNvSpPr txBox="1"/>
          <p:nvPr/>
        </p:nvSpPr>
        <p:spPr>
          <a:xfrm>
            <a:off x="9647362" y="3632472"/>
            <a:ext cx="338554" cy="369332"/>
          </a:xfrm>
          <a:prstGeom prst="rect">
            <a:avLst/>
          </a:prstGeom>
          <a:noFill/>
        </p:spPr>
        <p:txBody>
          <a:bodyPr wrap="none" rtlCol="0">
            <a:spAutoFit/>
          </a:bodyPr>
          <a:lstStyle/>
          <a:p>
            <a:r>
              <a:rPr lang="en-US" dirty="0"/>
              <a:t>&gt;</a:t>
            </a:r>
          </a:p>
        </p:txBody>
      </p:sp>
      <p:cxnSp>
        <p:nvCxnSpPr>
          <p:cNvPr id="26" name="Straight Arrow Connector 25">
            <a:extLst>
              <a:ext uri="{FF2B5EF4-FFF2-40B4-BE49-F238E27FC236}">
                <a16:creationId xmlns:a16="http://schemas.microsoft.com/office/drawing/2014/main" id="{FE115967-8A99-4BB2-90B5-AF79BD78A50E}"/>
              </a:ext>
            </a:extLst>
          </p:cNvPr>
          <p:cNvCxnSpPr>
            <a:cxnSpLocks/>
          </p:cNvCxnSpPr>
          <p:nvPr/>
        </p:nvCxnSpPr>
        <p:spPr>
          <a:xfrm>
            <a:off x="10972440" y="4804549"/>
            <a:ext cx="310932" cy="74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AB8154-0373-48DF-B761-3D596A3B79C5}"/>
              </a:ext>
            </a:extLst>
          </p:cNvPr>
          <p:cNvCxnSpPr>
            <a:cxnSpLocks/>
          </p:cNvCxnSpPr>
          <p:nvPr/>
        </p:nvCxnSpPr>
        <p:spPr>
          <a:xfrm flipH="1">
            <a:off x="10164139" y="4804549"/>
            <a:ext cx="275074" cy="76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F9AA953-9CCB-49B8-935D-3E6A92482181}"/>
              </a:ext>
            </a:extLst>
          </p:cNvPr>
          <p:cNvCxnSpPr>
            <a:cxnSpLocks/>
          </p:cNvCxnSpPr>
          <p:nvPr/>
        </p:nvCxnSpPr>
        <p:spPr>
          <a:xfrm>
            <a:off x="8310319" y="4819165"/>
            <a:ext cx="310932" cy="74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3A299F7-8D62-4670-B01C-B497AF18F84C}"/>
              </a:ext>
            </a:extLst>
          </p:cNvPr>
          <p:cNvCxnSpPr>
            <a:cxnSpLocks/>
          </p:cNvCxnSpPr>
          <p:nvPr/>
        </p:nvCxnSpPr>
        <p:spPr>
          <a:xfrm flipH="1">
            <a:off x="7502018" y="4819165"/>
            <a:ext cx="275074" cy="76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89EA7E9-5372-4B5A-927B-6A88EA080A68}"/>
              </a:ext>
            </a:extLst>
          </p:cNvPr>
          <p:cNvCxnSpPr>
            <a:cxnSpLocks/>
          </p:cNvCxnSpPr>
          <p:nvPr/>
        </p:nvCxnSpPr>
        <p:spPr>
          <a:xfrm>
            <a:off x="5691426" y="4811811"/>
            <a:ext cx="310932" cy="74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7250FB9-F392-43F9-8961-991A32C5598D}"/>
              </a:ext>
            </a:extLst>
          </p:cNvPr>
          <p:cNvCxnSpPr>
            <a:cxnSpLocks/>
          </p:cNvCxnSpPr>
          <p:nvPr/>
        </p:nvCxnSpPr>
        <p:spPr>
          <a:xfrm flipH="1">
            <a:off x="4883125" y="4811811"/>
            <a:ext cx="275074" cy="76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845E24-4E2A-44B4-82AF-98AEA1148CEE}"/>
              </a:ext>
            </a:extLst>
          </p:cNvPr>
          <p:cNvCxnSpPr>
            <a:cxnSpLocks/>
          </p:cNvCxnSpPr>
          <p:nvPr/>
        </p:nvCxnSpPr>
        <p:spPr>
          <a:xfrm>
            <a:off x="3102963" y="4790096"/>
            <a:ext cx="310932" cy="74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BFC62FB-43D4-416C-8475-AE6FACE248D4}"/>
              </a:ext>
            </a:extLst>
          </p:cNvPr>
          <p:cNvCxnSpPr>
            <a:cxnSpLocks/>
          </p:cNvCxnSpPr>
          <p:nvPr/>
        </p:nvCxnSpPr>
        <p:spPr>
          <a:xfrm flipH="1">
            <a:off x="2294662" y="4790096"/>
            <a:ext cx="275074" cy="76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8611484-4CC9-4822-8104-5C9ACD4C67DB}"/>
              </a:ext>
            </a:extLst>
          </p:cNvPr>
          <p:cNvSpPr txBox="1"/>
          <p:nvPr/>
        </p:nvSpPr>
        <p:spPr>
          <a:xfrm>
            <a:off x="1951664" y="4927702"/>
            <a:ext cx="357790"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7473A086-5CA6-4E3D-8AD2-098E39F89AAD}"/>
              </a:ext>
            </a:extLst>
          </p:cNvPr>
          <p:cNvSpPr txBox="1"/>
          <p:nvPr/>
        </p:nvSpPr>
        <p:spPr>
          <a:xfrm>
            <a:off x="5761532" y="4927702"/>
            <a:ext cx="338554" cy="369332"/>
          </a:xfrm>
          <a:prstGeom prst="rect">
            <a:avLst/>
          </a:prstGeom>
          <a:noFill/>
        </p:spPr>
        <p:txBody>
          <a:bodyPr wrap="none" rtlCol="0">
            <a:spAutoFit/>
          </a:bodyPr>
          <a:lstStyle/>
          <a:p>
            <a:r>
              <a:rPr lang="en-US" dirty="0"/>
              <a:t>&gt;</a:t>
            </a:r>
          </a:p>
        </p:txBody>
      </p:sp>
      <p:sp>
        <p:nvSpPr>
          <p:cNvPr id="48" name="TextBox 47">
            <a:extLst>
              <a:ext uri="{FF2B5EF4-FFF2-40B4-BE49-F238E27FC236}">
                <a16:creationId xmlns:a16="http://schemas.microsoft.com/office/drawing/2014/main" id="{15242FBA-708A-4033-9951-5F2F3D5789B3}"/>
              </a:ext>
            </a:extLst>
          </p:cNvPr>
          <p:cNvSpPr txBox="1"/>
          <p:nvPr/>
        </p:nvSpPr>
        <p:spPr>
          <a:xfrm>
            <a:off x="2188369" y="4927702"/>
            <a:ext cx="184731" cy="646331"/>
          </a:xfrm>
          <a:prstGeom prst="rect">
            <a:avLst/>
          </a:prstGeom>
          <a:noFill/>
        </p:spPr>
        <p:txBody>
          <a:bodyPr wrap="none" rtlCol="0">
            <a:spAutoFit/>
          </a:bodyPr>
          <a:lstStyle/>
          <a:p>
            <a:endParaRPr lang="en-US" dirty="0"/>
          </a:p>
          <a:p>
            <a:endParaRPr lang="en-US" dirty="0"/>
          </a:p>
        </p:txBody>
      </p:sp>
      <p:sp>
        <p:nvSpPr>
          <p:cNvPr id="49" name="TextBox 48">
            <a:extLst>
              <a:ext uri="{FF2B5EF4-FFF2-40B4-BE49-F238E27FC236}">
                <a16:creationId xmlns:a16="http://schemas.microsoft.com/office/drawing/2014/main" id="{F6D85085-8B0F-4BD6-9711-2A41566A732D}"/>
              </a:ext>
            </a:extLst>
          </p:cNvPr>
          <p:cNvSpPr txBox="1"/>
          <p:nvPr/>
        </p:nvSpPr>
        <p:spPr>
          <a:xfrm>
            <a:off x="3183451" y="4927702"/>
            <a:ext cx="338554" cy="369332"/>
          </a:xfrm>
          <a:prstGeom prst="rect">
            <a:avLst/>
          </a:prstGeom>
          <a:noFill/>
        </p:spPr>
        <p:txBody>
          <a:bodyPr wrap="none" rtlCol="0">
            <a:spAutoFit/>
          </a:bodyPr>
          <a:lstStyle/>
          <a:p>
            <a:r>
              <a:rPr lang="en-US" dirty="0"/>
              <a:t>&gt;</a:t>
            </a:r>
          </a:p>
        </p:txBody>
      </p:sp>
      <p:sp>
        <p:nvSpPr>
          <p:cNvPr id="51" name="TextBox 50">
            <a:extLst>
              <a:ext uri="{FF2B5EF4-FFF2-40B4-BE49-F238E27FC236}">
                <a16:creationId xmlns:a16="http://schemas.microsoft.com/office/drawing/2014/main" id="{1DCEF310-8B76-40D0-A5F1-7CA87B80D052}"/>
              </a:ext>
            </a:extLst>
          </p:cNvPr>
          <p:cNvSpPr txBox="1"/>
          <p:nvPr/>
        </p:nvSpPr>
        <p:spPr>
          <a:xfrm>
            <a:off x="8381480" y="4935058"/>
            <a:ext cx="338554" cy="369332"/>
          </a:xfrm>
          <a:prstGeom prst="rect">
            <a:avLst/>
          </a:prstGeom>
          <a:noFill/>
        </p:spPr>
        <p:txBody>
          <a:bodyPr wrap="none" rtlCol="0">
            <a:spAutoFit/>
          </a:bodyPr>
          <a:lstStyle/>
          <a:p>
            <a:r>
              <a:rPr lang="en-US" dirty="0"/>
              <a:t>&gt;</a:t>
            </a:r>
          </a:p>
        </p:txBody>
      </p:sp>
      <p:sp>
        <p:nvSpPr>
          <p:cNvPr id="53" name="TextBox 52">
            <a:extLst>
              <a:ext uri="{FF2B5EF4-FFF2-40B4-BE49-F238E27FC236}">
                <a16:creationId xmlns:a16="http://schemas.microsoft.com/office/drawing/2014/main" id="{C4AA2A7F-A11B-4EAB-BE35-40758EF544DC}"/>
              </a:ext>
            </a:extLst>
          </p:cNvPr>
          <p:cNvSpPr txBox="1"/>
          <p:nvPr/>
        </p:nvSpPr>
        <p:spPr>
          <a:xfrm>
            <a:off x="11022584" y="4927702"/>
            <a:ext cx="338554" cy="369332"/>
          </a:xfrm>
          <a:prstGeom prst="rect">
            <a:avLst/>
          </a:prstGeom>
          <a:noFill/>
        </p:spPr>
        <p:txBody>
          <a:bodyPr wrap="none" rtlCol="0">
            <a:spAutoFit/>
          </a:bodyPr>
          <a:lstStyle/>
          <a:p>
            <a:r>
              <a:rPr lang="en-US" dirty="0"/>
              <a:t>&gt;</a:t>
            </a:r>
          </a:p>
        </p:txBody>
      </p:sp>
      <p:sp>
        <p:nvSpPr>
          <p:cNvPr id="56" name="Rectangle 55">
            <a:extLst>
              <a:ext uri="{FF2B5EF4-FFF2-40B4-BE49-F238E27FC236}">
                <a16:creationId xmlns:a16="http://schemas.microsoft.com/office/drawing/2014/main" id="{90B859E1-5D60-4809-BA91-8C9146EE6DB0}"/>
              </a:ext>
            </a:extLst>
          </p:cNvPr>
          <p:cNvSpPr/>
          <p:nvPr/>
        </p:nvSpPr>
        <p:spPr>
          <a:xfrm>
            <a:off x="10823976" y="5649483"/>
            <a:ext cx="1127232" cy="369332"/>
          </a:xfrm>
          <a:prstGeom prst="rect">
            <a:avLst/>
          </a:prstGeom>
        </p:spPr>
        <p:txBody>
          <a:bodyPr wrap="none">
            <a:spAutoFit/>
          </a:bodyPr>
          <a:lstStyle/>
          <a:p>
            <a:r>
              <a:rPr lang="en-US" dirty="0"/>
              <a:t>19101.68</a:t>
            </a:r>
          </a:p>
        </p:txBody>
      </p:sp>
      <p:sp>
        <p:nvSpPr>
          <p:cNvPr id="57" name="Rectangle 56">
            <a:extLst>
              <a:ext uri="{FF2B5EF4-FFF2-40B4-BE49-F238E27FC236}">
                <a16:creationId xmlns:a16="http://schemas.microsoft.com/office/drawing/2014/main" id="{5EF08989-1819-488F-87E0-136DB395F6A3}"/>
              </a:ext>
            </a:extLst>
          </p:cNvPr>
          <p:cNvSpPr/>
          <p:nvPr/>
        </p:nvSpPr>
        <p:spPr>
          <a:xfrm>
            <a:off x="1865670" y="5656839"/>
            <a:ext cx="752129" cy="369332"/>
          </a:xfrm>
          <a:prstGeom prst="rect">
            <a:avLst/>
          </a:prstGeom>
        </p:spPr>
        <p:txBody>
          <a:bodyPr wrap="none">
            <a:spAutoFit/>
          </a:bodyPr>
          <a:lstStyle/>
          <a:p>
            <a:r>
              <a:rPr lang="en-US" dirty="0"/>
              <a:t>60.93</a:t>
            </a:r>
          </a:p>
        </p:txBody>
      </p:sp>
      <p:sp>
        <p:nvSpPr>
          <p:cNvPr id="58" name="Rectangle 57">
            <a:extLst>
              <a:ext uri="{FF2B5EF4-FFF2-40B4-BE49-F238E27FC236}">
                <a16:creationId xmlns:a16="http://schemas.microsoft.com/office/drawing/2014/main" id="{CF98F747-505F-448E-8DDD-EACF785C5F96}"/>
              </a:ext>
            </a:extLst>
          </p:cNvPr>
          <p:cNvSpPr/>
          <p:nvPr/>
        </p:nvSpPr>
        <p:spPr>
          <a:xfrm>
            <a:off x="2998027" y="5656839"/>
            <a:ext cx="877163" cy="369332"/>
          </a:xfrm>
          <a:prstGeom prst="rect">
            <a:avLst/>
          </a:prstGeom>
        </p:spPr>
        <p:txBody>
          <a:bodyPr wrap="none">
            <a:spAutoFit/>
          </a:bodyPr>
          <a:lstStyle/>
          <a:p>
            <a:r>
              <a:rPr lang="en-US" dirty="0"/>
              <a:t>108.57</a:t>
            </a:r>
          </a:p>
        </p:txBody>
      </p:sp>
      <p:sp>
        <p:nvSpPr>
          <p:cNvPr id="59" name="Rectangle 58">
            <a:extLst>
              <a:ext uri="{FF2B5EF4-FFF2-40B4-BE49-F238E27FC236}">
                <a16:creationId xmlns:a16="http://schemas.microsoft.com/office/drawing/2014/main" id="{7DC19870-6307-4971-98B9-6DEAFAEB57CF}"/>
              </a:ext>
            </a:extLst>
          </p:cNvPr>
          <p:cNvSpPr/>
          <p:nvPr/>
        </p:nvSpPr>
        <p:spPr>
          <a:xfrm>
            <a:off x="4359612" y="5656839"/>
            <a:ext cx="877163" cy="369332"/>
          </a:xfrm>
          <a:prstGeom prst="rect">
            <a:avLst/>
          </a:prstGeom>
        </p:spPr>
        <p:txBody>
          <a:bodyPr wrap="none">
            <a:spAutoFit/>
          </a:bodyPr>
          <a:lstStyle/>
          <a:p>
            <a:r>
              <a:rPr lang="en-US" dirty="0"/>
              <a:t>538.42</a:t>
            </a:r>
          </a:p>
        </p:txBody>
      </p:sp>
      <p:sp>
        <p:nvSpPr>
          <p:cNvPr id="60" name="Rectangle 59">
            <a:extLst>
              <a:ext uri="{FF2B5EF4-FFF2-40B4-BE49-F238E27FC236}">
                <a16:creationId xmlns:a16="http://schemas.microsoft.com/office/drawing/2014/main" id="{3C535ECE-2D7B-40F6-A1DF-A8EC44B778B9}"/>
              </a:ext>
            </a:extLst>
          </p:cNvPr>
          <p:cNvSpPr/>
          <p:nvPr/>
        </p:nvSpPr>
        <p:spPr>
          <a:xfrm>
            <a:off x="5501259" y="5649483"/>
            <a:ext cx="1002197" cy="369332"/>
          </a:xfrm>
          <a:prstGeom prst="rect">
            <a:avLst/>
          </a:prstGeom>
        </p:spPr>
        <p:txBody>
          <a:bodyPr wrap="none">
            <a:spAutoFit/>
          </a:bodyPr>
          <a:lstStyle/>
          <a:p>
            <a:r>
              <a:rPr lang="en-US" dirty="0"/>
              <a:t>1357.21</a:t>
            </a:r>
          </a:p>
        </p:txBody>
      </p:sp>
      <p:sp>
        <p:nvSpPr>
          <p:cNvPr id="61" name="Rectangle 60">
            <a:extLst>
              <a:ext uri="{FF2B5EF4-FFF2-40B4-BE49-F238E27FC236}">
                <a16:creationId xmlns:a16="http://schemas.microsoft.com/office/drawing/2014/main" id="{12F6BBF9-80EF-42EA-B5AE-1CB13B677601}"/>
              </a:ext>
            </a:extLst>
          </p:cNvPr>
          <p:cNvSpPr/>
          <p:nvPr/>
        </p:nvSpPr>
        <p:spPr>
          <a:xfrm>
            <a:off x="6904389" y="5656839"/>
            <a:ext cx="1002197" cy="369332"/>
          </a:xfrm>
          <a:prstGeom prst="rect">
            <a:avLst/>
          </a:prstGeom>
        </p:spPr>
        <p:txBody>
          <a:bodyPr wrap="none">
            <a:spAutoFit/>
          </a:bodyPr>
          <a:lstStyle/>
          <a:p>
            <a:r>
              <a:rPr lang="en-US" dirty="0"/>
              <a:t>1737.35</a:t>
            </a:r>
          </a:p>
        </p:txBody>
      </p:sp>
      <p:sp>
        <p:nvSpPr>
          <p:cNvPr id="62" name="Rectangle 61">
            <a:extLst>
              <a:ext uri="{FF2B5EF4-FFF2-40B4-BE49-F238E27FC236}">
                <a16:creationId xmlns:a16="http://schemas.microsoft.com/office/drawing/2014/main" id="{3958F411-FCD7-4CEA-8EBF-67CD6D6C375E}"/>
              </a:ext>
            </a:extLst>
          </p:cNvPr>
          <p:cNvSpPr/>
          <p:nvPr/>
        </p:nvSpPr>
        <p:spPr>
          <a:xfrm>
            <a:off x="8133921" y="5656839"/>
            <a:ext cx="1002197" cy="369332"/>
          </a:xfrm>
          <a:prstGeom prst="rect">
            <a:avLst/>
          </a:prstGeom>
        </p:spPr>
        <p:txBody>
          <a:bodyPr wrap="none">
            <a:spAutoFit/>
          </a:bodyPr>
          <a:lstStyle/>
          <a:p>
            <a:r>
              <a:rPr lang="en-US" dirty="0"/>
              <a:t>2043.06</a:t>
            </a:r>
          </a:p>
        </p:txBody>
      </p:sp>
      <p:sp>
        <p:nvSpPr>
          <p:cNvPr id="63" name="Rectangle 62">
            <a:extLst>
              <a:ext uri="{FF2B5EF4-FFF2-40B4-BE49-F238E27FC236}">
                <a16:creationId xmlns:a16="http://schemas.microsoft.com/office/drawing/2014/main" id="{A0837B3F-2AFA-4A2A-AAB8-A69FA5ED700E}"/>
              </a:ext>
            </a:extLst>
          </p:cNvPr>
          <p:cNvSpPr/>
          <p:nvPr/>
        </p:nvSpPr>
        <p:spPr>
          <a:xfrm>
            <a:off x="9594442" y="5649483"/>
            <a:ext cx="1002197" cy="369332"/>
          </a:xfrm>
          <a:prstGeom prst="rect">
            <a:avLst/>
          </a:prstGeom>
        </p:spPr>
        <p:txBody>
          <a:bodyPr wrap="none">
            <a:spAutoFit/>
          </a:bodyPr>
          <a:lstStyle/>
          <a:p>
            <a:r>
              <a:rPr lang="en-US" dirty="0"/>
              <a:t>4743.15</a:t>
            </a:r>
          </a:p>
        </p:txBody>
      </p:sp>
      <p:sp>
        <p:nvSpPr>
          <p:cNvPr id="37" name="TextBox 36">
            <a:extLst>
              <a:ext uri="{FF2B5EF4-FFF2-40B4-BE49-F238E27FC236}">
                <a16:creationId xmlns:a16="http://schemas.microsoft.com/office/drawing/2014/main" id="{8A60B595-C72F-464E-A67C-E3E53F9FF576}"/>
              </a:ext>
            </a:extLst>
          </p:cNvPr>
          <p:cNvSpPr txBox="1"/>
          <p:nvPr/>
        </p:nvSpPr>
        <p:spPr>
          <a:xfrm>
            <a:off x="4668650" y="4935058"/>
            <a:ext cx="357790"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DA7D2788-8FC7-B54D-B140-8F4730C621B4}"/>
              </a:ext>
            </a:extLst>
          </p:cNvPr>
          <p:cNvSpPr txBox="1"/>
          <p:nvPr/>
        </p:nvSpPr>
        <p:spPr>
          <a:xfrm>
            <a:off x="6943853" y="5019337"/>
            <a:ext cx="357790" cy="369332"/>
          </a:xfrm>
          <a:prstGeom prst="rect">
            <a:avLst/>
          </a:prstGeom>
          <a:noFill/>
        </p:spPr>
        <p:txBody>
          <a:bodyPr wrap="none" rtlCol="0">
            <a:spAutoFit/>
          </a:bodyPr>
          <a:lstStyle/>
          <a:p>
            <a:r>
              <a:rPr lang="en-US" dirty="0"/>
              <a:t>≦</a:t>
            </a:r>
          </a:p>
        </p:txBody>
      </p:sp>
      <p:sp>
        <p:nvSpPr>
          <p:cNvPr id="41" name="TextBox 40">
            <a:extLst>
              <a:ext uri="{FF2B5EF4-FFF2-40B4-BE49-F238E27FC236}">
                <a16:creationId xmlns:a16="http://schemas.microsoft.com/office/drawing/2014/main" id="{545CB8D9-145A-7946-ADEB-E8B5053EC7F3}"/>
              </a:ext>
            </a:extLst>
          </p:cNvPr>
          <p:cNvSpPr txBox="1"/>
          <p:nvPr/>
        </p:nvSpPr>
        <p:spPr>
          <a:xfrm>
            <a:off x="9849486" y="4927702"/>
            <a:ext cx="357790"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841A5890-BE3F-0842-B01A-F67F77AFECFF}"/>
              </a:ext>
            </a:extLst>
          </p:cNvPr>
          <p:cNvSpPr txBox="1"/>
          <p:nvPr/>
        </p:nvSpPr>
        <p:spPr>
          <a:xfrm>
            <a:off x="3436608" y="3671526"/>
            <a:ext cx="357790" cy="369332"/>
          </a:xfrm>
          <a:prstGeom prst="rect">
            <a:avLst/>
          </a:prstGeom>
          <a:noFill/>
        </p:spPr>
        <p:txBody>
          <a:bodyPr wrap="none" rtlCol="0">
            <a:spAutoFit/>
          </a:bodyPr>
          <a:lstStyle/>
          <a:p>
            <a:r>
              <a:rPr lang="en-US" dirty="0"/>
              <a:t>≦</a:t>
            </a:r>
          </a:p>
        </p:txBody>
      </p:sp>
      <p:sp>
        <p:nvSpPr>
          <p:cNvPr id="42" name="TextBox 41">
            <a:extLst>
              <a:ext uri="{FF2B5EF4-FFF2-40B4-BE49-F238E27FC236}">
                <a16:creationId xmlns:a16="http://schemas.microsoft.com/office/drawing/2014/main" id="{2BF95DBD-361D-BC4A-9389-A992E74F0405}"/>
              </a:ext>
            </a:extLst>
          </p:cNvPr>
          <p:cNvSpPr txBox="1"/>
          <p:nvPr/>
        </p:nvSpPr>
        <p:spPr>
          <a:xfrm>
            <a:off x="5333636" y="1822678"/>
            <a:ext cx="357790" cy="369332"/>
          </a:xfrm>
          <a:prstGeom prst="rect">
            <a:avLst/>
          </a:prstGeom>
          <a:noFill/>
        </p:spPr>
        <p:txBody>
          <a:bodyPr wrap="none" rtlCol="0">
            <a:spAutoFit/>
          </a:bodyPr>
          <a:lstStyle/>
          <a:p>
            <a:r>
              <a:rPr lang="en-US" dirty="0"/>
              <a:t>≦</a:t>
            </a:r>
          </a:p>
        </p:txBody>
      </p:sp>
      <p:sp>
        <p:nvSpPr>
          <p:cNvPr id="43" name="TextBox 42">
            <a:extLst>
              <a:ext uri="{FF2B5EF4-FFF2-40B4-BE49-F238E27FC236}">
                <a16:creationId xmlns:a16="http://schemas.microsoft.com/office/drawing/2014/main" id="{DB3E2F24-6777-564F-9EDF-68C78EB47520}"/>
              </a:ext>
            </a:extLst>
          </p:cNvPr>
          <p:cNvSpPr txBox="1"/>
          <p:nvPr/>
        </p:nvSpPr>
        <p:spPr>
          <a:xfrm>
            <a:off x="8942645" y="3632472"/>
            <a:ext cx="35779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07380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2EF885B-A330-4FCB-A2A4-9E1A3FD0DD90}"/>
              </a:ext>
            </a:extLst>
          </p:cNvPr>
          <p:cNvGrpSpPr/>
          <p:nvPr/>
        </p:nvGrpSpPr>
        <p:grpSpPr>
          <a:xfrm>
            <a:off x="5098598" y="4042654"/>
            <a:ext cx="6122614" cy="2690949"/>
            <a:chOff x="5828594" y="3481251"/>
            <a:chExt cx="6122614" cy="2690949"/>
          </a:xfrm>
        </p:grpSpPr>
        <p:pic>
          <p:nvPicPr>
            <p:cNvPr id="7" name="Picture 6">
              <a:extLst>
                <a:ext uri="{FF2B5EF4-FFF2-40B4-BE49-F238E27FC236}">
                  <a16:creationId xmlns:a16="http://schemas.microsoft.com/office/drawing/2014/main" id="{FB8A6B6E-D52D-46FB-AB5C-C3B7CF2886A7}"/>
                </a:ext>
              </a:extLst>
            </p:cNvPr>
            <p:cNvPicPr>
              <a:picLocks noChangeAspect="1"/>
            </p:cNvPicPr>
            <p:nvPr/>
          </p:nvPicPr>
          <p:blipFill>
            <a:blip r:embed="rId2"/>
            <a:stretch>
              <a:fillRect/>
            </a:stretch>
          </p:blipFill>
          <p:spPr>
            <a:xfrm>
              <a:off x="5828594" y="3481251"/>
              <a:ext cx="6122614" cy="2690949"/>
            </a:xfrm>
            <a:prstGeom prst="rect">
              <a:avLst/>
            </a:prstGeom>
          </p:spPr>
        </p:pic>
        <p:sp>
          <p:nvSpPr>
            <p:cNvPr id="8" name="TextBox 7">
              <a:extLst>
                <a:ext uri="{FF2B5EF4-FFF2-40B4-BE49-F238E27FC236}">
                  <a16:creationId xmlns:a16="http://schemas.microsoft.com/office/drawing/2014/main" id="{6064DCB5-3C71-4B78-996B-12854C60095E}"/>
                </a:ext>
              </a:extLst>
            </p:cNvPr>
            <p:cNvSpPr txBox="1"/>
            <p:nvPr/>
          </p:nvSpPr>
          <p:spPr>
            <a:xfrm>
              <a:off x="9245600" y="5718629"/>
              <a:ext cx="1236877" cy="369332"/>
            </a:xfrm>
            <a:prstGeom prst="rect">
              <a:avLst/>
            </a:prstGeom>
            <a:noFill/>
          </p:spPr>
          <p:txBody>
            <a:bodyPr wrap="none" rtlCol="0">
              <a:spAutoFit/>
            </a:bodyPr>
            <a:lstStyle/>
            <a:p>
              <a:r>
                <a:rPr lang="en-US" dirty="0">
                  <a:solidFill>
                    <a:srgbClr val="002060"/>
                  </a:solidFill>
                </a:rPr>
                <a:t>PMML file</a:t>
              </a:r>
            </a:p>
          </p:txBody>
        </p:sp>
      </p:grpSp>
      <p:sp>
        <p:nvSpPr>
          <p:cNvPr id="2" name="Title 1">
            <a:extLst>
              <a:ext uri="{FF2B5EF4-FFF2-40B4-BE49-F238E27FC236}">
                <a16:creationId xmlns:a16="http://schemas.microsoft.com/office/drawing/2014/main" id="{A2576CC3-B890-485D-B469-7A9EB706C257}"/>
              </a:ext>
            </a:extLst>
          </p:cNvPr>
          <p:cNvSpPr>
            <a:spLocks noGrp="1"/>
          </p:cNvSpPr>
          <p:nvPr>
            <p:ph type="title"/>
          </p:nvPr>
        </p:nvSpPr>
        <p:spPr/>
        <p:txBody>
          <a:bodyPr>
            <a:normAutofit fontScale="90000"/>
          </a:bodyPr>
          <a:lstStyle/>
          <a:p>
            <a:r>
              <a:rPr lang="en-US" dirty="0"/>
              <a:t>Ensemble methods</a:t>
            </a:r>
          </a:p>
        </p:txBody>
      </p:sp>
      <p:sp>
        <p:nvSpPr>
          <p:cNvPr id="3" name="Content Placeholder 2">
            <a:extLst>
              <a:ext uri="{FF2B5EF4-FFF2-40B4-BE49-F238E27FC236}">
                <a16:creationId xmlns:a16="http://schemas.microsoft.com/office/drawing/2014/main" id="{2DAABEF9-F379-4A7F-977B-F7F3A2E342D8}"/>
              </a:ext>
            </a:extLst>
          </p:cNvPr>
          <p:cNvSpPr>
            <a:spLocks noGrp="1"/>
          </p:cNvSpPr>
          <p:nvPr>
            <p:ph idx="1"/>
          </p:nvPr>
        </p:nvSpPr>
        <p:spPr>
          <a:xfrm>
            <a:off x="970788" y="1602507"/>
            <a:ext cx="10058400" cy="4050792"/>
          </a:xfrm>
        </p:spPr>
        <p:txBody>
          <a:bodyPr>
            <a:normAutofit/>
          </a:bodyPr>
          <a:lstStyle/>
          <a:p>
            <a:r>
              <a:rPr lang="en-US" dirty="0"/>
              <a:t>Random Forest</a:t>
            </a:r>
          </a:p>
          <a:p>
            <a:r>
              <a:rPr lang="en-US" dirty="0"/>
              <a:t>GBM Trees</a:t>
            </a:r>
          </a:p>
          <a:p>
            <a:r>
              <a:rPr lang="en-US" dirty="0" err="1"/>
              <a:t>XGBoost</a:t>
            </a:r>
            <a:r>
              <a:rPr lang="en-US" dirty="0"/>
              <a:t> Trees</a:t>
            </a:r>
          </a:p>
          <a:p>
            <a:endParaRPr lang="en-US" dirty="0"/>
          </a:p>
        </p:txBody>
      </p:sp>
      <p:sp>
        <p:nvSpPr>
          <p:cNvPr id="4" name="Slide Number Placeholder 3">
            <a:extLst>
              <a:ext uri="{FF2B5EF4-FFF2-40B4-BE49-F238E27FC236}">
                <a16:creationId xmlns:a16="http://schemas.microsoft.com/office/drawing/2014/main" id="{CF4D248D-6A8C-477F-97C8-6F1E9EBAF1CA}"/>
              </a:ext>
            </a:extLst>
          </p:cNvPr>
          <p:cNvSpPr>
            <a:spLocks noGrp="1"/>
          </p:cNvSpPr>
          <p:nvPr>
            <p:ph type="sldNum" sz="quarter" idx="12"/>
          </p:nvPr>
        </p:nvSpPr>
        <p:spPr/>
        <p:txBody>
          <a:bodyPr/>
          <a:lstStyle/>
          <a:p>
            <a:fld id="{71BA62B7-31E8-0240-A4A2-7CFEA4FD012E}" type="slidenum">
              <a:rPr lang="en-US" smtClean="0"/>
              <a:t>13</a:t>
            </a:fld>
            <a:endParaRPr lang="en-US" dirty="0"/>
          </a:p>
        </p:txBody>
      </p:sp>
      <p:sp>
        <p:nvSpPr>
          <p:cNvPr id="5" name="Rectangle 4">
            <a:extLst>
              <a:ext uri="{FF2B5EF4-FFF2-40B4-BE49-F238E27FC236}">
                <a16:creationId xmlns:a16="http://schemas.microsoft.com/office/drawing/2014/main" id="{5D632658-2169-4846-815E-4998699B301D}"/>
              </a:ext>
            </a:extLst>
          </p:cNvPr>
          <p:cNvSpPr/>
          <p:nvPr/>
        </p:nvSpPr>
        <p:spPr>
          <a:xfrm>
            <a:off x="1063752" y="3334527"/>
            <a:ext cx="4437888" cy="2308324"/>
          </a:xfrm>
          <a:prstGeom prst="rect">
            <a:avLst/>
          </a:prstGeom>
        </p:spPr>
        <p:txBody>
          <a:bodyPr wrap="square">
            <a:spAutoFit/>
          </a:bodyPr>
          <a:lstStyle/>
          <a:p>
            <a:r>
              <a:rPr lang="en-US" u="sng" dirty="0"/>
              <a:t>Advantages?</a:t>
            </a:r>
          </a:p>
          <a:p>
            <a:pPr marL="285750" indent="-285750">
              <a:buFont typeface="Arial" panose="020B0604020202020204" pitchFamily="34" charset="0"/>
              <a:buChar char="•"/>
            </a:pPr>
            <a:r>
              <a:rPr lang="en-US" dirty="0"/>
              <a:t>Non-linear regression</a:t>
            </a:r>
          </a:p>
          <a:p>
            <a:pPr marL="285750" indent="-285750">
              <a:buFont typeface="Arial" panose="020B0604020202020204" pitchFamily="34" charset="0"/>
              <a:buChar char="•"/>
            </a:pPr>
            <a:r>
              <a:rPr lang="en-US" dirty="0"/>
              <a:t>Automatic feature selection</a:t>
            </a:r>
          </a:p>
          <a:p>
            <a:pPr marL="285750" indent="-285750">
              <a:buFont typeface="Arial" panose="020B0604020202020204" pitchFamily="34" charset="0"/>
              <a:buChar char="•"/>
            </a:pPr>
            <a:r>
              <a:rPr lang="en-US" dirty="0"/>
              <a:t>Fast to train</a:t>
            </a:r>
          </a:p>
          <a:p>
            <a:pPr marL="285750" indent="-285750">
              <a:buFont typeface="Arial" panose="020B0604020202020204" pitchFamily="34" charset="0"/>
              <a:buChar char="•"/>
            </a:pPr>
            <a:r>
              <a:rPr lang="en-US" dirty="0"/>
              <a:t>Fast to execute</a:t>
            </a:r>
          </a:p>
          <a:p>
            <a:pPr marL="285750" indent="-285750">
              <a:buFont typeface="Arial" panose="020B0604020202020204" pitchFamily="34" charset="0"/>
              <a:buChar char="•"/>
            </a:pPr>
            <a:r>
              <a:rPr lang="en-US" dirty="0"/>
              <a:t>Comparable methods </a:t>
            </a:r>
          </a:p>
          <a:p>
            <a:pPr marL="285750" indent="-285750">
              <a:buFont typeface="Arial" panose="020B0604020202020204" pitchFamily="34" charset="0"/>
              <a:buChar char="•"/>
            </a:pPr>
            <a:r>
              <a:rPr lang="en-US" dirty="0"/>
              <a:t>Explainable (white box methods)</a:t>
            </a:r>
          </a:p>
          <a:p>
            <a:endParaRPr lang="en-US" dirty="0"/>
          </a:p>
        </p:txBody>
      </p:sp>
      <p:sp>
        <p:nvSpPr>
          <p:cNvPr id="12" name="TextBox 11">
            <a:extLst>
              <a:ext uri="{FF2B5EF4-FFF2-40B4-BE49-F238E27FC236}">
                <a16:creationId xmlns:a16="http://schemas.microsoft.com/office/drawing/2014/main" id="{B9DDA9FB-44E4-462F-B550-43DFCF0BE162}"/>
              </a:ext>
            </a:extLst>
          </p:cNvPr>
          <p:cNvSpPr txBox="1"/>
          <p:nvPr/>
        </p:nvSpPr>
        <p:spPr>
          <a:xfrm>
            <a:off x="4596913" y="1958080"/>
            <a:ext cx="1246047"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pt-BR" dirty="0"/>
              <a:t>Ensemble</a:t>
            </a:r>
          </a:p>
          <a:p>
            <a:r>
              <a:rPr lang="pt-BR" dirty="0"/>
              <a:t>methods</a:t>
            </a:r>
            <a:endParaRPr lang="en-US" dirty="0"/>
          </a:p>
        </p:txBody>
      </p:sp>
      <p:sp>
        <p:nvSpPr>
          <p:cNvPr id="13" name="TextBox 12">
            <a:extLst>
              <a:ext uri="{FF2B5EF4-FFF2-40B4-BE49-F238E27FC236}">
                <a16:creationId xmlns:a16="http://schemas.microsoft.com/office/drawing/2014/main" id="{806C4DFA-2F99-4FC4-ACC7-0ABBDE473DC0}"/>
              </a:ext>
            </a:extLst>
          </p:cNvPr>
          <p:cNvSpPr txBox="1"/>
          <p:nvPr/>
        </p:nvSpPr>
        <p:spPr>
          <a:xfrm>
            <a:off x="6327952" y="981530"/>
            <a:ext cx="2357119"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a:t>Bagging</a:t>
            </a:r>
          </a:p>
          <a:p>
            <a:r>
              <a:rPr lang="pt-BR" sz="1400" b="1" dirty="0"/>
              <a:t>(B</a:t>
            </a:r>
            <a:r>
              <a:rPr lang="pt-BR" sz="1400" dirty="0"/>
              <a:t>oostrap </a:t>
            </a:r>
            <a:r>
              <a:rPr lang="pt-BR" sz="1400" b="1" dirty="0"/>
              <a:t>Agg</a:t>
            </a:r>
            <a:r>
              <a:rPr lang="pt-BR" sz="1400" dirty="0"/>
              <a:t>regat</a:t>
            </a:r>
            <a:r>
              <a:rPr lang="pt-BR" sz="1400" b="1" dirty="0"/>
              <a:t>ing)</a:t>
            </a:r>
          </a:p>
          <a:p>
            <a:r>
              <a:rPr lang="pt-BR" sz="1600" dirty="0"/>
              <a:t>Independent learners</a:t>
            </a:r>
            <a:endParaRPr lang="en-US" sz="1600" dirty="0"/>
          </a:p>
        </p:txBody>
      </p:sp>
      <p:sp>
        <p:nvSpPr>
          <p:cNvPr id="14" name="TextBox 13">
            <a:extLst>
              <a:ext uri="{FF2B5EF4-FFF2-40B4-BE49-F238E27FC236}">
                <a16:creationId xmlns:a16="http://schemas.microsoft.com/office/drawing/2014/main" id="{2600CF24-359B-49B8-B66B-1BEA3CD43E25}"/>
              </a:ext>
            </a:extLst>
          </p:cNvPr>
          <p:cNvSpPr txBox="1"/>
          <p:nvPr/>
        </p:nvSpPr>
        <p:spPr>
          <a:xfrm>
            <a:off x="6369741" y="2604411"/>
            <a:ext cx="2273542" cy="61555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a:t>Boosting</a:t>
            </a:r>
          </a:p>
          <a:p>
            <a:r>
              <a:rPr lang="pt-BR" sz="1600" dirty="0"/>
              <a:t>Sequential learners</a:t>
            </a:r>
          </a:p>
        </p:txBody>
      </p:sp>
      <p:sp>
        <p:nvSpPr>
          <p:cNvPr id="15" name="TextBox 14">
            <a:extLst>
              <a:ext uri="{FF2B5EF4-FFF2-40B4-BE49-F238E27FC236}">
                <a16:creationId xmlns:a16="http://schemas.microsoft.com/office/drawing/2014/main" id="{2B5FAAFD-D8BE-4F7D-A4EF-DE677BAB60A2}"/>
              </a:ext>
            </a:extLst>
          </p:cNvPr>
          <p:cNvSpPr txBox="1"/>
          <p:nvPr/>
        </p:nvSpPr>
        <p:spPr>
          <a:xfrm>
            <a:off x="9085404" y="1194572"/>
            <a:ext cx="254576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a:t>Mitigates overfitting</a:t>
            </a:r>
          </a:p>
        </p:txBody>
      </p:sp>
      <p:sp>
        <p:nvSpPr>
          <p:cNvPr id="16" name="TextBox 15">
            <a:extLst>
              <a:ext uri="{FF2B5EF4-FFF2-40B4-BE49-F238E27FC236}">
                <a16:creationId xmlns:a16="http://schemas.microsoft.com/office/drawing/2014/main" id="{C0A1E62F-B31C-45D8-A956-FCD78C33BD3F}"/>
              </a:ext>
            </a:extLst>
          </p:cNvPr>
          <p:cNvSpPr txBox="1"/>
          <p:nvPr/>
        </p:nvSpPr>
        <p:spPr>
          <a:xfrm>
            <a:off x="9085404" y="1820526"/>
            <a:ext cx="254576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a:t>Reduces variance</a:t>
            </a:r>
          </a:p>
        </p:txBody>
      </p:sp>
      <p:sp>
        <p:nvSpPr>
          <p:cNvPr id="17" name="TextBox 16">
            <a:extLst>
              <a:ext uri="{FF2B5EF4-FFF2-40B4-BE49-F238E27FC236}">
                <a16:creationId xmlns:a16="http://schemas.microsoft.com/office/drawing/2014/main" id="{74027DC5-5585-4323-96A7-97E4A117CD37}"/>
              </a:ext>
            </a:extLst>
          </p:cNvPr>
          <p:cNvSpPr txBox="1"/>
          <p:nvPr/>
        </p:nvSpPr>
        <p:spPr>
          <a:xfrm>
            <a:off x="9085404" y="2431992"/>
            <a:ext cx="2545764"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a:t>May overfit</a:t>
            </a:r>
          </a:p>
        </p:txBody>
      </p:sp>
      <p:sp>
        <p:nvSpPr>
          <p:cNvPr id="18" name="TextBox 17">
            <a:extLst>
              <a:ext uri="{FF2B5EF4-FFF2-40B4-BE49-F238E27FC236}">
                <a16:creationId xmlns:a16="http://schemas.microsoft.com/office/drawing/2014/main" id="{DDD1D392-BC5A-4FE4-813A-EFBDA33DDDAD}"/>
              </a:ext>
            </a:extLst>
          </p:cNvPr>
          <p:cNvSpPr txBox="1"/>
          <p:nvPr/>
        </p:nvSpPr>
        <p:spPr>
          <a:xfrm>
            <a:off x="9085404" y="2941743"/>
            <a:ext cx="254576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pt-BR" dirty="0"/>
              <a:t>Reduces bias &amp; variance</a:t>
            </a:r>
          </a:p>
        </p:txBody>
      </p:sp>
      <p:cxnSp>
        <p:nvCxnSpPr>
          <p:cNvPr id="20" name="Connector: Elbow 19">
            <a:extLst>
              <a:ext uri="{FF2B5EF4-FFF2-40B4-BE49-F238E27FC236}">
                <a16:creationId xmlns:a16="http://schemas.microsoft.com/office/drawing/2014/main" id="{73C6DA3F-383F-4B82-9D25-3D555F881F4F}"/>
              </a:ext>
            </a:extLst>
          </p:cNvPr>
          <p:cNvCxnSpPr>
            <a:cxnSpLocks/>
            <a:stCxn id="13" idx="3"/>
            <a:endCxn id="15" idx="1"/>
          </p:cNvCxnSpPr>
          <p:nvPr/>
        </p:nvCxnSpPr>
        <p:spPr>
          <a:xfrm flipV="1">
            <a:off x="8685071" y="1379238"/>
            <a:ext cx="400333" cy="140901"/>
          </a:xfrm>
          <a:prstGeom prst="bentConnector3">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9707C53-E23C-48B2-9B29-524BFBAD7DDC}"/>
              </a:ext>
            </a:extLst>
          </p:cNvPr>
          <p:cNvCxnSpPr>
            <a:cxnSpLocks/>
            <a:stCxn id="13" idx="3"/>
            <a:endCxn id="16" idx="1"/>
          </p:cNvCxnSpPr>
          <p:nvPr/>
        </p:nvCxnSpPr>
        <p:spPr>
          <a:xfrm>
            <a:off x="8685071" y="1520139"/>
            <a:ext cx="400333" cy="485053"/>
          </a:xfrm>
          <a:prstGeom prst="bentConnector3">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B08131B-1B94-422F-B458-D2DAF182AE75}"/>
              </a:ext>
            </a:extLst>
          </p:cNvPr>
          <p:cNvCxnSpPr>
            <a:cxnSpLocks/>
            <a:stCxn id="14" idx="3"/>
            <a:endCxn id="18" idx="1"/>
          </p:cNvCxnSpPr>
          <p:nvPr/>
        </p:nvCxnSpPr>
        <p:spPr>
          <a:xfrm>
            <a:off x="8643283" y="2912188"/>
            <a:ext cx="442121" cy="352721"/>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43BC009-1035-4B3E-9395-47EBDAE48033}"/>
              </a:ext>
            </a:extLst>
          </p:cNvPr>
          <p:cNvCxnSpPr>
            <a:cxnSpLocks/>
            <a:stCxn id="14" idx="3"/>
            <a:endCxn id="18" idx="1"/>
          </p:cNvCxnSpPr>
          <p:nvPr/>
        </p:nvCxnSpPr>
        <p:spPr>
          <a:xfrm>
            <a:off x="8643283" y="2912188"/>
            <a:ext cx="442121" cy="352721"/>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6A2D7AFC-93FA-4744-B4FB-C08C8810295C}"/>
              </a:ext>
            </a:extLst>
          </p:cNvPr>
          <p:cNvCxnSpPr>
            <a:cxnSpLocks/>
            <a:stCxn id="14" idx="3"/>
            <a:endCxn id="17" idx="1"/>
          </p:cNvCxnSpPr>
          <p:nvPr/>
        </p:nvCxnSpPr>
        <p:spPr>
          <a:xfrm flipV="1">
            <a:off x="8643283" y="2616658"/>
            <a:ext cx="442121" cy="295530"/>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5959E058-5341-4532-8693-8AD4548E5DC2}"/>
              </a:ext>
            </a:extLst>
          </p:cNvPr>
          <p:cNvCxnSpPr>
            <a:cxnSpLocks/>
            <a:stCxn id="12" idx="3"/>
            <a:endCxn id="14" idx="1"/>
          </p:cNvCxnSpPr>
          <p:nvPr/>
        </p:nvCxnSpPr>
        <p:spPr>
          <a:xfrm>
            <a:off x="5842960" y="2281246"/>
            <a:ext cx="526781" cy="630942"/>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13E8793-6972-41E1-BCE8-7D6011522EB5}"/>
              </a:ext>
            </a:extLst>
          </p:cNvPr>
          <p:cNvCxnSpPr>
            <a:cxnSpLocks/>
            <a:stCxn id="12" idx="3"/>
            <a:endCxn id="13" idx="1"/>
          </p:cNvCxnSpPr>
          <p:nvPr/>
        </p:nvCxnSpPr>
        <p:spPr>
          <a:xfrm flipV="1">
            <a:off x="5842960" y="1520139"/>
            <a:ext cx="484992" cy="761107"/>
          </a:xfrm>
          <a:prstGeom prst="bent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05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C4C5-AC07-8E4D-AF94-C938BA38ABB4}"/>
              </a:ext>
            </a:extLst>
          </p:cNvPr>
          <p:cNvSpPr>
            <a:spLocks noGrp="1"/>
          </p:cNvSpPr>
          <p:nvPr>
            <p:ph type="title"/>
          </p:nvPr>
        </p:nvSpPr>
        <p:spPr/>
        <p:txBody>
          <a:bodyPr>
            <a:normAutofit fontScale="90000"/>
          </a:bodyPr>
          <a:lstStyle/>
          <a:p>
            <a:r>
              <a:rPr lang="en-US" dirty="0"/>
              <a:t>RQ1:</a:t>
            </a:r>
          </a:p>
        </p:txBody>
      </p:sp>
      <p:sp>
        <p:nvSpPr>
          <p:cNvPr id="4" name="Slide Number Placeholder 3">
            <a:extLst>
              <a:ext uri="{FF2B5EF4-FFF2-40B4-BE49-F238E27FC236}">
                <a16:creationId xmlns:a16="http://schemas.microsoft.com/office/drawing/2014/main" id="{571B82DA-CE85-0948-AD62-A1301110CB9E}"/>
              </a:ext>
            </a:extLst>
          </p:cNvPr>
          <p:cNvSpPr>
            <a:spLocks noGrp="1"/>
          </p:cNvSpPr>
          <p:nvPr>
            <p:ph type="sldNum" sz="quarter" idx="12"/>
          </p:nvPr>
        </p:nvSpPr>
        <p:spPr/>
        <p:txBody>
          <a:bodyPr/>
          <a:lstStyle/>
          <a:p>
            <a:fld id="{71BA62B7-31E8-0240-A4A2-7CFEA4FD012E}" type="slidenum">
              <a:rPr lang="en-US" smtClean="0"/>
              <a:t>14</a:t>
            </a:fld>
            <a:endParaRPr lang="en-US" dirty="0"/>
          </a:p>
        </p:txBody>
      </p:sp>
      <p:sp>
        <p:nvSpPr>
          <p:cNvPr id="10" name="TextBox 9">
            <a:extLst>
              <a:ext uri="{FF2B5EF4-FFF2-40B4-BE49-F238E27FC236}">
                <a16:creationId xmlns:a16="http://schemas.microsoft.com/office/drawing/2014/main" id="{FFE89E09-8845-43F8-8751-E52A51264C9B}"/>
              </a:ext>
            </a:extLst>
          </p:cNvPr>
          <p:cNvSpPr txBox="1"/>
          <p:nvPr/>
        </p:nvSpPr>
        <p:spPr>
          <a:xfrm>
            <a:off x="8532655" y="458545"/>
            <a:ext cx="768159" cy="461665"/>
          </a:xfrm>
          <a:prstGeom prst="rect">
            <a:avLst/>
          </a:prstGeom>
          <a:noFill/>
        </p:spPr>
        <p:txBody>
          <a:bodyPr wrap="none" rtlCol="0">
            <a:spAutoFit/>
          </a:bodyPr>
          <a:lstStyle/>
          <a:p>
            <a:r>
              <a:rPr lang="en-US" sz="2400" b="1" dirty="0">
                <a:solidFill>
                  <a:srgbClr val="C00000"/>
                </a:solidFill>
              </a:rPr>
              <a:t>YES</a:t>
            </a:r>
          </a:p>
        </p:txBody>
      </p:sp>
      <p:grpSp>
        <p:nvGrpSpPr>
          <p:cNvPr id="19" name="Group 18">
            <a:extLst>
              <a:ext uri="{FF2B5EF4-FFF2-40B4-BE49-F238E27FC236}">
                <a16:creationId xmlns:a16="http://schemas.microsoft.com/office/drawing/2014/main" id="{F9EFD631-5BA6-49D4-A7B7-18097ACA327B}"/>
              </a:ext>
            </a:extLst>
          </p:cNvPr>
          <p:cNvGrpSpPr/>
          <p:nvPr/>
        </p:nvGrpSpPr>
        <p:grpSpPr>
          <a:xfrm>
            <a:off x="6596046" y="1559084"/>
            <a:ext cx="5200650" cy="1825807"/>
            <a:chOff x="6596046" y="1559084"/>
            <a:chExt cx="5200650" cy="1825807"/>
          </a:xfrm>
        </p:grpSpPr>
        <p:pic>
          <p:nvPicPr>
            <p:cNvPr id="13" name="Picture 12">
              <a:extLst>
                <a:ext uri="{FF2B5EF4-FFF2-40B4-BE49-F238E27FC236}">
                  <a16:creationId xmlns:a16="http://schemas.microsoft.com/office/drawing/2014/main" id="{A01BE3B0-2F62-4983-89C6-A50B0B51463F}"/>
                </a:ext>
              </a:extLst>
            </p:cNvPr>
            <p:cNvPicPr>
              <a:picLocks noChangeAspect="1"/>
            </p:cNvPicPr>
            <p:nvPr/>
          </p:nvPicPr>
          <p:blipFill>
            <a:blip r:embed="rId2"/>
            <a:stretch>
              <a:fillRect/>
            </a:stretch>
          </p:blipFill>
          <p:spPr>
            <a:xfrm>
              <a:off x="6596046" y="1559084"/>
              <a:ext cx="5200650" cy="1466850"/>
            </a:xfrm>
            <a:prstGeom prst="rect">
              <a:avLst/>
            </a:prstGeom>
            <a:ln>
              <a:solidFill>
                <a:schemeClr val="bg1">
                  <a:lumMod val="50000"/>
                </a:schemeClr>
              </a:solidFill>
            </a:ln>
          </p:spPr>
        </p:pic>
        <p:sp>
          <p:nvSpPr>
            <p:cNvPr id="16" name="TextBox 15">
              <a:extLst>
                <a:ext uri="{FF2B5EF4-FFF2-40B4-BE49-F238E27FC236}">
                  <a16:creationId xmlns:a16="http://schemas.microsoft.com/office/drawing/2014/main" id="{2C00B4A9-0F19-4880-82BB-737A18C83275}"/>
                </a:ext>
              </a:extLst>
            </p:cNvPr>
            <p:cNvSpPr txBox="1"/>
            <p:nvPr/>
          </p:nvSpPr>
          <p:spPr>
            <a:xfrm>
              <a:off x="7523507" y="3015559"/>
              <a:ext cx="3501728" cy="369332"/>
            </a:xfrm>
            <a:prstGeom prst="rect">
              <a:avLst/>
            </a:prstGeom>
            <a:noFill/>
          </p:spPr>
          <p:txBody>
            <a:bodyPr wrap="none" rtlCol="0">
              <a:spAutoFit/>
            </a:bodyPr>
            <a:lstStyle/>
            <a:p>
              <a:r>
                <a:rPr lang="en-US" dirty="0"/>
                <a:t>Training results for all functions</a:t>
              </a:r>
            </a:p>
          </p:txBody>
        </p:sp>
      </p:grpSp>
      <p:grpSp>
        <p:nvGrpSpPr>
          <p:cNvPr id="20" name="Group 19">
            <a:extLst>
              <a:ext uri="{FF2B5EF4-FFF2-40B4-BE49-F238E27FC236}">
                <a16:creationId xmlns:a16="http://schemas.microsoft.com/office/drawing/2014/main" id="{8B6E563F-8555-40F0-BE0A-D56F99CA8ADF}"/>
              </a:ext>
            </a:extLst>
          </p:cNvPr>
          <p:cNvGrpSpPr/>
          <p:nvPr/>
        </p:nvGrpSpPr>
        <p:grpSpPr>
          <a:xfrm>
            <a:off x="2120389" y="4448947"/>
            <a:ext cx="8124825" cy="2104962"/>
            <a:chOff x="2033587" y="3773059"/>
            <a:chExt cx="8124825" cy="2104962"/>
          </a:xfrm>
        </p:grpSpPr>
        <p:pic>
          <p:nvPicPr>
            <p:cNvPr id="14" name="Picture 13">
              <a:extLst>
                <a:ext uri="{FF2B5EF4-FFF2-40B4-BE49-F238E27FC236}">
                  <a16:creationId xmlns:a16="http://schemas.microsoft.com/office/drawing/2014/main" id="{A3A76D11-884D-4B93-BA67-EB09B8593161}"/>
                </a:ext>
              </a:extLst>
            </p:cNvPr>
            <p:cNvPicPr>
              <a:picLocks noChangeAspect="1"/>
            </p:cNvPicPr>
            <p:nvPr/>
          </p:nvPicPr>
          <p:blipFill>
            <a:blip r:embed="rId3"/>
            <a:stretch>
              <a:fillRect/>
            </a:stretch>
          </p:blipFill>
          <p:spPr>
            <a:xfrm>
              <a:off x="2033587" y="3773059"/>
              <a:ext cx="8124825" cy="1752600"/>
            </a:xfrm>
            <a:prstGeom prst="rect">
              <a:avLst/>
            </a:prstGeom>
            <a:ln>
              <a:solidFill>
                <a:schemeClr val="bg1">
                  <a:lumMod val="50000"/>
                </a:schemeClr>
              </a:solidFill>
            </a:ln>
          </p:spPr>
        </p:pic>
        <p:sp>
          <p:nvSpPr>
            <p:cNvPr id="17" name="TextBox 16">
              <a:extLst>
                <a:ext uri="{FF2B5EF4-FFF2-40B4-BE49-F238E27FC236}">
                  <a16:creationId xmlns:a16="http://schemas.microsoft.com/office/drawing/2014/main" id="{C8DF75F7-2247-48B6-AF7D-F7448E0A1D59}"/>
                </a:ext>
              </a:extLst>
            </p:cNvPr>
            <p:cNvSpPr txBox="1"/>
            <p:nvPr/>
          </p:nvSpPr>
          <p:spPr>
            <a:xfrm>
              <a:off x="3611908" y="5508689"/>
              <a:ext cx="5282472" cy="369332"/>
            </a:xfrm>
            <a:prstGeom prst="rect">
              <a:avLst/>
            </a:prstGeom>
            <a:noFill/>
          </p:spPr>
          <p:txBody>
            <a:bodyPr wrap="none" rtlCol="0">
              <a:spAutoFit/>
            </a:bodyPr>
            <a:lstStyle/>
            <a:p>
              <a:r>
                <a:rPr lang="en-US" dirty="0"/>
                <a:t>Response time for machine learning component</a:t>
              </a:r>
            </a:p>
          </p:txBody>
        </p:sp>
      </p:grpSp>
      <p:grpSp>
        <p:nvGrpSpPr>
          <p:cNvPr id="22" name="Group 21">
            <a:extLst>
              <a:ext uri="{FF2B5EF4-FFF2-40B4-BE49-F238E27FC236}">
                <a16:creationId xmlns:a16="http://schemas.microsoft.com/office/drawing/2014/main" id="{3D78B953-FF3A-461B-9C4D-F0CFFDC1AEEC}"/>
              </a:ext>
            </a:extLst>
          </p:cNvPr>
          <p:cNvGrpSpPr/>
          <p:nvPr/>
        </p:nvGrpSpPr>
        <p:grpSpPr>
          <a:xfrm>
            <a:off x="427089" y="1582897"/>
            <a:ext cx="6057900" cy="2157889"/>
            <a:chOff x="427089" y="1582897"/>
            <a:chExt cx="6057900" cy="2157889"/>
          </a:xfrm>
        </p:grpSpPr>
        <p:grpSp>
          <p:nvGrpSpPr>
            <p:cNvPr id="18" name="Group 17">
              <a:extLst>
                <a:ext uri="{FF2B5EF4-FFF2-40B4-BE49-F238E27FC236}">
                  <a16:creationId xmlns:a16="http://schemas.microsoft.com/office/drawing/2014/main" id="{4F1B6FD0-DCB6-4BE2-A48C-581FAE6DD3CE}"/>
                </a:ext>
              </a:extLst>
            </p:cNvPr>
            <p:cNvGrpSpPr/>
            <p:nvPr/>
          </p:nvGrpSpPr>
          <p:grpSpPr>
            <a:xfrm>
              <a:off x="427089" y="1582897"/>
              <a:ext cx="6057900" cy="1788557"/>
              <a:chOff x="427089" y="1582897"/>
              <a:chExt cx="6057900" cy="1788557"/>
            </a:xfrm>
          </p:grpSpPr>
          <p:pic>
            <p:nvPicPr>
              <p:cNvPr id="11" name="Picture 10">
                <a:extLst>
                  <a:ext uri="{FF2B5EF4-FFF2-40B4-BE49-F238E27FC236}">
                    <a16:creationId xmlns:a16="http://schemas.microsoft.com/office/drawing/2014/main" id="{0AF0D80B-F9A4-450D-93DA-4C167AE35843}"/>
                  </a:ext>
                </a:extLst>
              </p:cNvPr>
              <p:cNvPicPr>
                <a:picLocks noChangeAspect="1"/>
              </p:cNvPicPr>
              <p:nvPr/>
            </p:nvPicPr>
            <p:blipFill>
              <a:blip r:embed="rId4"/>
              <a:stretch>
                <a:fillRect/>
              </a:stretch>
            </p:blipFill>
            <p:spPr>
              <a:xfrm>
                <a:off x="427089" y="1582897"/>
                <a:ext cx="6057900" cy="1419225"/>
              </a:xfrm>
              <a:prstGeom prst="rect">
                <a:avLst/>
              </a:prstGeom>
              <a:ln>
                <a:solidFill>
                  <a:schemeClr val="bg1">
                    <a:lumMod val="50000"/>
                  </a:schemeClr>
                </a:solidFill>
              </a:ln>
            </p:spPr>
          </p:pic>
          <p:sp>
            <p:nvSpPr>
              <p:cNvPr id="15" name="TextBox 14">
                <a:extLst>
                  <a:ext uri="{FF2B5EF4-FFF2-40B4-BE49-F238E27FC236}">
                    <a16:creationId xmlns:a16="http://schemas.microsoft.com/office/drawing/2014/main" id="{EC4624D9-F72F-45BB-A132-D444432D74E6}"/>
                  </a:ext>
                </a:extLst>
              </p:cNvPr>
              <p:cNvSpPr txBox="1"/>
              <p:nvPr/>
            </p:nvSpPr>
            <p:spPr>
              <a:xfrm>
                <a:off x="1819393" y="3002122"/>
                <a:ext cx="3833293" cy="369332"/>
              </a:xfrm>
              <a:prstGeom prst="rect">
                <a:avLst/>
              </a:prstGeom>
              <a:noFill/>
            </p:spPr>
            <p:txBody>
              <a:bodyPr wrap="none" rtlCol="0">
                <a:spAutoFit/>
              </a:bodyPr>
              <a:lstStyle/>
              <a:p>
                <a:r>
                  <a:rPr lang="en-US" dirty="0"/>
                  <a:t>Training results for linear function</a:t>
                </a:r>
              </a:p>
            </p:txBody>
          </p:sp>
        </p:grpSp>
        <p:pic>
          <p:nvPicPr>
            <p:cNvPr id="21" name="Picture 20">
              <a:extLst>
                <a:ext uri="{FF2B5EF4-FFF2-40B4-BE49-F238E27FC236}">
                  <a16:creationId xmlns:a16="http://schemas.microsoft.com/office/drawing/2014/main" id="{6FB9614B-9BBE-42C4-A028-DC1CFAAD9B64}"/>
                </a:ext>
              </a:extLst>
            </p:cNvPr>
            <p:cNvPicPr>
              <a:picLocks noChangeAspect="1"/>
            </p:cNvPicPr>
            <p:nvPr/>
          </p:nvPicPr>
          <p:blipFill>
            <a:blip r:embed="rId5"/>
            <a:stretch>
              <a:fillRect/>
            </a:stretch>
          </p:blipFill>
          <p:spPr>
            <a:xfrm>
              <a:off x="1966150" y="3371454"/>
              <a:ext cx="3465120" cy="369332"/>
            </a:xfrm>
            <a:prstGeom prst="rect">
              <a:avLst/>
            </a:prstGeom>
          </p:spPr>
        </p:pic>
      </p:grpSp>
      <p:sp>
        <p:nvSpPr>
          <p:cNvPr id="3" name="Rectangle 2">
            <a:extLst>
              <a:ext uri="{FF2B5EF4-FFF2-40B4-BE49-F238E27FC236}">
                <a16:creationId xmlns:a16="http://schemas.microsoft.com/office/drawing/2014/main" id="{7C6B98D5-EC60-2A4D-8E7D-85F8F28E31A9}"/>
              </a:ext>
            </a:extLst>
          </p:cNvPr>
          <p:cNvSpPr/>
          <p:nvPr/>
        </p:nvSpPr>
        <p:spPr>
          <a:xfrm>
            <a:off x="1442582" y="396990"/>
            <a:ext cx="6806672" cy="523220"/>
          </a:xfrm>
          <a:prstGeom prst="rect">
            <a:avLst/>
          </a:prstGeom>
        </p:spPr>
        <p:txBody>
          <a:bodyPr wrap="none">
            <a:spAutoFit/>
          </a:bodyPr>
          <a:lstStyle/>
          <a:p>
            <a:r>
              <a:rPr lang="en-US" sz="2800" dirty="0"/>
              <a:t>Can we build the prediction models?</a:t>
            </a:r>
          </a:p>
        </p:txBody>
      </p:sp>
    </p:spTree>
    <p:extLst>
      <p:ext uri="{BB962C8B-B14F-4D97-AF65-F5344CB8AC3E}">
        <p14:creationId xmlns:p14="http://schemas.microsoft.com/office/powerpoint/2010/main" val="339240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E3FF-C06E-AB46-84E5-77E8B5044716}"/>
              </a:ext>
            </a:extLst>
          </p:cNvPr>
          <p:cNvSpPr>
            <a:spLocks noGrp="1"/>
          </p:cNvSpPr>
          <p:nvPr>
            <p:ph type="title"/>
          </p:nvPr>
        </p:nvSpPr>
        <p:spPr>
          <a:xfrm>
            <a:off x="490299" y="1027132"/>
            <a:ext cx="10058400" cy="829013"/>
          </a:xfrm>
        </p:spPr>
        <p:txBody>
          <a:bodyPr>
            <a:normAutofit fontScale="90000"/>
          </a:bodyPr>
          <a:lstStyle/>
          <a:p>
            <a:r>
              <a:rPr lang="en-US" dirty="0"/>
              <a:t>Selecting Prediction models</a:t>
            </a:r>
          </a:p>
        </p:txBody>
      </p:sp>
      <p:sp>
        <p:nvSpPr>
          <p:cNvPr id="4" name="Slide Number Placeholder 3">
            <a:extLst>
              <a:ext uri="{FF2B5EF4-FFF2-40B4-BE49-F238E27FC236}">
                <a16:creationId xmlns:a16="http://schemas.microsoft.com/office/drawing/2014/main" id="{C2356F75-7143-B743-B8D4-CCF24C10F363}"/>
              </a:ext>
            </a:extLst>
          </p:cNvPr>
          <p:cNvSpPr>
            <a:spLocks noGrp="1"/>
          </p:cNvSpPr>
          <p:nvPr>
            <p:ph type="sldNum" sz="quarter" idx="12"/>
          </p:nvPr>
        </p:nvSpPr>
        <p:spPr/>
        <p:txBody>
          <a:bodyPr/>
          <a:lstStyle/>
          <a:p>
            <a:fld id="{71BA62B7-31E8-0240-A4A2-7CFEA4FD012E}" type="slidenum">
              <a:rPr lang="en-US" smtClean="0"/>
              <a:t>15</a:t>
            </a:fld>
            <a:endParaRPr lang="en-US" dirty="0"/>
          </a:p>
        </p:txBody>
      </p:sp>
      <p:pic>
        <p:nvPicPr>
          <p:cNvPr id="8" name="Picture 7">
            <a:extLst>
              <a:ext uri="{FF2B5EF4-FFF2-40B4-BE49-F238E27FC236}">
                <a16:creationId xmlns:a16="http://schemas.microsoft.com/office/drawing/2014/main" id="{ED8A92FC-766A-4693-895A-0A0F47EBB935}"/>
              </a:ext>
            </a:extLst>
          </p:cNvPr>
          <p:cNvPicPr>
            <a:picLocks noChangeAspect="1"/>
          </p:cNvPicPr>
          <p:nvPr/>
        </p:nvPicPr>
        <p:blipFill>
          <a:blip r:embed="rId2"/>
          <a:stretch>
            <a:fillRect/>
          </a:stretch>
        </p:blipFill>
        <p:spPr>
          <a:xfrm>
            <a:off x="397191" y="3453062"/>
            <a:ext cx="3612017" cy="725305"/>
          </a:xfrm>
          <a:prstGeom prst="rect">
            <a:avLst/>
          </a:prstGeom>
        </p:spPr>
      </p:pic>
      <p:pic>
        <p:nvPicPr>
          <p:cNvPr id="9" name="Picture 8">
            <a:extLst>
              <a:ext uri="{FF2B5EF4-FFF2-40B4-BE49-F238E27FC236}">
                <a16:creationId xmlns:a16="http://schemas.microsoft.com/office/drawing/2014/main" id="{EF019587-EA36-4621-A77C-F1B0CF89B993}"/>
              </a:ext>
            </a:extLst>
          </p:cNvPr>
          <p:cNvPicPr>
            <a:picLocks noChangeAspect="1"/>
          </p:cNvPicPr>
          <p:nvPr/>
        </p:nvPicPr>
        <p:blipFill>
          <a:blip r:embed="rId3"/>
          <a:stretch>
            <a:fillRect/>
          </a:stretch>
        </p:blipFill>
        <p:spPr>
          <a:xfrm>
            <a:off x="4458652" y="3373751"/>
            <a:ext cx="3559629" cy="912437"/>
          </a:xfrm>
          <a:prstGeom prst="rect">
            <a:avLst/>
          </a:prstGeom>
        </p:spPr>
      </p:pic>
      <p:pic>
        <p:nvPicPr>
          <p:cNvPr id="11" name="Picture 10">
            <a:extLst>
              <a:ext uri="{FF2B5EF4-FFF2-40B4-BE49-F238E27FC236}">
                <a16:creationId xmlns:a16="http://schemas.microsoft.com/office/drawing/2014/main" id="{93B358FF-BC20-4DD9-B17B-C269FF571032}"/>
              </a:ext>
            </a:extLst>
          </p:cNvPr>
          <p:cNvPicPr>
            <a:picLocks noChangeAspect="1"/>
          </p:cNvPicPr>
          <p:nvPr/>
        </p:nvPicPr>
        <p:blipFill>
          <a:blip r:embed="rId4"/>
          <a:stretch>
            <a:fillRect/>
          </a:stretch>
        </p:blipFill>
        <p:spPr>
          <a:xfrm>
            <a:off x="8167553" y="3349670"/>
            <a:ext cx="3802380" cy="813645"/>
          </a:xfrm>
          <a:prstGeom prst="rect">
            <a:avLst/>
          </a:prstGeom>
        </p:spPr>
      </p:pic>
      <p:pic>
        <p:nvPicPr>
          <p:cNvPr id="12" name="Picture 11">
            <a:extLst>
              <a:ext uri="{FF2B5EF4-FFF2-40B4-BE49-F238E27FC236}">
                <a16:creationId xmlns:a16="http://schemas.microsoft.com/office/drawing/2014/main" id="{624B9988-1DD8-4335-8138-6AC3CD106672}"/>
              </a:ext>
            </a:extLst>
          </p:cNvPr>
          <p:cNvPicPr>
            <a:picLocks noChangeAspect="1"/>
          </p:cNvPicPr>
          <p:nvPr/>
        </p:nvPicPr>
        <p:blipFill>
          <a:blip r:embed="rId5"/>
          <a:stretch>
            <a:fillRect/>
          </a:stretch>
        </p:blipFill>
        <p:spPr>
          <a:xfrm>
            <a:off x="0" y="4235270"/>
            <a:ext cx="12192000" cy="1967367"/>
          </a:xfrm>
          <a:prstGeom prst="rect">
            <a:avLst/>
          </a:prstGeom>
        </p:spPr>
      </p:pic>
      <p:sp>
        <p:nvSpPr>
          <p:cNvPr id="13" name="TextBox 12">
            <a:extLst>
              <a:ext uri="{FF2B5EF4-FFF2-40B4-BE49-F238E27FC236}">
                <a16:creationId xmlns:a16="http://schemas.microsoft.com/office/drawing/2014/main" id="{C453EF5C-2FB5-4DBC-A0AF-4D9FEF44D04A}"/>
              </a:ext>
            </a:extLst>
          </p:cNvPr>
          <p:cNvSpPr txBox="1"/>
          <p:nvPr/>
        </p:nvSpPr>
        <p:spPr>
          <a:xfrm>
            <a:off x="9288381" y="2980754"/>
            <a:ext cx="2197396" cy="369332"/>
          </a:xfrm>
          <a:prstGeom prst="rect">
            <a:avLst/>
          </a:prstGeom>
          <a:noFill/>
        </p:spPr>
        <p:txBody>
          <a:bodyPr wrap="none" rtlCol="0">
            <a:spAutoFit/>
          </a:bodyPr>
          <a:lstStyle/>
          <a:p>
            <a:r>
              <a:rPr lang="en-US" dirty="0"/>
              <a:t>Point-based metric</a:t>
            </a:r>
          </a:p>
        </p:txBody>
      </p:sp>
      <p:sp>
        <p:nvSpPr>
          <p:cNvPr id="14" name="TextBox 13">
            <a:extLst>
              <a:ext uri="{FF2B5EF4-FFF2-40B4-BE49-F238E27FC236}">
                <a16:creationId xmlns:a16="http://schemas.microsoft.com/office/drawing/2014/main" id="{AFEB1F90-A1F2-49F4-983D-80B9AA348FD4}"/>
              </a:ext>
            </a:extLst>
          </p:cNvPr>
          <p:cNvSpPr txBox="1"/>
          <p:nvPr/>
        </p:nvSpPr>
        <p:spPr>
          <a:xfrm>
            <a:off x="5064636" y="2980754"/>
            <a:ext cx="2587375" cy="369332"/>
          </a:xfrm>
          <a:prstGeom prst="rect">
            <a:avLst/>
          </a:prstGeom>
          <a:noFill/>
        </p:spPr>
        <p:txBody>
          <a:bodyPr wrap="none" rtlCol="0">
            <a:spAutoFit/>
          </a:bodyPr>
          <a:lstStyle/>
          <a:p>
            <a:r>
              <a:rPr lang="en-US" dirty="0"/>
              <a:t>Distance-based metric</a:t>
            </a:r>
          </a:p>
        </p:txBody>
      </p:sp>
      <p:sp>
        <p:nvSpPr>
          <p:cNvPr id="15" name="TextBox 14">
            <a:extLst>
              <a:ext uri="{FF2B5EF4-FFF2-40B4-BE49-F238E27FC236}">
                <a16:creationId xmlns:a16="http://schemas.microsoft.com/office/drawing/2014/main" id="{20D6CD7F-649B-47BD-B490-A0ACA8103D4F}"/>
              </a:ext>
            </a:extLst>
          </p:cNvPr>
          <p:cNvSpPr txBox="1"/>
          <p:nvPr/>
        </p:nvSpPr>
        <p:spPr>
          <a:xfrm>
            <a:off x="1119814" y="2980754"/>
            <a:ext cx="2308452" cy="369332"/>
          </a:xfrm>
          <a:prstGeom prst="rect">
            <a:avLst/>
          </a:prstGeom>
          <a:noFill/>
        </p:spPr>
        <p:txBody>
          <a:bodyPr wrap="none" rtlCol="0">
            <a:spAutoFit/>
          </a:bodyPr>
          <a:lstStyle/>
          <a:p>
            <a:r>
              <a:rPr lang="en-US" dirty="0"/>
              <a:t>Count-based metric</a:t>
            </a:r>
          </a:p>
        </p:txBody>
      </p:sp>
      <p:grpSp>
        <p:nvGrpSpPr>
          <p:cNvPr id="16" name="Group 15">
            <a:extLst>
              <a:ext uri="{FF2B5EF4-FFF2-40B4-BE49-F238E27FC236}">
                <a16:creationId xmlns:a16="http://schemas.microsoft.com/office/drawing/2014/main" id="{0467F0E9-4880-4A5A-A8B7-BBACEAE187A3}"/>
              </a:ext>
            </a:extLst>
          </p:cNvPr>
          <p:cNvGrpSpPr/>
          <p:nvPr/>
        </p:nvGrpSpPr>
        <p:grpSpPr>
          <a:xfrm>
            <a:off x="7666385" y="70153"/>
            <a:ext cx="2275679" cy="2766543"/>
            <a:chOff x="7079574" y="2012727"/>
            <a:chExt cx="2275679" cy="2766543"/>
          </a:xfrm>
        </p:grpSpPr>
        <p:sp>
          <p:nvSpPr>
            <p:cNvPr id="17" name="Rectangle 16">
              <a:extLst>
                <a:ext uri="{FF2B5EF4-FFF2-40B4-BE49-F238E27FC236}">
                  <a16:creationId xmlns:a16="http://schemas.microsoft.com/office/drawing/2014/main" id="{1F1B56E2-AD3E-45CD-A4BA-BE8082EF8034}"/>
                </a:ext>
              </a:extLst>
            </p:cNvPr>
            <p:cNvSpPr/>
            <p:nvPr/>
          </p:nvSpPr>
          <p:spPr>
            <a:xfrm>
              <a:off x="7174664" y="3091618"/>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R1C2</a:t>
              </a:r>
              <a:endParaRPr lang="en-US" dirty="0"/>
            </a:p>
          </p:txBody>
        </p:sp>
        <p:sp>
          <p:nvSpPr>
            <p:cNvPr id="18" name="Rectangle 17">
              <a:extLst>
                <a:ext uri="{FF2B5EF4-FFF2-40B4-BE49-F238E27FC236}">
                  <a16:creationId xmlns:a16="http://schemas.microsoft.com/office/drawing/2014/main" id="{BEA79893-FE3A-4307-ABDE-11148CFDD9D6}"/>
                </a:ext>
              </a:extLst>
            </p:cNvPr>
            <p:cNvSpPr/>
            <p:nvPr/>
          </p:nvSpPr>
          <p:spPr>
            <a:xfrm>
              <a:off x="7174663" y="4448791"/>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R2 C3</a:t>
              </a:r>
              <a:endParaRPr lang="en-US" dirty="0"/>
            </a:p>
          </p:txBody>
        </p:sp>
        <p:sp>
          <p:nvSpPr>
            <p:cNvPr id="19" name="Rectangle 18">
              <a:extLst>
                <a:ext uri="{FF2B5EF4-FFF2-40B4-BE49-F238E27FC236}">
                  <a16:creationId xmlns:a16="http://schemas.microsoft.com/office/drawing/2014/main" id="{16FA1947-A11E-45D3-BEEE-1450CC2EDC14}"/>
                </a:ext>
              </a:extLst>
            </p:cNvPr>
            <p:cNvSpPr/>
            <p:nvPr/>
          </p:nvSpPr>
          <p:spPr>
            <a:xfrm>
              <a:off x="7174664" y="3544009"/>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R1 C4</a:t>
              </a:r>
              <a:endParaRPr lang="en-US" dirty="0"/>
            </a:p>
          </p:txBody>
        </p:sp>
        <p:sp>
          <p:nvSpPr>
            <p:cNvPr id="20" name="Rectangle 19">
              <a:extLst>
                <a:ext uri="{FF2B5EF4-FFF2-40B4-BE49-F238E27FC236}">
                  <a16:creationId xmlns:a16="http://schemas.microsoft.com/office/drawing/2014/main" id="{CD74F55A-94A8-4DF0-B6AE-157259441678}"/>
                </a:ext>
              </a:extLst>
            </p:cNvPr>
            <p:cNvSpPr/>
            <p:nvPr/>
          </p:nvSpPr>
          <p:spPr>
            <a:xfrm>
              <a:off x="7174664" y="3996400"/>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R3 C5</a:t>
              </a:r>
              <a:endParaRPr lang="en-US" dirty="0"/>
            </a:p>
          </p:txBody>
        </p:sp>
        <p:sp>
          <p:nvSpPr>
            <p:cNvPr id="21" name="Rectangle 20">
              <a:extLst>
                <a:ext uri="{FF2B5EF4-FFF2-40B4-BE49-F238E27FC236}">
                  <a16:creationId xmlns:a16="http://schemas.microsoft.com/office/drawing/2014/main" id="{F30C1ACD-AD46-40C8-978F-D883737F52D2}"/>
                </a:ext>
              </a:extLst>
            </p:cNvPr>
            <p:cNvSpPr/>
            <p:nvPr/>
          </p:nvSpPr>
          <p:spPr>
            <a:xfrm>
              <a:off x="7174662" y="2639227"/>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R2 C6</a:t>
              </a:r>
              <a:endParaRPr lang="en-US" dirty="0"/>
            </a:p>
          </p:txBody>
        </p:sp>
        <p:sp>
          <p:nvSpPr>
            <p:cNvPr id="22" name="Rectangle 21">
              <a:extLst>
                <a:ext uri="{FF2B5EF4-FFF2-40B4-BE49-F238E27FC236}">
                  <a16:creationId xmlns:a16="http://schemas.microsoft.com/office/drawing/2014/main" id="{3BA47DA9-9977-4927-9EE0-E7402CA757B1}"/>
                </a:ext>
              </a:extLst>
            </p:cNvPr>
            <p:cNvSpPr/>
            <p:nvPr/>
          </p:nvSpPr>
          <p:spPr>
            <a:xfrm>
              <a:off x="8252442" y="3092770"/>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R1C2</a:t>
              </a:r>
              <a:endParaRPr lang="en-US" dirty="0"/>
            </a:p>
          </p:txBody>
        </p:sp>
        <p:sp>
          <p:nvSpPr>
            <p:cNvPr id="23" name="Rectangle 22">
              <a:extLst>
                <a:ext uri="{FF2B5EF4-FFF2-40B4-BE49-F238E27FC236}">
                  <a16:creationId xmlns:a16="http://schemas.microsoft.com/office/drawing/2014/main" id="{DCC2D88B-3E48-4903-B3F8-9091BCDB3A43}"/>
                </a:ext>
              </a:extLst>
            </p:cNvPr>
            <p:cNvSpPr/>
            <p:nvPr/>
          </p:nvSpPr>
          <p:spPr>
            <a:xfrm>
              <a:off x="8252442" y="3993532"/>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R2 C3</a:t>
              </a:r>
              <a:endParaRPr lang="en-US" dirty="0"/>
            </a:p>
          </p:txBody>
        </p:sp>
        <p:sp>
          <p:nvSpPr>
            <p:cNvPr id="24" name="Rectangle 23">
              <a:extLst>
                <a:ext uri="{FF2B5EF4-FFF2-40B4-BE49-F238E27FC236}">
                  <a16:creationId xmlns:a16="http://schemas.microsoft.com/office/drawing/2014/main" id="{FE828E63-4A18-4D97-BABD-7FBB0C08DB52}"/>
                </a:ext>
              </a:extLst>
            </p:cNvPr>
            <p:cNvSpPr/>
            <p:nvPr/>
          </p:nvSpPr>
          <p:spPr>
            <a:xfrm>
              <a:off x="8252442" y="3543151"/>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R1 C4</a:t>
              </a:r>
              <a:endParaRPr lang="en-US" dirty="0"/>
            </a:p>
          </p:txBody>
        </p:sp>
        <p:sp>
          <p:nvSpPr>
            <p:cNvPr id="25" name="Rectangle 24">
              <a:extLst>
                <a:ext uri="{FF2B5EF4-FFF2-40B4-BE49-F238E27FC236}">
                  <a16:creationId xmlns:a16="http://schemas.microsoft.com/office/drawing/2014/main" id="{EE80611D-0ADA-4538-80E6-E139EDB71406}"/>
                </a:ext>
              </a:extLst>
            </p:cNvPr>
            <p:cNvSpPr/>
            <p:nvPr/>
          </p:nvSpPr>
          <p:spPr>
            <a:xfrm>
              <a:off x="8252442" y="2642389"/>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R3 C5</a:t>
              </a:r>
              <a:endParaRPr lang="en-US" dirty="0"/>
            </a:p>
          </p:txBody>
        </p:sp>
        <p:sp>
          <p:nvSpPr>
            <p:cNvPr id="26" name="Rectangle 25">
              <a:extLst>
                <a:ext uri="{FF2B5EF4-FFF2-40B4-BE49-F238E27FC236}">
                  <a16:creationId xmlns:a16="http://schemas.microsoft.com/office/drawing/2014/main" id="{E94CAF17-5058-40E2-BFA5-566E19DF269E}"/>
                </a:ext>
              </a:extLst>
            </p:cNvPr>
            <p:cNvSpPr/>
            <p:nvPr/>
          </p:nvSpPr>
          <p:spPr>
            <a:xfrm>
              <a:off x="8252442" y="4443914"/>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R2 C6</a:t>
              </a:r>
              <a:endParaRPr lang="en-US" dirty="0"/>
            </a:p>
          </p:txBody>
        </p:sp>
        <p:sp>
          <p:nvSpPr>
            <p:cNvPr id="27" name="TextBox 26">
              <a:extLst>
                <a:ext uri="{FF2B5EF4-FFF2-40B4-BE49-F238E27FC236}">
                  <a16:creationId xmlns:a16="http://schemas.microsoft.com/office/drawing/2014/main" id="{38F2FF5C-C761-4F0B-A014-2A6344850BAF}"/>
                </a:ext>
              </a:extLst>
            </p:cNvPr>
            <p:cNvSpPr txBox="1"/>
            <p:nvPr/>
          </p:nvSpPr>
          <p:spPr>
            <a:xfrm>
              <a:off x="7079574" y="2085264"/>
              <a:ext cx="1213537" cy="369332"/>
            </a:xfrm>
            <a:prstGeom prst="rect">
              <a:avLst/>
            </a:prstGeom>
            <a:noFill/>
          </p:spPr>
          <p:txBody>
            <a:bodyPr wrap="none" rtlCol="0">
              <a:spAutoFit/>
            </a:bodyPr>
            <a:lstStyle/>
            <a:p>
              <a:r>
                <a:rPr lang="pt-BR" dirty="0"/>
                <a:t>Predicted</a:t>
              </a:r>
              <a:endParaRPr lang="en-US" dirty="0"/>
            </a:p>
          </p:txBody>
        </p:sp>
        <p:sp>
          <p:nvSpPr>
            <p:cNvPr id="28" name="TextBox 27">
              <a:extLst>
                <a:ext uri="{FF2B5EF4-FFF2-40B4-BE49-F238E27FC236}">
                  <a16:creationId xmlns:a16="http://schemas.microsoft.com/office/drawing/2014/main" id="{52BFAF89-CE83-45EB-8762-81DDF0B450ED}"/>
                </a:ext>
              </a:extLst>
            </p:cNvPr>
            <p:cNvSpPr txBox="1"/>
            <p:nvPr/>
          </p:nvSpPr>
          <p:spPr>
            <a:xfrm>
              <a:off x="8205961" y="2012727"/>
              <a:ext cx="1149292" cy="646331"/>
            </a:xfrm>
            <a:prstGeom prst="rect">
              <a:avLst/>
            </a:prstGeom>
            <a:noFill/>
          </p:spPr>
          <p:txBody>
            <a:bodyPr wrap="square" rtlCol="0">
              <a:spAutoFit/>
            </a:bodyPr>
            <a:lstStyle/>
            <a:p>
              <a:pPr algn="ctr"/>
              <a:r>
                <a:rPr lang="pt-BR" dirty="0"/>
                <a:t>Ground Truth</a:t>
              </a:r>
              <a:endParaRPr lang="en-US" dirty="0"/>
            </a:p>
          </p:txBody>
        </p:sp>
      </p:grpSp>
      <p:grpSp>
        <p:nvGrpSpPr>
          <p:cNvPr id="29" name="Group 28">
            <a:extLst>
              <a:ext uri="{FF2B5EF4-FFF2-40B4-BE49-F238E27FC236}">
                <a16:creationId xmlns:a16="http://schemas.microsoft.com/office/drawing/2014/main" id="{D2140B16-562B-4D3B-A915-4231BECE1AF8}"/>
              </a:ext>
            </a:extLst>
          </p:cNvPr>
          <p:cNvGrpSpPr/>
          <p:nvPr/>
        </p:nvGrpSpPr>
        <p:grpSpPr>
          <a:xfrm>
            <a:off x="9944582" y="751072"/>
            <a:ext cx="274320" cy="2037064"/>
            <a:chOff x="3135447" y="2699151"/>
            <a:chExt cx="274320" cy="2037064"/>
          </a:xfrm>
        </p:grpSpPr>
        <p:pic>
          <p:nvPicPr>
            <p:cNvPr id="30" name="Graphic 29" descr="Checkmark">
              <a:extLst>
                <a:ext uri="{FF2B5EF4-FFF2-40B4-BE49-F238E27FC236}">
                  <a16:creationId xmlns:a16="http://schemas.microsoft.com/office/drawing/2014/main" id="{88FB7C9E-404F-4CD4-A7B7-A1D129C1AE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447" y="3099858"/>
              <a:ext cx="274320" cy="274320"/>
            </a:xfrm>
            <a:prstGeom prst="rect">
              <a:avLst/>
            </a:prstGeom>
          </p:spPr>
        </p:pic>
        <p:pic>
          <p:nvPicPr>
            <p:cNvPr id="31" name="Graphic 30" descr="Close">
              <a:extLst>
                <a:ext uri="{FF2B5EF4-FFF2-40B4-BE49-F238E27FC236}">
                  <a16:creationId xmlns:a16="http://schemas.microsoft.com/office/drawing/2014/main" id="{52AC81C4-ABC1-4AD2-9531-07743F64C4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447" y="2699151"/>
              <a:ext cx="243114" cy="243114"/>
            </a:xfrm>
            <a:prstGeom prst="rect">
              <a:avLst/>
            </a:prstGeom>
          </p:spPr>
        </p:pic>
        <p:pic>
          <p:nvPicPr>
            <p:cNvPr id="32" name="Graphic 31" descr="Checkmark">
              <a:extLst>
                <a:ext uri="{FF2B5EF4-FFF2-40B4-BE49-F238E27FC236}">
                  <a16:creationId xmlns:a16="http://schemas.microsoft.com/office/drawing/2014/main" id="{F10D2787-C6A2-4177-BD6F-89E90BD585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447" y="3593130"/>
              <a:ext cx="274320" cy="274320"/>
            </a:xfrm>
            <a:prstGeom prst="rect">
              <a:avLst/>
            </a:prstGeom>
          </p:spPr>
        </p:pic>
        <p:pic>
          <p:nvPicPr>
            <p:cNvPr id="33" name="Graphic 32" descr="Close">
              <a:extLst>
                <a:ext uri="{FF2B5EF4-FFF2-40B4-BE49-F238E27FC236}">
                  <a16:creationId xmlns:a16="http://schemas.microsoft.com/office/drawing/2014/main" id="{12D164A3-58FA-40B6-9AEC-36C5815B77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51050" y="4058718"/>
              <a:ext cx="243114" cy="243114"/>
            </a:xfrm>
            <a:prstGeom prst="rect">
              <a:avLst/>
            </a:prstGeom>
          </p:spPr>
        </p:pic>
        <p:pic>
          <p:nvPicPr>
            <p:cNvPr id="34" name="Graphic 33" descr="Close">
              <a:extLst>
                <a:ext uri="{FF2B5EF4-FFF2-40B4-BE49-F238E27FC236}">
                  <a16:creationId xmlns:a16="http://schemas.microsoft.com/office/drawing/2014/main" id="{6E20856B-C56B-423A-863B-BEA9C7A731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51050" y="4493101"/>
              <a:ext cx="243114" cy="243114"/>
            </a:xfrm>
            <a:prstGeom prst="rect">
              <a:avLst/>
            </a:prstGeom>
          </p:spPr>
        </p:pic>
      </p:grpSp>
    </p:spTree>
    <p:extLst>
      <p:ext uri="{BB962C8B-B14F-4D97-AF65-F5344CB8AC3E}">
        <p14:creationId xmlns:p14="http://schemas.microsoft.com/office/powerpoint/2010/main" val="335087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randombar(horizontal)">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E3FF-C06E-AB46-84E5-77E8B5044716}"/>
              </a:ext>
            </a:extLst>
          </p:cNvPr>
          <p:cNvSpPr>
            <a:spLocks noGrp="1"/>
          </p:cNvSpPr>
          <p:nvPr>
            <p:ph type="title"/>
          </p:nvPr>
        </p:nvSpPr>
        <p:spPr/>
        <p:txBody>
          <a:bodyPr>
            <a:normAutofit fontScale="90000"/>
          </a:bodyPr>
          <a:lstStyle/>
          <a:p>
            <a:r>
              <a:rPr lang="en-US" dirty="0"/>
              <a:t>Selecting Prediction models </a:t>
            </a:r>
            <a:r>
              <a:rPr lang="en-US" sz="3100" dirty="0"/>
              <a:t>[2]</a:t>
            </a:r>
            <a:endParaRPr lang="en-US" dirty="0"/>
          </a:p>
        </p:txBody>
      </p:sp>
      <p:sp>
        <p:nvSpPr>
          <p:cNvPr id="4" name="Slide Number Placeholder 3">
            <a:extLst>
              <a:ext uri="{FF2B5EF4-FFF2-40B4-BE49-F238E27FC236}">
                <a16:creationId xmlns:a16="http://schemas.microsoft.com/office/drawing/2014/main" id="{C2356F75-7143-B743-B8D4-CCF24C10F363}"/>
              </a:ext>
            </a:extLst>
          </p:cNvPr>
          <p:cNvSpPr>
            <a:spLocks noGrp="1"/>
          </p:cNvSpPr>
          <p:nvPr>
            <p:ph type="sldNum" sz="quarter" idx="12"/>
          </p:nvPr>
        </p:nvSpPr>
        <p:spPr/>
        <p:txBody>
          <a:bodyPr/>
          <a:lstStyle/>
          <a:p>
            <a:fld id="{71BA62B7-31E8-0240-A4A2-7CFEA4FD012E}" type="slidenum">
              <a:rPr lang="en-US" smtClean="0"/>
              <a:t>16</a:t>
            </a:fld>
            <a:endParaRPr lang="en-US" dirty="0"/>
          </a:p>
        </p:txBody>
      </p:sp>
      <p:grpSp>
        <p:nvGrpSpPr>
          <p:cNvPr id="19" name="Group 18">
            <a:extLst>
              <a:ext uri="{FF2B5EF4-FFF2-40B4-BE49-F238E27FC236}">
                <a16:creationId xmlns:a16="http://schemas.microsoft.com/office/drawing/2014/main" id="{BAD9DF75-8B25-4A9B-9AE5-B21C8DE8306E}"/>
              </a:ext>
            </a:extLst>
          </p:cNvPr>
          <p:cNvGrpSpPr/>
          <p:nvPr/>
        </p:nvGrpSpPr>
        <p:grpSpPr>
          <a:xfrm>
            <a:off x="2113617" y="2742637"/>
            <a:ext cx="7560319" cy="2390472"/>
            <a:chOff x="2795111" y="4923409"/>
            <a:chExt cx="6267450" cy="1714500"/>
          </a:xfrm>
        </p:grpSpPr>
        <p:pic>
          <p:nvPicPr>
            <p:cNvPr id="17" name="Picture 16">
              <a:extLst>
                <a:ext uri="{FF2B5EF4-FFF2-40B4-BE49-F238E27FC236}">
                  <a16:creationId xmlns:a16="http://schemas.microsoft.com/office/drawing/2014/main" id="{BBC24787-E494-4FF3-92D9-BED19789A2EA}"/>
                </a:ext>
              </a:extLst>
            </p:cNvPr>
            <p:cNvPicPr>
              <a:picLocks noChangeAspect="1"/>
            </p:cNvPicPr>
            <p:nvPr/>
          </p:nvPicPr>
          <p:blipFill>
            <a:blip r:embed="rId2"/>
            <a:stretch>
              <a:fillRect/>
            </a:stretch>
          </p:blipFill>
          <p:spPr>
            <a:xfrm>
              <a:off x="2818924" y="5294884"/>
              <a:ext cx="6219825" cy="1343025"/>
            </a:xfrm>
            <a:prstGeom prst="rect">
              <a:avLst/>
            </a:prstGeom>
          </p:spPr>
        </p:pic>
        <p:pic>
          <p:nvPicPr>
            <p:cNvPr id="18" name="Picture 17">
              <a:extLst>
                <a:ext uri="{FF2B5EF4-FFF2-40B4-BE49-F238E27FC236}">
                  <a16:creationId xmlns:a16="http://schemas.microsoft.com/office/drawing/2014/main" id="{D66E3644-98BD-40F5-99F7-9F0EB0A2B28D}"/>
                </a:ext>
              </a:extLst>
            </p:cNvPr>
            <p:cNvPicPr>
              <a:picLocks noChangeAspect="1"/>
            </p:cNvPicPr>
            <p:nvPr/>
          </p:nvPicPr>
          <p:blipFill>
            <a:blip r:embed="rId3"/>
            <a:stretch>
              <a:fillRect/>
            </a:stretch>
          </p:blipFill>
          <p:spPr>
            <a:xfrm>
              <a:off x="2795111" y="4923409"/>
              <a:ext cx="6267450" cy="371475"/>
            </a:xfrm>
            <a:prstGeom prst="rect">
              <a:avLst/>
            </a:prstGeom>
          </p:spPr>
        </p:pic>
      </p:grpSp>
      <p:pic>
        <p:nvPicPr>
          <p:cNvPr id="20" name="Picture 19">
            <a:extLst>
              <a:ext uri="{FF2B5EF4-FFF2-40B4-BE49-F238E27FC236}">
                <a16:creationId xmlns:a16="http://schemas.microsoft.com/office/drawing/2014/main" id="{939A1815-B8ED-4526-BF18-79E3B670829E}"/>
              </a:ext>
            </a:extLst>
          </p:cNvPr>
          <p:cNvPicPr>
            <a:picLocks noChangeAspect="1"/>
          </p:cNvPicPr>
          <p:nvPr/>
        </p:nvPicPr>
        <p:blipFill>
          <a:blip r:embed="rId4"/>
          <a:stretch>
            <a:fillRect/>
          </a:stretch>
        </p:blipFill>
        <p:spPr>
          <a:xfrm>
            <a:off x="1562491" y="1421959"/>
            <a:ext cx="8662570" cy="829013"/>
          </a:xfrm>
          <a:prstGeom prst="rect">
            <a:avLst/>
          </a:prstGeom>
        </p:spPr>
      </p:pic>
    </p:spTree>
    <p:extLst>
      <p:ext uri="{BB962C8B-B14F-4D97-AF65-F5344CB8AC3E}">
        <p14:creationId xmlns:p14="http://schemas.microsoft.com/office/powerpoint/2010/main" val="249989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E3FF-C06E-AB46-84E5-77E8B5044716}"/>
              </a:ext>
            </a:extLst>
          </p:cNvPr>
          <p:cNvSpPr>
            <a:spLocks noGrp="1"/>
          </p:cNvSpPr>
          <p:nvPr>
            <p:ph type="title"/>
          </p:nvPr>
        </p:nvSpPr>
        <p:spPr>
          <a:xfrm>
            <a:off x="485081" y="973832"/>
            <a:ext cx="11146087" cy="45719"/>
          </a:xfrm>
        </p:spPr>
        <p:txBody>
          <a:bodyPr>
            <a:normAutofit fontScale="90000"/>
          </a:bodyPr>
          <a:lstStyle/>
          <a:p>
            <a:r>
              <a:rPr lang="en-US" dirty="0"/>
              <a:t>RQ2:</a:t>
            </a:r>
            <a:br>
              <a:rPr lang="en-US" dirty="0"/>
            </a:br>
            <a:endParaRPr lang="en-US" dirty="0"/>
          </a:p>
        </p:txBody>
      </p:sp>
      <p:sp>
        <p:nvSpPr>
          <p:cNvPr id="4" name="Slide Number Placeholder 3">
            <a:extLst>
              <a:ext uri="{FF2B5EF4-FFF2-40B4-BE49-F238E27FC236}">
                <a16:creationId xmlns:a16="http://schemas.microsoft.com/office/drawing/2014/main" id="{C2356F75-7143-B743-B8D4-CCF24C10F363}"/>
              </a:ext>
            </a:extLst>
          </p:cNvPr>
          <p:cNvSpPr>
            <a:spLocks noGrp="1"/>
          </p:cNvSpPr>
          <p:nvPr>
            <p:ph type="sldNum" sz="quarter" idx="12"/>
          </p:nvPr>
        </p:nvSpPr>
        <p:spPr/>
        <p:txBody>
          <a:bodyPr/>
          <a:lstStyle/>
          <a:p>
            <a:fld id="{71BA62B7-31E8-0240-A4A2-7CFEA4FD012E}" type="slidenum">
              <a:rPr lang="en-US" smtClean="0"/>
              <a:t>17</a:t>
            </a:fld>
            <a:endParaRPr lang="en-US" dirty="0"/>
          </a:p>
        </p:txBody>
      </p:sp>
      <p:pic>
        <p:nvPicPr>
          <p:cNvPr id="6" name="Picture 5">
            <a:extLst>
              <a:ext uri="{FF2B5EF4-FFF2-40B4-BE49-F238E27FC236}">
                <a16:creationId xmlns:a16="http://schemas.microsoft.com/office/drawing/2014/main" id="{7BBBF271-0E28-45B2-9939-637354547F10}"/>
              </a:ext>
            </a:extLst>
          </p:cNvPr>
          <p:cNvPicPr>
            <a:picLocks noChangeAspect="1"/>
          </p:cNvPicPr>
          <p:nvPr/>
        </p:nvPicPr>
        <p:blipFill>
          <a:blip r:embed="rId3"/>
          <a:stretch>
            <a:fillRect/>
          </a:stretch>
        </p:blipFill>
        <p:spPr>
          <a:xfrm>
            <a:off x="2844800" y="3289300"/>
            <a:ext cx="6649901" cy="2012366"/>
          </a:xfrm>
          <a:prstGeom prst="rect">
            <a:avLst/>
          </a:prstGeom>
          <a:ln>
            <a:solidFill>
              <a:schemeClr val="bg1">
                <a:lumMod val="50000"/>
              </a:schemeClr>
            </a:solidFill>
          </a:ln>
        </p:spPr>
      </p:pic>
      <p:sp>
        <p:nvSpPr>
          <p:cNvPr id="7" name="TextBox 6">
            <a:extLst>
              <a:ext uri="{FF2B5EF4-FFF2-40B4-BE49-F238E27FC236}">
                <a16:creationId xmlns:a16="http://schemas.microsoft.com/office/drawing/2014/main" id="{04365025-00A4-4CA7-BB9E-182B4D1957D5}"/>
              </a:ext>
            </a:extLst>
          </p:cNvPr>
          <p:cNvSpPr txBox="1"/>
          <p:nvPr/>
        </p:nvSpPr>
        <p:spPr>
          <a:xfrm>
            <a:off x="1963422" y="5699836"/>
            <a:ext cx="8432117" cy="369332"/>
          </a:xfrm>
          <a:prstGeom prst="rect">
            <a:avLst/>
          </a:prstGeom>
          <a:noFill/>
        </p:spPr>
        <p:txBody>
          <a:bodyPr wrap="none" rtlCol="0">
            <a:spAutoFit/>
          </a:bodyPr>
          <a:lstStyle/>
          <a:p>
            <a:r>
              <a:rPr lang="en-US" dirty="0"/>
              <a:t>Normalized rewards across prediction models for the </a:t>
            </a:r>
            <a:r>
              <a:rPr lang="en-US" b="1" dirty="0">
                <a:solidFill>
                  <a:schemeClr val="accent1">
                    <a:lumMod val="75000"/>
                  </a:schemeClr>
                </a:solidFill>
              </a:rPr>
              <a:t>combined</a:t>
            </a:r>
            <a:r>
              <a:rPr lang="en-US" dirty="0"/>
              <a:t> variant</a:t>
            </a:r>
          </a:p>
        </p:txBody>
      </p:sp>
      <p:sp>
        <p:nvSpPr>
          <p:cNvPr id="13" name="TextBox 12">
            <a:extLst>
              <a:ext uri="{FF2B5EF4-FFF2-40B4-BE49-F238E27FC236}">
                <a16:creationId xmlns:a16="http://schemas.microsoft.com/office/drawing/2014/main" id="{24B9AB2E-1BA1-47A0-B6B3-B2AFADF178A1}"/>
              </a:ext>
            </a:extLst>
          </p:cNvPr>
          <p:cNvSpPr txBox="1"/>
          <p:nvPr/>
        </p:nvSpPr>
        <p:spPr>
          <a:xfrm>
            <a:off x="5159726" y="788718"/>
            <a:ext cx="768159" cy="461665"/>
          </a:xfrm>
          <a:prstGeom prst="rect">
            <a:avLst/>
          </a:prstGeom>
          <a:noFill/>
        </p:spPr>
        <p:txBody>
          <a:bodyPr wrap="none" rtlCol="0">
            <a:spAutoFit/>
          </a:bodyPr>
          <a:lstStyle/>
          <a:p>
            <a:r>
              <a:rPr lang="en-US" sz="2400" b="1" dirty="0">
                <a:solidFill>
                  <a:srgbClr val="C00000"/>
                </a:solidFill>
              </a:rPr>
              <a:t>YES</a:t>
            </a:r>
          </a:p>
        </p:txBody>
      </p:sp>
      <p:pic>
        <p:nvPicPr>
          <p:cNvPr id="15" name="Picture 14">
            <a:extLst>
              <a:ext uri="{FF2B5EF4-FFF2-40B4-BE49-F238E27FC236}">
                <a16:creationId xmlns:a16="http://schemas.microsoft.com/office/drawing/2014/main" id="{DF53637C-B2D7-4647-A17E-52C7A1400093}"/>
              </a:ext>
            </a:extLst>
          </p:cNvPr>
          <p:cNvPicPr>
            <a:picLocks noChangeAspect="1"/>
          </p:cNvPicPr>
          <p:nvPr/>
        </p:nvPicPr>
        <p:blipFill>
          <a:blip r:embed="rId4"/>
          <a:stretch>
            <a:fillRect/>
          </a:stretch>
        </p:blipFill>
        <p:spPr>
          <a:xfrm>
            <a:off x="831601" y="2123885"/>
            <a:ext cx="2790825" cy="561975"/>
          </a:xfrm>
          <a:prstGeom prst="rect">
            <a:avLst/>
          </a:prstGeom>
        </p:spPr>
      </p:pic>
      <p:sp>
        <p:nvSpPr>
          <p:cNvPr id="3" name="Rectangle 2">
            <a:extLst>
              <a:ext uri="{FF2B5EF4-FFF2-40B4-BE49-F238E27FC236}">
                <a16:creationId xmlns:a16="http://schemas.microsoft.com/office/drawing/2014/main" id="{178AF0A2-5701-BF4F-A945-14088867FCD6}"/>
              </a:ext>
            </a:extLst>
          </p:cNvPr>
          <p:cNvSpPr/>
          <p:nvPr/>
        </p:nvSpPr>
        <p:spPr>
          <a:xfrm>
            <a:off x="1580674" y="263558"/>
            <a:ext cx="9930009" cy="1384995"/>
          </a:xfrm>
          <a:prstGeom prst="rect">
            <a:avLst/>
          </a:prstGeom>
        </p:spPr>
        <p:txBody>
          <a:bodyPr wrap="square">
            <a:spAutoFit/>
          </a:bodyPr>
          <a:lstStyle/>
          <a:p>
            <a:r>
              <a:rPr lang="en-US" sz="2800" dirty="0"/>
              <a:t>Does the performance approximate the analytic-defined optimum?</a:t>
            </a:r>
            <a:br>
              <a:rPr lang="en-US" sz="2800" dirty="0"/>
            </a:br>
            <a:endParaRPr lang="en-US" sz="2800" dirty="0"/>
          </a:p>
        </p:txBody>
      </p:sp>
    </p:spTree>
    <p:extLst>
      <p:ext uri="{BB962C8B-B14F-4D97-AF65-F5344CB8AC3E}">
        <p14:creationId xmlns:p14="http://schemas.microsoft.com/office/powerpoint/2010/main" val="274110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1DD0-A80C-8247-B8C7-45F42A59CBED}"/>
              </a:ext>
            </a:extLst>
          </p:cNvPr>
          <p:cNvSpPr>
            <a:spLocks noGrp="1"/>
          </p:cNvSpPr>
          <p:nvPr>
            <p:ph type="title"/>
          </p:nvPr>
        </p:nvSpPr>
        <p:spPr>
          <a:xfrm>
            <a:off x="490298" y="252813"/>
            <a:ext cx="11961677" cy="946564"/>
          </a:xfrm>
        </p:spPr>
        <p:txBody>
          <a:bodyPr>
            <a:normAutofit/>
          </a:bodyPr>
          <a:lstStyle/>
          <a:p>
            <a:r>
              <a:rPr lang="en-US" sz="4800" dirty="0"/>
              <a:t>RQ3:</a:t>
            </a:r>
          </a:p>
        </p:txBody>
      </p:sp>
      <p:sp>
        <p:nvSpPr>
          <p:cNvPr id="4" name="Slide Number Placeholder 3">
            <a:extLst>
              <a:ext uri="{FF2B5EF4-FFF2-40B4-BE49-F238E27FC236}">
                <a16:creationId xmlns:a16="http://schemas.microsoft.com/office/drawing/2014/main" id="{54BD9473-4BEF-D74C-BE5C-1162231AE26B}"/>
              </a:ext>
            </a:extLst>
          </p:cNvPr>
          <p:cNvSpPr>
            <a:spLocks noGrp="1"/>
          </p:cNvSpPr>
          <p:nvPr>
            <p:ph type="sldNum" sz="quarter" idx="12"/>
          </p:nvPr>
        </p:nvSpPr>
        <p:spPr/>
        <p:txBody>
          <a:bodyPr/>
          <a:lstStyle/>
          <a:p>
            <a:fld id="{71BA62B7-31E8-0240-A4A2-7CFEA4FD012E}" type="slidenum">
              <a:rPr lang="en-US" smtClean="0"/>
              <a:t>18</a:t>
            </a:fld>
            <a:endParaRPr lang="en-US" dirty="0"/>
          </a:p>
        </p:txBody>
      </p:sp>
      <p:grpSp>
        <p:nvGrpSpPr>
          <p:cNvPr id="7" name="Group 6">
            <a:extLst>
              <a:ext uri="{FF2B5EF4-FFF2-40B4-BE49-F238E27FC236}">
                <a16:creationId xmlns:a16="http://schemas.microsoft.com/office/drawing/2014/main" id="{05E8FCC9-4D06-4DD9-8CA1-230FF679E64B}"/>
              </a:ext>
            </a:extLst>
          </p:cNvPr>
          <p:cNvGrpSpPr/>
          <p:nvPr/>
        </p:nvGrpSpPr>
        <p:grpSpPr>
          <a:xfrm>
            <a:off x="729510" y="2792037"/>
            <a:ext cx="5200638" cy="1558794"/>
            <a:chOff x="2795111" y="4923409"/>
            <a:chExt cx="6267450" cy="1714500"/>
          </a:xfrm>
        </p:grpSpPr>
        <p:pic>
          <p:nvPicPr>
            <p:cNvPr id="8" name="Picture 7">
              <a:extLst>
                <a:ext uri="{FF2B5EF4-FFF2-40B4-BE49-F238E27FC236}">
                  <a16:creationId xmlns:a16="http://schemas.microsoft.com/office/drawing/2014/main" id="{3CBB6CFE-C00E-4695-A272-622420F51843}"/>
                </a:ext>
              </a:extLst>
            </p:cNvPr>
            <p:cNvPicPr>
              <a:picLocks noChangeAspect="1"/>
            </p:cNvPicPr>
            <p:nvPr/>
          </p:nvPicPr>
          <p:blipFill>
            <a:blip r:embed="rId3"/>
            <a:stretch>
              <a:fillRect/>
            </a:stretch>
          </p:blipFill>
          <p:spPr>
            <a:xfrm>
              <a:off x="2818924" y="5294884"/>
              <a:ext cx="6219825" cy="1343025"/>
            </a:xfrm>
            <a:prstGeom prst="rect">
              <a:avLst/>
            </a:prstGeom>
          </p:spPr>
        </p:pic>
        <p:pic>
          <p:nvPicPr>
            <p:cNvPr id="9" name="Picture 8">
              <a:extLst>
                <a:ext uri="{FF2B5EF4-FFF2-40B4-BE49-F238E27FC236}">
                  <a16:creationId xmlns:a16="http://schemas.microsoft.com/office/drawing/2014/main" id="{862F37A5-E2DB-42D8-BD88-B50E0A0E14AE}"/>
                </a:ext>
              </a:extLst>
            </p:cNvPr>
            <p:cNvPicPr>
              <a:picLocks noChangeAspect="1"/>
            </p:cNvPicPr>
            <p:nvPr/>
          </p:nvPicPr>
          <p:blipFill>
            <a:blip r:embed="rId4"/>
            <a:stretch>
              <a:fillRect/>
            </a:stretch>
          </p:blipFill>
          <p:spPr>
            <a:xfrm>
              <a:off x="2795111" y="4923409"/>
              <a:ext cx="6267450" cy="371475"/>
            </a:xfrm>
            <a:prstGeom prst="rect">
              <a:avLst/>
            </a:prstGeom>
          </p:spPr>
        </p:pic>
      </p:grpSp>
      <p:pic>
        <p:nvPicPr>
          <p:cNvPr id="10" name="Content Placeholder 9">
            <a:extLst>
              <a:ext uri="{FF2B5EF4-FFF2-40B4-BE49-F238E27FC236}">
                <a16:creationId xmlns:a16="http://schemas.microsoft.com/office/drawing/2014/main" id="{A4DB9F69-600C-4DA7-9A6A-B37CA0E4FAE6}"/>
              </a:ext>
            </a:extLst>
          </p:cNvPr>
          <p:cNvPicPr>
            <a:picLocks noGrp="1" noChangeAspect="1"/>
          </p:cNvPicPr>
          <p:nvPr>
            <p:ph idx="1"/>
          </p:nvPr>
        </p:nvPicPr>
        <p:blipFill>
          <a:blip r:embed="rId5"/>
          <a:stretch>
            <a:fillRect/>
          </a:stretch>
        </p:blipFill>
        <p:spPr>
          <a:xfrm>
            <a:off x="6165271" y="2174594"/>
            <a:ext cx="5255936" cy="2554287"/>
          </a:xfrm>
          <a:prstGeom prst="rect">
            <a:avLst/>
          </a:prstGeom>
          <a:ln>
            <a:solidFill>
              <a:schemeClr val="bg1">
                <a:lumMod val="50000"/>
              </a:schemeClr>
            </a:solidFill>
          </a:ln>
        </p:spPr>
      </p:pic>
      <p:sp>
        <p:nvSpPr>
          <p:cNvPr id="11" name="Rectangle 10">
            <a:extLst>
              <a:ext uri="{FF2B5EF4-FFF2-40B4-BE49-F238E27FC236}">
                <a16:creationId xmlns:a16="http://schemas.microsoft.com/office/drawing/2014/main" id="{40592FF9-16ED-4952-9FAA-3D57974ABF3C}"/>
              </a:ext>
            </a:extLst>
          </p:cNvPr>
          <p:cNvSpPr/>
          <p:nvPr/>
        </p:nvSpPr>
        <p:spPr>
          <a:xfrm>
            <a:off x="729510" y="5184754"/>
            <a:ext cx="10871522" cy="646331"/>
          </a:xfrm>
          <a:prstGeom prst="rect">
            <a:avLst/>
          </a:prstGeom>
        </p:spPr>
        <p:txBody>
          <a:bodyPr wrap="square">
            <a:spAutoFit/>
          </a:bodyPr>
          <a:lstStyle/>
          <a:p>
            <a:r>
              <a:rPr lang="en-US" dirty="0"/>
              <a:t>The best performing prediction models in the chart are the same as the ones suggested by the aggregated similarity metrics (SAM Table). </a:t>
            </a:r>
          </a:p>
        </p:txBody>
      </p:sp>
      <p:sp>
        <p:nvSpPr>
          <p:cNvPr id="12" name="TextBox 11">
            <a:extLst>
              <a:ext uri="{FF2B5EF4-FFF2-40B4-BE49-F238E27FC236}">
                <a16:creationId xmlns:a16="http://schemas.microsoft.com/office/drawing/2014/main" id="{582A5E29-4EB6-4F11-AF07-02F82198BB9E}"/>
              </a:ext>
            </a:extLst>
          </p:cNvPr>
          <p:cNvSpPr txBox="1"/>
          <p:nvPr/>
        </p:nvSpPr>
        <p:spPr>
          <a:xfrm>
            <a:off x="3505738" y="1316906"/>
            <a:ext cx="768159" cy="461665"/>
          </a:xfrm>
          <a:prstGeom prst="rect">
            <a:avLst/>
          </a:prstGeom>
          <a:noFill/>
        </p:spPr>
        <p:txBody>
          <a:bodyPr wrap="none" rtlCol="0">
            <a:spAutoFit/>
          </a:bodyPr>
          <a:lstStyle/>
          <a:p>
            <a:r>
              <a:rPr lang="en-US" sz="2400" b="1" dirty="0">
                <a:solidFill>
                  <a:srgbClr val="C00000"/>
                </a:solidFill>
              </a:rPr>
              <a:t>YES</a:t>
            </a:r>
          </a:p>
        </p:txBody>
      </p:sp>
      <p:sp>
        <p:nvSpPr>
          <p:cNvPr id="3" name="Rectangle 2">
            <a:extLst>
              <a:ext uri="{FF2B5EF4-FFF2-40B4-BE49-F238E27FC236}">
                <a16:creationId xmlns:a16="http://schemas.microsoft.com/office/drawing/2014/main" id="{9E3FC1F9-D2A7-234B-B2E1-9143C98B9DCA}"/>
              </a:ext>
            </a:extLst>
          </p:cNvPr>
          <p:cNvSpPr/>
          <p:nvPr/>
        </p:nvSpPr>
        <p:spPr>
          <a:xfrm>
            <a:off x="1685364" y="356051"/>
            <a:ext cx="9625764" cy="1815882"/>
          </a:xfrm>
          <a:prstGeom prst="rect">
            <a:avLst/>
          </a:prstGeom>
        </p:spPr>
        <p:txBody>
          <a:bodyPr wrap="square">
            <a:spAutoFit/>
          </a:bodyPr>
          <a:lstStyle/>
          <a:p>
            <a:r>
              <a:rPr lang="en-US" sz="2800" dirty="0"/>
              <a:t>Can we select the best prediction model without requiring the models to be deployed on a real system?</a:t>
            </a:r>
            <a:br>
              <a:rPr lang="en-US" sz="2800" dirty="0"/>
            </a:br>
            <a:endParaRPr lang="en-US" sz="2800" dirty="0"/>
          </a:p>
        </p:txBody>
      </p:sp>
      <p:sp>
        <p:nvSpPr>
          <p:cNvPr id="5" name="Rectangle 4">
            <a:extLst>
              <a:ext uri="{FF2B5EF4-FFF2-40B4-BE49-F238E27FC236}">
                <a16:creationId xmlns:a16="http://schemas.microsoft.com/office/drawing/2014/main" id="{F04242AF-23F2-B242-8B51-9B64A5B328A2}"/>
              </a:ext>
            </a:extLst>
          </p:cNvPr>
          <p:cNvSpPr/>
          <p:nvPr/>
        </p:nvSpPr>
        <p:spPr>
          <a:xfrm>
            <a:off x="2927048" y="3400851"/>
            <a:ext cx="645459" cy="220470"/>
          </a:xfrm>
          <a:prstGeom prst="rect">
            <a:avLst/>
          </a:prstGeom>
          <a:solidFill>
            <a:schemeClr val="accent1">
              <a:lumMod val="75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02162E-E3E4-0244-B917-FDD3446F277B}"/>
              </a:ext>
            </a:extLst>
          </p:cNvPr>
          <p:cNvSpPr/>
          <p:nvPr/>
        </p:nvSpPr>
        <p:spPr>
          <a:xfrm>
            <a:off x="2927047" y="3848825"/>
            <a:ext cx="645459" cy="220470"/>
          </a:xfrm>
          <a:prstGeom prst="rect">
            <a:avLst/>
          </a:prstGeom>
          <a:solidFill>
            <a:schemeClr val="accent1">
              <a:lumMod val="75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082B75-40CB-B945-98D6-F4EEB9A380F9}"/>
              </a:ext>
            </a:extLst>
          </p:cNvPr>
          <p:cNvSpPr/>
          <p:nvPr/>
        </p:nvSpPr>
        <p:spPr>
          <a:xfrm>
            <a:off x="4289683" y="3630068"/>
            <a:ext cx="645459" cy="220470"/>
          </a:xfrm>
          <a:prstGeom prst="rect">
            <a:avLst/>
          </a:prstGeom>
          <a:solidFill>
            <a:schemeClr val="accent1">
              <a:lumMod val="75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4C5C9E6-3630-2146-8748-F93E7C1B3CB5}"/>
              </a:ext>
            </a:extLst>
          </p:cNvPr>
          <p:cNvSpPr/>
          <p:nvPr/>
        </p:nvSpPr>
        <p:spPr>
          <a:xfrm>
            <a:off x="3619301" y="4064595"/>
            <a:ext cx="645459" cy="220470"/>
          </a:xfrm>
          <a:prstGeom prst="rect">
            <a:avLst/>
          </a:prstGeom>
          <a:solidFill>
            <a:schemeClr val="accent1">
              <a:lumMod val="75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92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5"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4CFF-6A00-4D48-9594-AEAD387A0066}"/>
              </a:ext>
            </a:extLst>
          </p:cNvPr>
          <p:cNvSpPr>
            <a:spLocks noGrp="1"/>
          </p:cNvSpPr>
          <p:nvPr>
            <p:ph type="title"/>
          </p:nvPr>
        </p:nvSpPr>
        <p:spPr/>
        <p:txBody>
          <a:bodyPr>
            <a:normAutofit fontScale="90000"/>
          </a:bodyPr>
          <a:lstStyle/>
          <a:p>
            <a:r>
              <a:rPr lang="en-US" dirty="0"/>
              <a:t>Threats to validity</a:t>
            </a:r>
          </a:p>
        </p:txBody>
      </p:sp>
      <p:sp>
        <p:nvSpPr>
          <p:cNvPr id="3" name="Content Placeholder 2">
            <a:extLst>
              <a:ext uri="{FF2B5EF4-FFF2-40B4-BE49-F238E27FC236}">
                <a16:creationId xmlns:a16="http://schemas.microsoft.com/office/drawing/2014/main" id="{9366EEC2-45B3-C145-83CC-34F67408ACDB}"/>
              </a:ext>
            </a:extLst>
          </p:cNvPr>
          <p:cNvSpPr>
            <a:spLocks noGrp="1"/>
          </p:cNvSpPr>
          <p:nvPr>
            <p:ph idx="1"/>
          </p:nvPr>
        </p:nvSpPr>
        <p:spPr/>
        <p:txBody>
          <a:bodyPr>
            <a:normAutofit/>
          </a:bodyPr>
          <a:lstStyle/>
          <a:p>
            <a:r>
              <a:rPr lang="en-US" dirty="0"/>
              <a:t>Internal validity - similarity metrics were possibly optimistic </a:t>
            </a:r>
          </a:p>
          <a:p>
            <a:endParaRPr lang="en-US" dirty="0"/>
          </a:p>
          <a:p>
            <a:pPr marL="0" indent="0">
              <a:buNone/>
            </a:pPr>
            <a:endParaRPr lang="en-US" dirty="0"/>
          </a:p>
          <a:p>
            <a:r>
              <a:rPr lang="en-US" dirty="0"/>
              <a:t>External validity:</a:t>
            </a:r>
          </a:p>
          <a:p>
            <a:pPr lvl="1"/>
            <a:r>
              <a:rPr lang="en-US" dirty="0"/>
              <a:t>size/quality of the failure traces</a:t>
            </a:r>
          </a:p>
          <a:p>
            <a:pPr lvl="1"/>
            <a:r>
              <a:rPr lang="en-US" dirty="0"/>
              <a:t>specification of the components/shops</a:t>
            </a:r>
          </a:p>
          <a:p>
            <a:pPr lvl="1"/>
            <a:r>
              <a:rPr lang="en-US" dirty="0"/>
              <a:t>available adaptation rules</a:t>
            </a:r>
          </a:p>
        </p:txBody>
      </p:sp>
      <p:sp>
        <p:nvSpPr>
          <p:cNvPr id="4" name="Slide Number Placeholder 3">
            <a:extLst>
              <a:ext uri="{FF2B5EF4-FFF2-40B4-BE49-F238E27FC236}">
                <a16:creationId xmlns:a16="http://schemas.microsoft.com/office/drawing/2014/main" id="{AE4BF668-EA53-B24E-BF6A-414C9E9ED65A}"/>
              </a:ext>
            </a:extLst>
          </p:cNvPr>
          <p:cNvSpPr>
            <a:spLocks noGrp="1"/>
          </p:cNvSpPr>
          <p:nvPr>
            <p:ph type="sldNum" sz="quarter" idx="12"/>
          </p:nvPr>
        </p:nvSpPr>
        <p:spPr/>
        <p:txBody>
          <a:bodyPr/>
          <a:lstStyle/>
          <a:p>
            <a:fld id="{71BA62B7-31E8-0240-A4A2-7CFEA4FD012E}" type="slidenum">
              <a:rPr lang="en-US" smtClean="0"/>
              <a:t>19</a:t>
            </a:fld>
            <a:endParaRPr lang="en-US" dirty="0"/>
          </a:p>
        </p:txBody>
      </p:sp>
    </p:spTree>
    <p:extLst>
      <p:ext uri="{BB962C8B-B14F-4D97-AF65-F5344CB8AC3E}">
        <p14:creationId xmlns:p14="http://schemas.microsoft.com/office/powerpoint/2010/main" val="5782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49B9-39DB-804B-9E9D-E4C4DAF111CB}"/>
              </a:ext>
            </a:extLst>
          </p:cNvPr>
          <p:cNvSpPr>
            <a:spLocks noGrp="1"/>
          </p:cNvSpPr>
          <p:nvPr>
            <p:ph type="title"/>
          </p:nvPr>
        </p:nvSpPr>
        <p:spPr>
          <a:xfrm>
            <a:off x="565237" y="103758"/>
            <a:ext cx="10058400" cy="791187"/>
          </a:xfrm>
        </p:spPr>
        <p:txBody>
          <a:bodyPr>
            <a:normAutofit fontScale="90000"/>
          </a:bodyPr>
          <a:lstStyle/>
          <a:p>
            <a:r>
              <a:rPr lang="en-US" dirty="0"/>
              <a:t>Context</a:t>
            </a:r>
          </a:p>
        </p:txBody>
      </p:sp>
      <p:sp>
        <p:nvSpPr>
          <p:cNvPr id="3" name="Content Placeholder 2">
            <a:extLst>
              <a:ext uri="{FF2B5EF4-FFF2-40B4-BE49-F238E27FC236}">
                <a16:creationId xmlns:a16="http://schemas.microsoft.com/office/drawing/2014/main" id="{332B863A-2616-984F-8B77-D8788909657A}"/>
              </a:ext>
            </a:extLst>
          </p:cNvPr>
          <p:cNvSpPr>
            <a:spLocks noGrp="1"/>
          </p:cNvSpPr>
          <p:nvPr>
            <p:ph idx="1"/>
          </p:nvPr>
        </p:nvSpPr>
        <p:spPr>
          <a:xfrm>
            <a:off x="755407" y="1181528"/>
            <a:ext cx="10555721" cy="5742964"/>
          </a:xfrm>
        </p:spPr>
        <p:txBody>
          <a:bodyPr>
            <a:normAutofit lnSpcReduction="10000"/>
          </a:bodyPr>
          <a:lstStyle/>
          <a:p>
            <a:r>
              <a:rPr lang="en-US" dirty="0"/>
              <a:t>Self-adaptive systems that are rule-based and utility-driven</a:t>
            </a:r>
          </a:p>
          <a:p>
            <a:r>
              <a:rPr lang="en-US" dirty="0"/>
              <a:t>Architecture-based self-healing and self-optimization</a:t>
            </a:r>
          </a:p>
          <a:p>
            <a:endParaRPr lang="en-US" dirty="0"/>
          </a:p>
          <a:p>
            <a:endParaRPr lang="en-US" dirty="0"/>
          </a:p>
          <a:p>
            <a:endParaRPr lang="en-US" dirty="0"/>
          </a:p>
          <a:p>
            <a:endParaRPr lang="en-US" dirty="0"/>
          </a:p>
          <a:p>
            <a:pPr marL="0" indent="0">
              <a:buNone/>
            </a:pPr>
            <a:endParaRPr lang="en-US" dirty="0"/>
          </a:p>
          <a:p>
            <a:r>
              <a:rPr lang="en-US" dirty="0"/>
              <a:t> Common practice:</a:t>
            </a:r>
          </a:p>
          <a:p>
            <a:pPr marL="0" indent="0">
              <a:buNone/>
            </a:pPr>
            <a:endParaRPr lang="en-US" dirty="0"/>
          </a:p>
          <a:p>
            <a:pPr lvl="2"/>
            <a:r>
              <a:rPr lang="en-US" dirty="0"/>
              <a:t> </a:t>
            </a:r>
            <a:r>
              <a:rPr lang="en-US" sz="2000" dirty="0"/>
              <a:t>Analytically elicit the system utility by hand-picking the features of the architecture</a:t>
            </a:r>
          </a:p>
          <a:p>
            <a:pPr lvl="2"/>
            <a:r>
              <a:rPr lang="en-US" sz="2000" dirty="0"/>
              <a:t> Determine the adaptations based on the user preferences rather than the system utility directly</a:t>
            </a:r>
          </a:p>
          <a:p>
            <a:r>
              <a:rPr lang="en-US" dirty="0"/>
              <a:t>Assumption:</a:t>
            </a:r>
          </a:p>
          <a:p>
            <a:pPr lvl="2"/>
            <a:r>
              <a:rPr lang="en-US" sz="2000" dirty="0"/>
              <a:t> The system has a utility function</a:t>
            </a:r>
          </a:p>
          <a:p>
            <a:pPr lvl="1"/>
            <a:endParaRPr lang="en-US" dirty="0"/>
          </a:p>
          <a:p>
            <a:pPr lvl="1"/>
            <a:endParaRPr lang="en-US" dirty="0"/>
          </a:p>
          <a:p>
            <a:endParaRPr lang="en-US" dirty="0"/>
          </a:p>
          <a:p>
            <a:pPr marL="0" indent="0">
              <a:buNone/>
            </a:pPr>
            <a:endParaRPr lang="en-US" dirty="0">
              <a:solidFill>
                <a:srgbClr val="C00000"/>
              </a:solidFill>
            </a:endParaRPr>
          </a:p>
          <a:p>
            <a:endParaRPr lang="en-US" dirty="0"/>
          </a:p>
          <a:p>
            <a:pPr marL="0" indent="0">
              <a:buNone/>
            </a:pPr>
            <a:endParaRPr lang="en-US" dirty="0"/>
          </a:p>
        </p:txBody>
      </p:sp>
      <p:grpSp>
        <p:nvGrpSpPr>
          <p:cNvPr id="51" name="Group 50">
            <a:extLst>
              <a:ext uri="{FF2B5EF4-FFF2-40B4-BE49-F238E27FC236}">
                <a16:creationId xmlns:a16="http://schemas.microsoft.com/office/drawing/2014/main" id="{D63BEC2F-2805-134C-8A8B-4444671AD21B}"/>
              </a:ext>
            </a:extLst>
          </p:cNvPr>
          <p:cNvGrpSpPr/>
          <p:nvPr/>
        </p:nvGrpSpPr>
        <p:grpSpPr>
          <a:xfrm>
            <a:off x="485920" y="2288064"/>
            <a:ext cx="10715471" cy="1380392"/>
            <a:chOff x="885045" y="3297116"/>
            <a:chExt cx="10715471" cy="1380392"/>
          </a:xfrm>
        </p:grpSpPr>
        <p:sp>
          <p:nvSpPr>
            <p:cNvPr id="44" name="Oval 43">
              <a:extLst>
                <a:ext uri="{FF2B5EF4-FFF2-40B4-BE49-F238E27FC236}">
                  <a16:creationId xmlns:a16="http://schemas.microsoft.com/office/drawing/2014/main" id="{5E9C55C2-B42F-5249-9A5D-61CF9A8FE409}"/>
                </a:ext>
              </a:extLst>
            </p:cNvPr>
            <p:cNvSpPr/>
            <p:nvPr/>
          </p:nvSpPr>
          <p:spPr>
            <a:xfrm>
              <a:off x="885045" y="4117413"/>
              <a:ext cx="87077" cy="108289"/>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1DEE00B3-90CD-8D42-B786-2CE9AD8117EE}"/>
                </a:ext>
              </a:extLst>
            </p:cNvPr>
            <p:cNvSpPr/>
            <p:nvPr/>
          </p:nvSpPr>
          <p:spPr>
            <a:xfrm>
              <a:off x="1215815" y="3945210"/>
              <a:ext cx="1447800" cy="732298"/>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6D1C6DDD-5B40-8240-889B-AB07A8410760}"/>
                </a:ext>
              </a:extLst>
            </p:cNvPr>
            <p:cNvSpPr txBox="1"/>
            <p:nvPr/>
          </p:nvSpPr>
          <p:spPr>
            <a:xfrm>
              <a:off x="1228467" y="4091037"/>
              <a:ext cx="1409700" cy="461665"/>
            </a:xfrm>
            <a:prstGeom prst="rect">
              <a:avLst/>
            </a:prstGeom>
            <a:noFill/>
          </p:spPr>
          <p:txBody>
            <a:bodyPr wrap="square" rtlCol="0">
              <a:spAutoFit/>
            </a:bodyPr>
            <a:lstStyle/>
            <a:p>
              <a:pPr algn="ctr"/>
              <a:r>
                <a:rPr lang="en-US" sz="1200" dirty="0"/>
                <a:t>Monitor runtime model</a:t>
              </a:r>
            </a:p>
          </p:txBody>
        </p:sp>
        <p:sp>
          <p:nvSpPr>
            <p:cNvPr id="40" name="Rounded Rectangle 39">
              <a:extLst>
                <a:ext uri="{FF2B5EF4-FFF2-40B4-BE49-F238E27FC236}">
                  <a16:creationId xmlns:a16="http://schemas.microsoft.com/office/drawing/2014/main" id="{F7FA78D0-1DAA-D44D-9A47-8572046E9EAF}"/>
                </a:ext>
              </a:extLst>
            </p:cNvPr>
            <p:cNvSpPr/>
            <p:nvPr/>
          </p:nvSpPr>
          <p:spPr>
            <a:xfrm>
              <a:off x="2908158" y="3945210"/>
              <a:ext cx="1447800" cy="732298"/>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1EAD8B7-6CA9-E34C-ADB4-3CCED016A61B}"/>
                </a:ext>
              </a:extLst>
            </p:cNvPr>
            <p:cNvSpPr txBox="1"/>
            <p:nvPr/>
          </p:nvSpPr>
          <p:spPr>
            <a:xfrm>
              <a:off x="2892730" y="4069339"/>
              <a:ext cx="1492559" cy="461665"/>
            </a:xfrm>
            <a:prstGeom prst="rect">
              <a:avLst/>
            </a:prstGeom>
            <a:noFill/>
          </p:spPr>
          <p:txBody>
            <a:bodyPr wrap="square" rtlCol="0">
              <a:spAutoFit/>
            </a:bodyPr>
            <a:lstStyle/>
            <a:p>
              <a:pPr algn="ctr"/>
              <a:r>
                <a:rPr lang="en-US" sz="1200" dirty="0"/>
                <a:t>Mark all issues in runtime model</a:t>
              </a:r>
            </a:p>
          </p:txBody>
        </p:sp>
        <p:sp>
          <p:nvSpPr>
            <p:cNvPr id="38" name="Rounded Rectangle 37">
              <a:extLst>
                <a:ext uri="{FF2B5EF4-FFF2-40B4-BE49-F238E27FC236}">
                  <a16:creationId xmlns:a16="http://schemas.microsoft.com/office/drawing/2014/main" id="{15833858-FBC6-1749-8351-8CF6037AA1DB}"/>
                </a:ext>
              </a:extLst>
            </p:cNvPr>
            <p:cNvSpPr/>
            <p:nvPr/>
          </p:nvSpPr>
          <p:spPr>
            <a:xfrm>
              <a:off x="7966260" y="3956519"/>
              <a:ext cx="1447800" cy="72098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C616AAC-DC62-C649-86D8-9A5784F6D7B3}"/>
                </a:ext>
              </a:extLst>
            </p:cNvPr>
            <p:cNvSpPr txBox="1"/>
            <p:nvPr/>
          </p:nvSpPr>
          <p:spPr>
            <a:xfrm>
              <a:off x="7985310" y="4049802"/>
              <a:ext cx="1409700" cy="461665"/>
            </a:xfrm>
            <a:prstGeom prst="rect">
              <a:avLst/>
            </a:prstGeom>
            <a:noFill/>
          </p:spPr>
          <p:txBody>
            <a:bodyPr wrap="square" rtlCol="0">
              <a:spAutoFit/>
            </a:bodyPr>
            <a:lstStyle/>
            <a:p>
              <a:pPr algn="ctr"/>
              <a:r>
                <a:rPr lang="en-US" sz="1200" dirty="0"/>
                <a:t>Sort rules by utility-changes</a:t>
              </a:r>
            </a:p>
          </p:txBody>
        </p:sp>
        <p:sp>
          <p:nvSpPr>
            <p:cNvPr id="36" name="Rounded Rectangle 35">
              <a:extLst>
                <a:ext uri="{FF2B5EF4-FFF2-40B4-BE49-F238E27FC236}">
                  <a16:creationId xmlns:a16="http://schemas.microsoft.com/office/drawing/2014/main" id="{C4E71952-5D2C-7A4E-AFDE-4D56679965F6}"/>
                </a:ext>
              </a:extLst>
            </p:cNvPr>
            <p:cNvSpPr/>
            <p:nvPr/>
          </p:nvSpPr>
          <p:spPr>
            <a:xfrm>
              <a:off x="9658603" y="3961713"/>
              <a:ext cx="1447800" cy="715795"/>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TextBox 36">
              <a:extLst>
                <a:ext uri="{FF2B5EF4-FFF2-40B4-BE49-F238E27FC236}">
                  <a16:creationId xmlns:a16="http://schemas.microsoft.com/office/drawing/2014/main" id="{F6094A6D-64E2-9C4C-A38E-EDEB0C693FEB}"/>
                </a:ext>
              </a:extLst>
            </p:cNvPr>
            <p:cNvSpPr txBox="1"/>
            <p:nvPr/>
          </p:nvSpPr>
          <p:spPr>
            <a:xfrm>
              <a:off x="9708883" y="4069340"/>
              <a:ext cx="1409700" cy="461665"/>
            </a:xfrm>
            <a:prstGeom prst="rect">
              <a:avLst/>
            </a:prstGeom>
            <a:noFill/>
          </p:spPr>
          <p:txBody>
            <a:bodyPr wrap="square" rtlCol="0">
              <a:spAutoFit/>
            </a:bodyPr>
            <a:lstStyle/>
            <a:p>
              <a:pPr algn="ctr"/>
              <a:r>
                <a:rPr lang="en-US" sz="1200" dirty="0"/>
                <a:t>Execute rules in given order</a:t>
              </a:r>
            </a:p>
          </p:txBody>
        </p:sp>
        <p:cxnSp>
          <p:nvCxnSpPr>
            <p:cNvPr id="15" name="Straight Arrow Connector 14">
              <a:extLst>
                <a:ext uri="{FF2B5EF4-FFF2-40B4-BE49-F238E27FC236}">
                  <a16:creationId xmlns:a16="http://schemas.microsoft.com/office/drawing/2014/main" id="{4CB78F51-2E6F-ED44-965A-4E6C8BAB95BF}"/>
                </a:ext>
              </a:extLst>
            </p:cNvPr>
            <p:cNvCxnSpPr>
              <a:cxnSpLocks/>
            </p:cNvCxnSpPr>
            <p:nvPr/>
          </p:nvCxnSpPr>
          <p:spPr>
            <a:xfrm>
              <a:off x="2663615" y="4200695"/>
              <a:ext cx="244543"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204E641-EFC7-FC47-9516-09A3A30F3A88}"/>
                </a:ext>
              </a:extLst>
            </p:cNvPr>
            <p:cNvCxnSpPr/>
            <p:nvPr/>
          </p:nvCxnSpPr>
          <p:spPr>
            <a:xfrm>
              <a:off x="11106403" y="4223153"/>
              <a:ext cx="31657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BD404D-C97A-5145-8E34-E60D5EAB2719}"/>
                </a:ext>
              </a:extLst>
            </p:cNvPr>
            <p:cNvCxnSpPr/>
            <p:nvPr/>
          </p:nvCxnSpPr>
          <p:spPr>
            <a:xfrm flipV="1">
              <a:off x="915565" y="4169415"/>
              <a:ext cx="307478" cy="32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937D7265-C422-A54F-B785-3330D0E209BC}"/>
                </a:ext>
              </a:extLst>
            </p:cNvPr>
            <p:cNvSpPr/>
            <p:nvPr/>
          </p:nvSpPr>
          <p:spPr>
            <a:xfrm>
              <a:off x="4597976" y="3949025"/>
              <a:ext cx="1447800" cy="728483"/>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9675EA9-365A-9848-AF70-7FA9AD74145C}"/>
                </a:ext>
              </a:extLst>
            </p:cNvPr>
            <p:cNvSpPr txBox="1"/>
            <p:nvPr/>
          </p:nvSpPr>
          <p:spPr>
            <a:xfrm>
              <a:off x="4591171" y="3994992"/>
              <a:ext cx="1529039" cy="646331"/>
            </a:xfrm>
            <a:prstGeom prst="rect">
              <a:avLst/>
            </a:prstGeom>
            <a:noFill/>
          </p:spPr>
          <p:txBody>
            <a:bodyPr wrap="square" rtlCol="0">
              <a:spAutoFit/>
            </a:bodyPr>
            <a:lstStyle/>
            <a:p>
              <a:pPr algn="ctr"/>
              <a:r>
                <a:rPr lang="en-US" sz="1200" dirty="0"/>
                <a:t>Mark applicable rules for all issues</a:t>
              </a:r>
            </a:p>
          </p:txBody>
        </p:sp>
        <p:sp>
          <p:nvSpPr>
            <p:cNvPr id="32" name="Rounded Rectangle 31">
              <a:extLst>
                <a:ext uri="{FF2B5EF4-FFF2-40B4-BE49-F238E27FC236}">
                  <a16:creationId xmlns:a16="http://schemas.microsoft.com/office/drawing/2014/main" id="{6091FD68-0EE1-5741-B422-3DB953C433B8}"/>
                </a:ext>
              </a:extLst>
            </p:cNvPr>
            <p:cNvSpPr/>
            <p:nvPr/>
          </p:nvSpPr>
          <p:spPr>
            <a:xfrm>
              <a:off x="6273267" y="3950869"/>
              <a:ext cx="1447800" cy="726639"/>
            </a:xfrm>
            <a:prstGeom prst="roundRect">
              <a:avLst/>
            </a:prstGeom>
            <a:solidFill>
              <a:srgbClr val="A7371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BA19B511-45FE-7D45-ABE0-F7101CC0EE39}"/>
                </a:ext>
              </a:extLst>
            </p:cNvPr>
            <p:cNvSpPr txBox="1"/>
            <p:nvPr/>
          </p:nvSpPr>
          <p:spPr>
            <a:xfrm>
              <a:off x="6233956" y="4028254"/>
              <a:ext cx="1526422" cy="461665"/>
            </a:xfrm>
            <a:prstGeom prst="rect">
              <a:avLst/>
            </a:prstGeom>
            <a:noFill/>
          </p:spPr>
          <p:txBody>
            <a:bodyPr wrap="square" rtlCol="0">
              <a:spAutoFit/>
            </a:bodyPr>
            <a:lstStyle/>
            <a:p>
              <a:pPr algn="ctr"/>
              <a:r>
                <a:rPr lang="en-US" sz="1200" b="1" dirty="0">
                  <a:solidFill>
                    <a:schemeClr val="bg1"/>
                  </a:solidFill>
                </a:rPr>
                <a:t>Compute utility-changes of rules</a:t>
              </a:r>
            </a:p>
          </p:txBody>
        </p:sp>
        <p:cxnSp>
          <p:nvCxnSpPr>
            <p:cNvPr id="20" name="Straight Arrow Connector 19">
              <a:extLst>
                <a:ext uri="{FF2B5EF4-FFF2-40B4-BE49-F238E27FC236}">
                  <a16:creationId xmlns:a16="http://schemas.microsoft.com/office/drawing/2014/main" id="{C7204BDD-71CE-B44E-87A2-EF11171AAD5E}"/>
                </a:ext>
              </a:extLst>
            </p:cNvPr>
            <p:cNvCxnSpPr>
              <a:cxnSpLocks/>
            </p:cNvCxnSpPr>
            <p:nvPr/>
          </p:nvCxnSpPr>
          <p:spPr>
            <a:xfrm>
              <a:off x="4353433" y="4215725"/>
              <a:ext cx="244543"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1C704-2977-9D47-9CCF-FCCD45ECFBBF}"/>
                </a:ext>
              </a:extLst>
            </p:cNvPr>
            <p:cNvCxnSpPr>
              <a:cxnSpLocks/>
            </p:cNvCxnSpPr>
            <p:nvPr/>
          </p:nvCxnSpPr>
          <p:spPr>
            <a:xfrm>
              <a:off x="9414060" y="4231944"/>
              <a:ext cx="244543"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9FBE1581-F92E-E54D-8B92-4F8A432C0045}"/>
                </a:ext>
              </a:extLst>
            </p:cNvPr>
            <p:cNvGrpSpPr/>
            <p:nvPr/>
          </p:nvGrpSpPr>
          <p:grpSpPr>
            <a:xfrm>
              <a:off x="1187128" y="3297116"/>
              <a:ext cx="9919275" cy="451345"/>
              <a:chOff x="1187128" y="3583259"/>
              <a:chExt cx="9919275" cy="297485"/>
            </a:xfrm>
          </p:grpSpPr>
          <p:sp>
            <p:nvSpPr>
              <p:cNvPr id="5" name="Rectangle 4">
                <a:extLst>
                  <a:ext uri="{FF2B5EF4-FFF2-40B4-BE49-F238E27FC236}">
                    <a16:creationId xmlns:a16="http://schemas.microsoft.com/office/drawing/2014/main" id="{941B6059-8CA2-014F-B058-B746CFD83B81}"/>
                  </a:ext>
                </a:extLst>
              </p:cNvPr>
              <p:cNvSpPr/>
              <p:nvPr/>
            </p:nvSpPr>
            <p:spPr>
              <a:xfrm>
                <a:off x="1187128" y="3583259"/>
                <a:ext cx="9919275" cy="283078"/>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10B245A-6F9F-784B-92B7-DCCDE516CAA5}"/>
                  </a:ext>
                </a:extLst>
              </p:cNvPr>
              <p:cNvSpPr txBox="1"/>
              <p:nvPr/>
            </p:nvSpPr>
            <p:spPr>
              <a:xfrm>
                <a:off x="1417714" y="3614029"/>
                <a:ext cx="1030587" cy="223143"/>
              </a:xfrm>
              <a:prstGeom prst="rect">
                <a:avLst/>
              </a:prstGeom>
              <a:noFill/>
            </p:spPr>
            <p:txBody>
              <a:bodyPr wrap="square" rtlCol="0">
                <a:spAutoFit/>
              </a:bodyPr>
              <a:lstStyle/>
              <a:p>
                <a:r>
                  <a:rPr lang="en-US" sz="1600" b="1" dirty="0">
                    <a:solidFill>
                      <a:schemeClr val="accent2"/>
                    </a:solidFill>
                  </a:rPr>
                  <a:t>M</a:t>
                </a:r>
                <a:r>
                  <a:rPr lang="en-US" sz="1600" dirty="0"/>
                  <a:t>onitor</a:t>
                </a:r>
              </a:p>
            </p:txBody>
          </p:sp>
          <p:sp>
            <p:nvSpPr>
              <p:cNvPr id="7" name="TextBox 6">
                <a:extLst>
                  <a:ext uri="{FF2B5EF4-FFF2-40B4-BE49-F238E27FC236}">
                    <a16:creationId xmlns:a16="http://schemas.microsoft.com/office/drawing/2014/main" id="{E573F3A6-A1B3-E447-AB09-F95CFEF5973E}"/>
                  </a:ext>
                </a:extLst>
              </p:cNvPr>
              <p:cNvSpPr txBox="1"/>
              <p:nvPr/>
            </p:nvSpPr>
            <p:spPr>
              <a:xfrm>
                <a:off x="9832838" y="3610889"/>
                <a:ext cx="1273565" cy="243430"/>
              </a:xfrm>
              <a:prstGeom prst="rect">
                <a:avLst/>
              </a:prstGeom>
              <a:noFill/>
            </p:spPr>
            <p:txBody>
              <a:bodyPr wrap="square" rtlCol="0">
                <a:spAutoFit/>
              </a:bodyPr>
              <a:lstStyle/>
              <a:p>
                <a:r>
                  <a:rPr lang="en-US" b="1" dirty="0">
                    <a:solidFill>
                      <a:schemeClr val="accent2"/>
                    </a:solidFill>
                  </a:rPr>
                  <a:t>E</a:t>
                </a:r>
                <a:r>
                  <a:rPr lang="en-US" sz="1600" dirty="0"/>
                  <a:t>xecute</a:t>
                </a:r>
              </a:p>
            </p:txBody>
          </p:sp>
          <p:sp>
            <p:nvSpPr>
              <p:cNvPr id="8" name="TextBox 7">
                <a:extLst>
                  <a:ext uri="{FF2B5EF4-FFF2-40B4-BE49-F238E27FC236}">
                    <a16:creationId xmlns:a16="http://schemas.microsoft.com/office/drawing/2014/main" id="{E2A7D87A-FDD8-D140-93FA-E12B602F45E6}"/>
                  </a:ext>
                </a:extLst>
              </p:cNvPr>
              <p:cNvSpPr txBox="1"/>
              <p:nvPr/>
            </p:nvSpPr>
            <p:spPr>
              <a:xfrm>
                <a:off x="6584541" y="3617265"/>
                <a:ext cx="1136526" cy="243430"/>
              </a:xfrm>
              <a:prstGeom prst="rect">
                <a:avLst/>
              </a:prstGeom>
              <a:noFill/>
            </p:spPr>
            <p:txBody>
              <a:bodyPr wrap="square" rtlCol="0">
                <a:spAutoFit/>
              </a:bodyPr>
              <a:lstStyle/>
              <a:p>
                <a:r>
                  <a:rPr lang="en-US" b="1" dirty="0">
                    <a:solidFill>
                      <a:schemeClr val="accent2"/>
                    </a:solidFill>
                  </a:rPr>
                  <a:t>P</a:t>
                </a:r>
                <a:r>
                  <a:rPr lang="en-US" sz="1600" dirty="0"/>
                  <a:t>lan</a:t>
                </a:r>
              </a:p>
            </p:txBody>
          </p:sp>
          <p:sp>
            <p:nvSpPr>
              <p:cNvPr id="9" name="TextBox 8">
                <a:extLst>
                  <a:ext uri="{FF2B5EF4-FFF2-40B4-BE49-F238E27FC236}">
                    <a16:creationId xmlns:a16="http://schemas.microsoft.com/office/drawing/2014/main" id="{A28EA90B-AF0C-024E-967F-5808219E5CFF}"/>
                  </a:ext>
                </a:extLst>
              </p:cNvPr>
              <p:cNvSpPr txBox="1"/>
              <p:nvPr/>
            </p:nvSpPr>
            <p:spPr>
              <a:xfrm>
                <a:off x="3115840" y="3614033"/>
                <a:ext cx="1359824" cy="243430"/>
              </a:xfrm>
              <a:prstGeom prst="rect">
                <a:avLst/>
              </a:prstGeom>
              <a:noFill/>
            </p:spPr>
            <p:txBody>
              <a:bodyPr wrap="square" rtlCol="0">
                <a:spAutoFit/>
              </a:bodyPr>
              <a:lstStyle/>
              <a:p>
                <a:r>
                  <a:rPr lang="en-US" b="1" dirty="0">
                    <a:solidFill>
                      <a:schemeClr val="accent2"/>
                    </a:solidFill>
                  </a:rPr>
                  <a:t>A</a:t>
                </a:r>
                <a:r>
                  <a:rPr lang="en-US" sz="1600" dirty="0"/>
                  <a:t>nalyze</a:t>
                </a:r>
              </a:p>
            </p:txBody>
          </p:sp>
          <p:grpSp>
            <p:nvGrpSpPr>
              <p:cNvPr id="22" name="Group 21">
                <a:extLst>
                  <a:ext uri="{FF2B5EF4-FFF2-40B4-BE49-F238E27FC236}">
                    <a16:creationId xmlns:a16="http://schemas.microsoft.com/office/drawing/2014/main" id="{E950E98D-7A1C-744B-951E-25E040124584}"/>
                  </a:ext>
                </a:extLst>
              </p:cNvPr>
              <p:cNvGrpSpPr/>
              <p:nvPr/>
            </p:nvGrpSpPr>
            <p:grpSpPr>
              <a:xfrm>
                <a:off x="2758694" y="3583259"/>
                <a:ext cx="6777637" cy="297485"/>
                <a:chOff x="1897649" y="876755"/>
                <a:chExt cx="6777637" cy="297485"/>
              </a:xfrm>
            </p:grpSpPr>
            <p:grpSp>
              <p:nvGrpSpPr>
                <p:cNvPr id="28" name="Group 27">
                  <a:extLst>
                    <a:ext uri="{FF2B5EF4-FFF2-40B4-BE49-F238E27FC236}">
                      <a16:creationId xmlns:a16="http://schemas.microsoft.com/office/drawing/2014/main" id="{0069ADEB-7F65-2E4A-84D3-513653E34844}"/>
                    </a:ext>
                  </a:extLst>
                </p:cNvPr>
                <p:cNvGrpSpPr/>
                <p:nvPr/>
              </p:nvGrpSpPr>
              <p:grpSpPr>
                <a:xfrm>
                  <a:off x="1897649" y="876755"/>
                  <a:ext cx="1719943" cy="281633"/>
                  <a:chOff x="1897649" y="806939"/>
                  <a:chExt cx="1719943" cy="351449"/>
                </a:xfrm>
              </p:grpSpPr>
              <p:cxnSp>
                <p:nvCxnSpPr>
                  <p:cNvPr id="30" name="Straight Connector 29">
                    <a:extLst>
                      <a:ext uri="{FF2B5EF4-FFF2-40B4-BE49-F238E27FC236}">
                        <a16:creationId xmlns:a16="http://schemas.microsoft.com/office/drawing/2014/main" id="{E36FEC99-F182-8B42-9EDE-1BB06C46923B}"/>
                      </a:ext>
                    </a:extLst>
                  </p:cNvPr>
                  <p:cNvCxnSpPr>
                    <a:cxnSpLocks/>
                  </p:cNvCxnSpPr>
                  <p:nvPr/>
                </p:nvCxnSpPr>
                <p:spPr>
                  <a:xfrm>
                    <a:off x="1897649" y="806939"/>
                    <a:ext cx="0" cy="351449"/>
                  </a:xfrm>
                  <a:prstGeom prst="line">
                    <a:avLst/>
                  </a:prstGeom>
                  <a:ln w="158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07F356-AE1F-004F-9DA3-775919EA8DD3}"/>
                      </a:ext>
                    </a:extLst>
                  </p:cNvPr>
                  <p:cNvCxnSpPr>
                    <a:cxnSpLocks/>
                  </p:cNvCxnSpPr>
                  <p:nvPr/>
                </p:nvCxnSpPr>
                <p:spPr>
                  <a:xfrm>
                    <a:off x="3617592" y="806939"/>
                    <a:ext cx="0" cy="351449"/>
                  </a:xfrm>
                  <a:prstGeom prst="line">
                    <a:avLst/>
                  </a:prstGeom>
                  <a:ln w="158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cxnSp>
              <p:nvCxnSpPr>
                <p:cNvPr id="29" name="Straight Connector 28">
                  <a:extLst>
                    <a:ext uri="{FF2B5EF4-FFF2-40B4-BE49-F238E27FC236}">
                      <a16:creationId xmlns:a16="http://schemas.microsoft.com/office/drawing/2014/main" id="{FC19ED2F-F21D-0240-B832-A8761F3FEC93}"/>
                    </a:ext>
                  </a:extLst>
                </p:cNvPr>
                <p:cNvCxnSpPr>
                  <a:cxnSpLocks/>
                </p:cNvCxnSpPr>
                <p:nvPr/>
              </p:nvCxnSpPr>
              <p:spPr>
                <a:xfrm>
                  <a:off x="8675286" y="876755"/>
                  <a:ext cx="0" cy="297485"/>
                </a:xfrm>
                <a:prstGeom prst="line">
                  <a:avLst/>
                </a:prstGeom>
                <a:ln w="158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grpSp>
        <p:cxnSp>
          <p:nvCxnSpPr>
            <p:cNvPr id="23" name="Straight Arrow Connector 22">
              <a:extLst>
                <a:ext uri="{FF2B5EF4-FFF2-40B4-BE49-F238E27FC236}">
                  <a16:creationId xmlns:a16="http://schemas.microsoft.com/office/drawing/2014/main" id="{92EA0A0C-BCC0-8648-8A31-81D963CBD4DA}"/>
                </a:ext>
              </a:extLst>
            </p:cNvPr>
            <p:cNvCxnSpPr>
              <a:cxnSpLocks/>
            </p:cNvCxnSpPr>
            <p:nvPr/>
          </p:nvCxnSpPr>
          <p:spPr>
            <a:xfrm>
              <a:off x="6043601" y="4223219"/>
              <a:ext cx="244543"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208BA70-BD79-634B-8AF7-196C84777B22}"/>
                </a:ext>
              </a:extLst>
            </p:cNvPr>
            <p:cNvCxnSpPr>
              <a:cxnSpLocks/>
            </p:cNvCxnSpPr>
            <p:nvPr/>
          </p:nvCxnSpPr>
          <p:spPr>
            <a:xfrm>
              <a:off x="7729918" y="4236802"/>
              <a:ext cx="244543"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44ADE28-0E44-4442-B40B-D190675AC478}"/>
                </a:ext>
              </a:extLst>
            </p:cNvPr>
            <p:cNvSpPr/>
            <p:nvPr/>
          </p:nvSpPr>
          <p:spPr>
            <a:xfrm>
              <a:off x="11447338" y="4149364"/>
              <a:ext cx="128819" cy="13127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19"/>
            </a:p>
          </p:txBody>
        </p:sp>
        <p:sp>
          <p:nvSpPr>
            <p:cNvPr id="27" name="Oval 26">
              <a:extLst>
                <a:ext uri="{FF2B5EF4-FFF2-40B4-BE49-F238E27FC236}">
                  <a16:creationId xmlns:a16="http://schemas.microsoft.com/office/drawing/2014/main" id="{4594ECD3-F652-8C4C-A024-080339BDC14D}"/>
                </a:ext>
              </a:extLst>
            </p:cNvPr>
            <p:cNvSpPr/>
            <p:nvPr/>
          </p:nvSpPr>
          <p:spPr>
            <a:xfrm>
              <a:off x="11422979" y="4128647"/>
              <a:ext cx="177537" cy="174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19"/>
            </a:p>
          </p:txBody>
        </p:sp>
      </p:grpSp>
      <p:sp>
        <p:nvSpPr>
          <p:cNvPr id="50" name="Slide Number Placeholder 49">
            <a:extLst>
              <a:ext uri="{FF2B5EF4-FFF2-40B4-BE49-F238E27FC236}">
                <a16:creationId xmlns:a16="http://schemas.microsoft.com/office/drawing/2014/main" id="{F1340D5B-8A72-2D42-A9E8-E160BB549A4D}"/>
              </a:ext>
            </a:extLst>
          </p:cNvPr>
          <p:cNvSpPr>
            <a:spLocks noGrp="1"/>
          </p:cNvSpPr>
          <p:nvPr>
            <p:ph type="sldNum" sz="quarter" idx="12"/>
          </p:nvPr>
        </p:nvSpPr>
        <p:spPr/>
        <p:txBody>
          <a:bodyPr/>
          <a:lstStyle/>
          <a:p>
            <a:fld id="{71BA62B7-31E8-0240-A4A2-7CFEA4FD012E}" type="slidenum">
              <a:rPr lang="en-US" smtClean="0"/>
              <a:t>2</a:t>
            </a:fld>
            <a:endParaRPr lang="en-US" dirty="0"/>
          </a:p>
        </p:txBody>
      </p:sp>
      <p:sp>
        <p:nvSpPr>
          <p:cNvPr id="10" name="Freeform 9">
            <a:extLst>
              <a:ext uri="{FF2B5EF4-FFF2-40B4-BE49-F238E27FC236}">
                <a16:creationId xmlns:a16="http://schemas.microsoft.com/office/drawing/2014/main" id="{1C3DA974-61C5-8B44-9ED6-C1EBC72C2BF1}"/>
              </a:ext>
            </a:extLst>
          </p:cNvPr>
          <p:cNvSpPr/>
          <p:nvPr/>
        </p:nvSpPr>
        <p:spPr>
          <a:xfrm>
            <a:off x="3501780" y="1955216"/>
            <a:ext cx="1517904" cy="82296"/>
          </a:xfrm>
          <a:custGeom>
            <a:avLst/>
            <a:gdLst>
              <a:gd name="connsiteX0" fmla="*/ 0 w 1517904"/>
              <a:gd name="connsiteY0" fmla="*/ 36576 h 82296"/>
              <a:gd name="connsiteX1" fmla="*/ 603504 w 1517904"/>
              <a:gd name="connsiteY1" fmla="*/ 45720 h 82296"/>
              <a:gd name="connsiteX2" fmla="*/ 694944 w 1517904"/>
              <a:gd name="connsiteY2" fmla="*/ 64008 h 82296"/>
              <a:gd name="connsiteX3" fmla="*/ 722376 w 1517904"/>
              <a:gd name="connsiteY3" fmla="*/ 73152 h 82296"/>
              <a:gd name="connsiteX4" fmla="*/ 768096 w 1517904"/>
              <a:gd name="connsiteY4" fmla="*/ 82296 h 82296"/>
              <a:gd name="connsiteX5" fmla="*/ 1033272 w 1517904"/>
              <a:gd name="connsiteY5" fmla="*/ 64008 h 82296"/>
              <a:gd name="connsiteX6" fmla="*/ 1152144 w 1517904"/>
              <a:gd name="connsiteY6" fmla="*/ 54864 h 82296"/>
              <a:gd name="connsiteX7" fmla="*/ 1234440 w 1517904"/>
              <a:gd name="connsiteY7" fmla="*/ 36576 h 82296"/>
              <a:gd name="connsiteX8" fmla="*/ 1472184 w 1517904"/>
              <a:gd name="connsiteY8" fmla="*/ 18288 h 82296"/>
              <a:gd name="connsiteX9" fmla="*/ 1517904 w 1517904"/>
              <a:gd name="connsiteY9" fmla="*/ 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904" h="82296">
                <a:moveTo>
                  <a:pt x="0" y="36576"/>
                </a:moveTo>
                <a:lnTo>
                  <a:pt x="603504" y="45720"/>
                </a:lnTo>
                <a:cubicBezTo>
                  <a:pt x="623402" y="46273"/>
                  <a:pt x="672485" y="57591"/>
                  <a:pt x="694944" y="64008"/>
                </a:cubicBezTo>
                <a:cubicBezTo>
                  <a:pt x="704212" y="66656"/>
                  <a:pt x="713025" y="70814"/>
                  <a:pt x="722376" y="73152"/>
                </a:cubicBezTo>
                <a:cubicBezTo>
                  <a:pt x="737454" y="76921"/>
                  <a:pt x="752856" y="79248"/>
                  <a:pt x="768096" y="82296"/>
                </a:cubicBezTo>
                <a:cubicBezTo>
                  <a:pt x="931039" y="64191"/>
                  <a:pt x="778632" y="79441"/>
                  <a:pt x="1033272" y="64008"/>
                </a:cubicBezTo>
                <a:cubicBezTo>
                  <a:pt x="1072940" y="61604"/>
                  <a:pt x="1112520" y="57912"/>
                  <a:pt x="1152144" y="54864"/>
                </a:cubicBezTo>
                <a:cubicBezTo>
                  <a:pt x="1200511" y="38742"/>
                  <a:pt x="1163631" y="49450"/>
                  <a:pt x="1234440" y="36576"/>
                </a:cubicBezTo>
                <a:cubicBezTo>
                  <a:pt x="1357704" y="14164"/>
                  <a:pt x="1203995" y="31059"/>
                  <a:pt x="1472184" y="18288"/>
                </a:cubicBezTo>
                <a:cubicBezTo>
                  <a:pt x="1506082" y="6989"/>
                  <a:pt x="1490995" y="13455"/>
                  <a:pt x="1517904" y="0"/>
                </a:cubicBezTo>
              </a:path>
            </a:pathLst>
          </a:cu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Freeform 11">
            <a:extLst>
              <a:ext uri="{FF2B5EF4-FFF2-40B4-BE49-F238E27FC236}">
                <a16:creationId xmlns:a16="http://schemas.microsoft.com/office/drawing/2014/main" id="{04A95997-A101-BD46-BFD2-05D8C6FBB607}"/>
              </a:ext>
            </a:extLst>
          </p:cNvPr>
          <p:cNvSpPr/>
          <p:nvPr/>
        </p:nvSpPr>
        <p:spPr>
          <a:xfrm>
            <a:off x="5659764" y="1971592"/>
            <a:ext cx="2133628" cy="87086"/>
          </a:xfrm>
          <a:custGeom>
            <a:avLst/>
            <a:gdLst>
              <a:gd name="connsiteX0" fmla="*/ 0 w 2133628"/>
              <a:gd name="connsiteY0" fmla="*/ 21771 h 87086"/>
              <a:gd name="connsiteX1" fmla="*/ 489857 w 2133628"/>
              <a:gd name="connsiteY1" fmla="*/ 32657 h 87086"/>
              <a:gd name="connsiteX2" fmla="*/ 598714 w 2133628"/>
              <a:gd name="connsiteY2" fmla="*/ 43543 h 87086"/>
              <a:gd name="connsiteX3" fmla="*/ 870857 w 2133628"/>
              <a:gd name="connsiteY3" fmla="*/ 54429 h 87086"/>
              <a:gd name="connsiteX4" fmla="*/ 914400 w 2133628"/>
              <a:gd name="connsiteY4" fmla="*/ 65314 h 87086"/>
              <a:gd name="connsiteX5" fmla="*/ 1012372 w 2133628"/>
              <a:gd name="connsiteY5" fmla="*/ 76200 h 87086"/>
              <a:gd name="connsiteX6" fmla="*/ 1077686 w 2133628"/>
              <a:gd name="connsiteY6" fmla="*/ 87086 h 87086"/>
              <a:gd name="connsiteX7" fmla="*/ 1872343 w 2133628"/>
              <a:gd name="connsiteY7" fmla="*/ 65314 h 87086"/>
              <a:gd name="connsiteX8" fmla="*/ 1926772 w 2133628"/>
              <a:gd name="connsiteY8" fmla="*/ 54429 h 87086"/>
              <a:gd name="connsiteX9" fmla="*/ 2068286 w 2133628"/>
              <a:gd name="connsiteY9" fmla="*/ 32657 h 87086"/>
              <a:gd name="connsiteX10" fmla="*/ 2133600 w 2133628"/>
              <a:gd name="connsiteY10" fmla="*/ 0 h 8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3628" h="87086">
                <a:moveTo>
                  <a:pt x="0" y="21771"/>
                </a:moveTo>
                <a:lnTo>
                  <a:pt x="489857" y="32657"/>
                </a:lnTo>
                <a:cubicBezTo>
                  <a:pt x="526300" y="33982"/>
                  <a:pt x="562307" y="41463"/>
                  <a:pt x="598714" y="43543"/>
                </a:cubicBezTo>
                <a:cubicBezTo>
                  <a:pt x="689353" y="48723"/>
                  <a:pt x="780143" y="50800"/>
                  <a:pt x="870857" y="54429"/>
                </a:cubicBezTo>
                <a:cubicBezTo>
                  <a:pt x="885371" y="58057"/>
                  <a:pt x="899613" y="63039"/>
                  <a:pt x="914400" y="65314"/>
                </a:cubicBezTo>
                <a:cubicBezTo>
                  <a:pt x="946876" y="70310"/>
                  <a:pt x="979802" y="71857"/>
                  <a:pt x="1012372" y="76200"/>
                </a:cubicBezTo>
                <a:cubicBezTo>
                  <a:pt x="1034250" y="79117"/>
                  <a:pt x="1055915" y="83457"/>
                  <a:pt x="1077686" y="87086"/>
                </a:cubicBezTo>
                <a:lnTo>
                  <a:pt x="1872343" y="65314"/>
                </a:lnTo>
                <a:cubicBezTo>
                  <a:pt x="1890813" y="64228"/>
                  <a:pt x="1908568" y="57739"/>
                  <a:pt x="1926772" y="54429"/>
                </a:cubicBezTo>
                <a:cubicBezTo>
                  <a:pt x="1982166" y="44357"/>
                  <a:pt x="2011188" y="40814"/>
                  <a:pt x="2068286" y="32657"/>
                </a:cubicBezTo>
                <a:cubicBezTo>
                  <a:pt x="2137042" y="9739"/>
                  <a:pt x="2133600" y="33835"/>
                  <a:pt x="2133600" y="0"/>
                </a:cubicBezTo>
              </a:path>
            </a:pathLst>
          </a:cu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a:extLst>
              <a:ext uri="{FF2B5EF4-FFF2-40B4-BE49-F238E27FC236}">
                <a16:creationId xmlns:a16="http://schemas.microsoft.com/office/drawing/2014/main" id="{9339A8EF-BF26-9148-B1BB-DB73E7BD217E}"/>
              </a:ext>
            </a:extLst>
          </p:cNvPr>
          <p:cNvSpPr/>
          <p:nvPr/>
        </p:nvSpPr>
        <p:spPr>
          <a:xfrm>
            <a:off x="1018589" y="1451917"/>
            <a:ext cx="1705536" cy="82193"/>
          </a:xfrm>
          <a:custGeom>
            <a:avLst/>
            <a:gdLst>
              <a:gd name="connsiteX0" fmla="*/ 0 w 1705536"/>
              <a:gd name="connsiteY0" fmla="*/ 0 h 82193"/>
              <a:gd name="connsiteX1" fmla="*/ 143838 w 1705536"/>
              <a:gd name="connsiteY1" fmla="*/ 20548 h 82193"/>
              <a:gd name="connsiteX2" fmla="*/ 575352 w 1705536"/>
              <a:gd name="connsiteY2" fmla="*/ 41097 h 82193"/>
              <a:gd name="connsiteX3" fmla="*/ 780836 w 1705536"/>
              <a:gd name="connsiteY3" fmla="*/ 51371 h 82193"/>
              <a:gd name="connsiteX4" fmla="*/ 883577 w 1705536"/>
              <a:gd name="connsiteY4" fmla="*/ 61645 h 82193"/>
              <a:gd name="connsiteX5" fmla="*/ 914400 w 1705536"/>
              <a:gd name="connsiteY5" fmla="*/ 71919 h 82193"/>
              <a:gd name="connsiteX6" fmla="*/ 1304818 w 1705536"/>
              <a:gd name="connsiteY6" fmla="*/ 82193 h 82193"/>
              <a:gd name="connsiteX7" fmla="*/ 1500027 w 1705536"/>
              <a:gd name="connsiteY7" fmla="*/ 71919 h 82193"/>
              <a:gd name="connsiteX8" fmla="*/ 1530849 w 1705536"/>
              <a:gd name="connsiteY8" fmla="*/ 61645 h 82193"/>
              <a:gd name="connsiteX9" fmla="*/ 1592494 w 1705536"/>
              <a:gd name="connsiteY9" fmla="*/ 51371 h 82193"/>
              <a:gd name="connsiteX10" fmla="*/ 1643865 w 1705536"/>
              <a:gd name="connsiteY10" fmla="*/ 41097 h 82193"/>
              <a:gd name="connsiteX11" fmla="*/ 1705510 w 1705536"/>
              <a:gd name="connsiteY11" fmla="*/ 10274 h 8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05536" h="82193">
                <a:moveTo>
                  <a:pt x="0" y="0"/>
                </a:moveTo>
                <a:cubicBezTo>
                  <a:pt x="51842" y="8640"/>
                  <a:pt x="90066" y="15872"/>
                  <a:pt x="143838" y="20548"/>
                </a:cubicBezTo>
                <a:cubicBezTo>
                  <a:pt x="300419" y="34164"/>
                  <a:pt x="407995" y="33976"/>
                  <a:pt x="575352" y="41097"/>
                </a:cubicBezTo>
                <a:lnTo>
                  <a:pt x="780836" y="51371"/>
                </a:lnTo>
                <a:cubicBezTo>
                  <a:pt x="815083" y="54796"/>
                  <a:pt x="849559" y="56412"/>
                  <a:pt x="883577" y="61645"/>
                </a:cubicBezTo>
                <a:cubicBezTo>
                  <a:pt x="894281" y="63292"/>
                  <a:pt x="903583" y="71391"/>
                  <a:pt x="914400" y="71919"/>
                </a:cubicBezTo>
                <a:cubicBezTo>
                  <a:pt x="1044430" y="78262"/>
                  <a:pt x="1174679" y="78768"/>
                  <a:pt x="1304818" y="82193"/>
                </a:cubicBezTo>
                <a:cubicBezTo>
                  <a:pt x="1369888" y="78768"/>
                  <a:pt x="1435135" y="77818"/>
                  <a:pt x="1500027" y="71919"/>
                </a:cubicBezTo>
                <a:cubicBezTo>
                  <a:pt x="1510812" y="70939"/>
                  <a:pt x="1520277" y="63994"/>
                  <a:pt x="1530849" y="61645"/>
                </a:cubicBezTo>
                <a:cubicBezTo>
                  <a:pt x="1551185" y="57126"/>
                  <a:pt x="1571998" y="55097"/>
                  <a:pt x="1592494" y="51371"/>
                </a:cubicBezTo>
                <a:cubicBezTo>
                  <a:pt x="1609675" y="48247"/>
                  <a:pt x="1627018" y="45692"/>
                  <a:pt x="1643865" y="41097"/>
                </a:cubicBezTo>
                <a:cubicBezTo>
                  <a:pt x="1708759" y="23398"/>
                  <a:pt x="1705510" y="41586"/>
                  <a:pt x="1705510" y="10274"/>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F6CBD977-BF76-2A42-9B7B-CB82BB315CD4}"/>
              </a:ext>
            </a:extLst>
          </p:cNvPr>
          <p:cNvSpPr/>
          <p:nvPr/>
        </p:nvSpPr>
        <p:spPr>
          <a:xfrm>
            <a:off x="6931524" y="1507021"/>
            <a:ext cx="780836" cy="17761"/>
          </a:xfrm>
          <a:custGeom>
            <a:avLst/>
            <a:gdLst>
              <a:gd name="connsiteX0" fmla="*/ 0 w 780836"/>
              <a:gd name="connsiteY0" fmla="*/ 0 h 17761"/>
              <a:gd name="connsiteX1" fmla="*/ 113016 w 780836"/>
              <a:gd name="connsiteY1" fmla="*/ 0 h 17761"/>
              <a:gd name="connsiteX2" fmla="*/ 554805 w 780836"/>
              <a:gd name="connsiteY2" fmla="*/ 10274 h 17761"/>
              <a:gd name="connsiteX3" fmla="*/ 780836 w 780836"/>
              <a:gd name="connsiteY3" fmla="*/ 10274 h 17761"/>
            </a:gdLst>
            <a:ahLst/>
            <a:cxnLst>
              <a:cxn ang="0">
                <a:pos x="connsiteX0" y="connsiteY0"/>
              </a:cxn>
              <a:cxn ang="0">
                <a:pos x="connsiteX1" y="connsiteY1"/>
              </a:cxn>
              <a:cxn ang="0">
                <a:pos x="connsiteX2" y="connsiteY2"/>
              </a:cxn>
              <a:cxn ang="0">
                <a:pos x="connsiteX3" y="connsiteY3"/>
              </a:cxn>
            </a:cxnLst>
            <a:rect l="l" t="t" r="r" b="b"/>
            <a:pathLst>
              <a:path w="780836" h="17761">
                <a:moveTo>
                  <a:pt x="0" y="0"/>
                </a:moveTo>
                <a:cubicBezTo>
                  <a:pt x="279757" y="39964"/>
                  <a:pt x="-64609" y="0"/>
                  <a:pt x="113016" y="0"/>
                </a:cubicBezTo>
                <a:cubicBezTo>
                  <a:pt x="260319" y="0"/>
                  <a:pt x="407520" y="8008"/>
                  <a:pt x="554805" y="10274"/>
                </a:cubicBezTo>
                <a:cubicBezTo>
                  <a:pt x="630140" y="11433"/>
                  <a:pt x="705492" y="10274"/>
                  <a:pt x="780836" y="10274"/>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26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4"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691CF6-F2C0-2446-A28E-1F4B8C00B0CE}"/>
              </a:ext>
            </a:extLst>
          </p:cNvPr>
          <p:cNvSpPr/>
          <p:nvPr/>
        </p:nvSpPr>
        <p:spPr>
          <a:xfrm>
            <a:off x="0" y="3644153"/>
            <a:ext cx="12192000" cy="31197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 name="Title 1">
            <a:extLst>
              <a:ext uri="{FF2B5EF4-FFF2-40B4-BE49-F238E27FC236}">
                <a16:creationId xmlns:a16="http://schemas.microsoft.com/office/drawing/2014/main" id="{61EA4692-F60C-FB4F-9787-10BC04FA7EE2}"/>
              </a:ext>
            </a:extLst>
          </p:cNvPr>
          <p:cNvSpPr>
            <a:spLocks noGrp="1"/>
          </p:cNvSpPr>
          <p:nvPr>
            <p:ph type="title"/>
          </p:nvPr>
        </p:nvSpPr>
        <p:spPr>
          <a:xfrm>
            <a:off x="731040" y="3387036"/>
            <a:ext cx="10058400" cy="829013"/>
          </a:xfrm>
        </p:spPr>
        <p:txBody>
          <a:bodyPr>
            <a:noAutofit/>
          </a:bodyPr>
          <a:lstStyle/>
          <a:p>
            <a:r>
              <a:rPr lang="en-US" sz="6000" dirty="0"/>
              <a:t>Future work</a:t>
            </a:r>
            <a:br>
              <a:rPr lang="en-US" sz="6000" dirty="0"/>
            </a:br>
            <a:endParaRPr lang="en-US" sz="6000" dirty="0"/>
          </a:p>
        </p:txBody>
      </p:sp>
    </p:spTree>
    <p:extLst>
      <p:ext uri="{BB962C8B-B14F-4D97-AF65-F5344CB8AC3E}">
        <p14:creationId xmlns:p14="http://schemas.microsoft.com/office/powerpoint/2010/main" val="615212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D45-C21D-DB4D-8F72-001A0DC4FCDE}"/>
              </a:ext>
            </a:extLst>
          </p:cNvPr>
          <p:cNvSpPr>
            <a:spLocks noGrp="1"/>
          </p:cNvSpPr>
          <p:nvPr>
            <p:ph type="title"/>
          </p:nvPr>
        </p:nvSpPr>
        <p:spPr>
          <a:xfrm>
            <a:off x="332758" y="897274"/>
            <a:ext cx="10058400" cy="829013"/>
          </a:xfrm>
        </p:spPr>
        <p:txBody>
          <a:bodyPr>
            <a:normAutofit fontScale="90000"/>
          </a:bodyPr>
          <a:lstStyle/>
          <a:p>
            <a:r>
              <a:rPr lang="en-US" dirty="0"/>
              <a:t>Online learning ( closing the loop)</a:t>
            </a:r>
            <a:br>
              <a:rPr lang="en-US" dirty="0"/>
            </a:br>
            <a:br>
              <a:rPr lang="en-US" dirty="0"/>
            </a:br>
            <a:endParaRPr lang="en-US" dirty="0"/>
          </a:p>
        </p:txBody>
      </p:sp>
      <p:sp>
        <p:nvSpPr>
          <p:cNvPr id="3" name="Content Placeholder 2">
            <a:extLst>
              <a:ext uri="{FF2B5EF4-FFF2-40B4-BE49-F238E27FC236}">
                <a16:creationId xmlns:a16="http://schemas.microsoft.com/office/drawing/2014/main" id="{0C371DAA-1C76-3E45-9D76-E61793F44C3C}"/>
              </a:ext>
            </a:extLst>
          </p:cNvPr>
          <p:cNvSpPr>
            <a:spLocks noGrp="1"/>
          </p:cNvSpPr>
          <p:nvPr>
            <p:ph idx="1"/>
          </p:nvPr>
        </p:nvSpPr>
        <p:spPr>
          <a:xfrm>
            <a:off x="298586" y="1144128"/>
            <a:ext cx="10058400" cy="571387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Evolving utility functions</a:t>
            </a:r>
          </a:p>
          <a:p>
            <a:r>
              <a:rPr lang="en-US" dirty="0"/>
              <a:t>Minimize the initial effort</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FEFFEE9-2FEE-6743-8C0A-48253446E13B}"/>
              </a:ext>
            </a:extLst>
          </p:cNvPr>
          <p:cNvSpPr>
            <a:spLocks noGrp="1"/>
          </p:cNvSpPr>
          <p:nvPr>
            <p:ph type="sldNum" sz="quarter" idx="12"/>
          </p:nvPr>
        </p:nvSpPr>
        <p:spPr/>
        <p:txBody>
          <a:bodyPr/>
          <a:lstStyle/>
          <a:p>
            <a:fld id="{71BA62B7-31E8-0240-A4A2-7CFEA4FD012E}" type="slidenum">
              <a:rPr lang="en-US" sz="1200" smtClean="0"/>
              <a:t>21</a:t>
            </a:fld>
            <a:endParaRPr lang="en-US" sz="1200" dirty="0"/>
          </a:p>
        </p:txBody>
      </p:sp>
      <p:sp>
        <p:nvSpPr>
          <p:cNvPr id="64" name="Rounded Rectangle 63">
            <a:extLst>
              <a:ext uri="{FF2B5EF4-FFF2-40B4-BE49-F238E27FC236}">
                <a16:creationId xmlns:a16="http://schemas.microsoft.com/office/drawing/2014/main" id="{E8CC068D-7AB2-0E4A-8718-6E16A4D40976}"/>
              </a:ext>
            </a:extLst>
          </p:cNvPr>
          <p:cNvSpPr/>
          <p:nvPr/>
        </p:nvSpPr>
        <p:spPr>
          <a:xfrm>
            <a:off x="5006639" y="931218"/>
            <a:ext cx="1361858" cy="5852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chemeClr val="accent1">
                    <a:lumMod val="75000"/>
                  </a:schemeClr>
                </a:solidFill>
              </a:rPr>
              <a:t>Offline</a:t>
            </a:r>
          </a:p>
        </p:txBody>
      </p:sp>
      <p:grpSp>
        <p:nvGrpSpPr>
          <p:cNvPr id="127" name="Group 126">
            <a:extLst>
              <a:ext uri="{FF2B5EF4-FFF2-40B4-BE49-F238E27FC236}">
                <a16:creationId xmlns:a16="http://schemas.microsoft.com/office/drawing/2014/main" id="{B87CB6D6-2EBA-114C-B933-B9C6F02821F3}"/>
              </a:ext>
            </a:extLst>
          </p:cNvPr>
          <p:cNvGrpSpPr/>
          <p:nvPr/>
        </p:nvGrpSpPr>
        <p:grpSpPr>
          <a:xfrm>
            <a:off x="6480340" y="935469"/>
            <a:ext cx="1473703" cy="3154471"/>
            <a:chOff x="6574902" y="1579680"/>
            <a:chExt cx="1473703" cy="3154471"/>
          </a:xfrm>
        </p:grpSpPr>
        <p:sp>
          <p:nvSpPr>
            <p:cNvPr id="65" name="Rounded Rectangle 64">
              <a:extLst>
                <a:ext uri="{FF2B5EF4-FFF2-40B4-BE49-F238E27FC236}">
                  <a16:creationId xmlns:a16="http://schemas.microsoft.com/office/drawing/2014/main" id="{C39F587F-E108-4E40-903F-09C95EC632B4}"/>
                </a:ext>
              </a:extLst>
            </p:cNvPr>
            <p:cNvSpPr/>
            <p:nvPr/>
          </p:nvSpPr>
          <p:spPr>
            <a:xfrm>
              <a:off x="6696810" y="1579680"/>
              <a:ext cx="1351795" cy="5852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1">
                      <a:lumMod val="75000"/>
                    </a:schemeClr>
                  </a:solidFill>
                </a:rPr>
                <a:t>Online</a:t>
              </a:r>
            </a:p>
          </p:txBody>
        </p:sp>
        <p:cxnSp>
          <p:nvCxnSpPr>
            <p:cNvPr id="88" name="Straight Connector 87">
              <a:extLst>
                <a:ext uri="{FF2B5EF4-FFF2-40B4-BE49-F238E27FC236}">
                  <a16:creationId xmlns:a16="http://schemas.microsoft.com/office/drawing/2014/main" id="{91992C81-33DA-AF47-BEA4-97FC2C7A4C10}"/>
                </a:ext>
              </a:extLst>
            </p:cNvPr>
            <p:cNvCxnSpPr>
              <a:cxnSpLocks/>
            </p:cNvCxnSpPr>
            <p:nvPr/>
          </p:nvCxnSpPr>
          <p:spPr>
            <a:xfrm>
              <a:off x="6574902" y="1931553"/>
              <a:ext cx="0" cy="2802598"/>
            </a:xfrm>
            <a:prstGeom prst="line">
              <a:avLst/>
            </a:prstGeom>
            <a:ln w="2540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F8536FE6-F5BE-6949-BACE-706A70E4C567}"/>
              </a:ext>
            </a:extLst>
          </p:cNvPr>
          <p:cNvGrpSpPr/>
          <p:nvPr/>
        </p:nvGrpSpPr>
        <p:grpSpPr>
          <a:xfrm>
            <a:off x="197615" y="1736156"/>
            <a:ext cx="6282725" cy="3111920"/>
            <a:chOff x="292177" y="2380367"/>
            <a:chExt cx="6282725" cy="3111920"/>
          </a:xfrm>
        </p:grpSpPr>
        <p:grpSp>
          <p:nvGrpSpPr>
            <p:cNvPr id="123" name="Group 122">
              <a:extLst>
                <a:ext uri="{FF2B5EF4-FFF2-40B4-BE49-F238E27FC236}">
                  <a16:creationId xmlns:a16="http://schemas.microsoft.com/office/drawing/2014/main" id="{EB7177B0-90AE-D04B-ABB9-8A9E67386A89}"/>
                </a:ext>
              </a:extLst>
            </p:cNvPr>
            <p:cNvGrpSpPr/>
            <p:nvPr/>
          </p:nvGrpSpPr>
          <p:grpSpPr>
            <a:xfrm>
              <a:off x="312997" y="2380367"/>
              <a:ext cx="6033594" cy="1910932"/>
              <a:chOff x="312997" y="2380367"/>
              <a:chExt cx="6033594" cy="1910932"/>
            </a:xfrm>
          </p:grpSpPr>
          <p:sp>
            <p:nvSpPr>
              <p:cNvPr id="75" name="Rounded Rectangle 74">
                <a:extLst>
                  <a:ext uri="{FF2B5EF4-FFF2-40B4-BE49-F238E27FC236}">
                    <a16:creationId xmlns:a16="http://schemas.microsoft.com/office/drawing/2014/main" id="{BE21B85E-58EE-6A40-818B-E569ACCB740C}"/>
                  </a:ext>
                </a:extLst>
              </p:cNvPr>
              <p:cNvSpPr/>
              <p:nvPr/>
            </p:nvSpPr>
            <p:spPr>
              <a:xfrm>
                <a:off x="312997" y="2380367"/>
                <a:ext cx="1414377" cy="5852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Generate data </a:t>
                </a:r>
              </a:p>
            </p:txBody>
          </p:sp>
          <p:sp>
            <p:nvSpPr>
              <p:cNvPr id="76" name="Rounded Rectangle 75">
                <a:extLst>
                  <a:ext uri="{FF2B5EF4-FFF2-40B4-BE49-F238E27FC236}">
                    <a16:creationId xmlns:a16="http://schemas.microsoft.com/office/drawing/2014/main" id="{FC8CBAA7-A94B-7741-BB87-37E5E1D09F99}"/>
                  </a:ext>
                </a:extLst>
              </p:cNvPr>
              <p:cNvSpPr/>
              <p:nvPr/>
            </p:nvSpPr>
            <p:spPr>
              <a:xfrm>
                <a:off x="4785899" y="2380367"/>
                <a:ext cx="1560692" cy="5852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Validate prediction models</a:t>
                </a:r>
              </a:p>
            </p:txBody>
          </p:sp>
          <p:sp>
            <p:nvSpPr>
              <p:cNvPr id="77" name="Rounded Rectangle 76">
                <a:extLst>
                  <a:ext uri="{FF2B5EF4-FFF2-40B4-BE49-F238E27FC236}">
                    <a16:creationId xmlns:a16="http://schemas.microsoft.com/office/drawing/2014/main" id="{174D4E17-4A58-9A4E-A148-8375B15BB703}"/>
                  </a:ext>
                </a:extLst>
              </p:cNvPr>
              <p:cNvSpPr/>
              <p:nvPr/>
            </p:nvSpPr>
            <p:spPr>
              <a:xfrm>
                <a:off x="4785899" y="3706039"/>
                <a:ext cx="1560692" cy="5852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Export prediction models to </a:t>
                </a:r>
                <a:r>
                  <a:rPr lang="en-US" sz="1200" dirty="0" err="1">
                    <a:solidFill>
                      <a:schemeClr val="tx1"/>
                    </a:solidFill>
                  </a:rPr>
                  <a:t>pmml</a:t>
                </a:r>
                <a:endParaRPr lang="en-US" sz="1200" dirty="0">
                  <a:solidFill>
                    <a:schemeClr val="tx1"/>
                  </a:solidFill>
                </a:endParaRPr>
              </a:p>
            </p:txBody>
          </p:sp>
          <p:cxnSp>
            <p:nvCxnSpPr>
              <p:cNvPr id="78" name="Straight Arrow Connector 77">
                <a:extLst>
                  <a:ext uri="{FF2B5EF4-FFF2-40B4-BE49-F238E27FC236}">
                    <a16:creationId xmlns:a16="http://schemas.microsoft.com/office/drawing/2014/main" id="{61DFDB0B-A7EB-1B4A-8376-D567E78129F6}"/>
                  </a:ext>
                </a:extLst>
              </p:cNvPr>
              <p:cNvCxnSpPr>
                <a:cxnSpLocks/>
              </p:cNvCxnSpPr>
              <p:nvPr/>
            </p:nvCxnSpPr>
            <p:spPr>
              <a:xfrm flipV="1">
                <a:off x="1006721" y="2965765"/>
                <a:ext cx="1" cy="7402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9BFED05-EA0D-0545-9F34-C4AFCF90A456}"/>
                  </a:ext>
                </a:extLst>
              </p:cNvPr>
              <p:cNvCxnSpPr>
                <a:cxnSpLocks/>
              </p:cNvCxnSpPr>
              <p:nvPr/>
            </p:nvCxnSpPr>
            <p:spPr>
              <a:xfrm>
                <a:off x="1727374" y="2663975"/>
                <a:ext cx="438945"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Rounded Rectangle 80">
                <a:extLst>
                  <a:ext uri="{FF2B5EF4-FFF2-40B4-BE49-F238E27FC236}">
                    <a16:creationId xmlns:a16="http://schemas.microsoft.com/office/drawing/2014/main" id="{0D930222-FC08-E843-BE44-952CE773A3EC}"/>
                  </a:ext>
                </a:extLst>
              </p:cNvPr>
              <p:cNvSpPr/>
              <p:nvPr/>
            </p:nvSpPr>
            <p:spPr>
              <a:xfrm>
                <a:off x="2166318" y="2380367"/>
                <a:ext cx="1560692" cy="5852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Train/Test prediction models</a:t>
                </a:r>
              </a:p>
            </p:txBody>
          </p:sp>
          <p:cxnSp>
            <p:nvCxnSpPr>
              <p:cNvPr id="83" name="Straight Arrow Connector 82">
                <a:extLst>
                  <a:ext uri="{FF2B5EF4-FFF2-40B4-BE49-F238E27FC236}">
                    <a16:creationId xmlns:a16="http://schemas.microsoft.com/office/drawing/2014/main" id="{74CED7F9-2B5D-F845-B7D9-8FD013A30893}"/>
                  </a:ext>
                </a:extLst>
              </p:cNvPr>
              <p:cNvCxnSpPr>
                <a:cxnSpLocks/>
                <a:stCxn id="81" idx="3"/>
              </p:cNvCxnSpPr>
              <p:nvPr/>
            </p:nvCxnSpPr>
            <p:spPr>
              <a:xfrm flipV="1">
                <a:off x="3727010" y="2669563"/>
                <a:ext cx="1060584" cy="3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29069-133B-944F-B3F3-8BBF14BF107E}"/>
                  </a:ext>
                </a:extLst>
              </p:cNvPr>
              <p:cNvCxnSpPr>
                <a:cxnSpLocks/>
              </p:cNvCxnSpPr>
              <p:nvPr/>
            </p:nvCxnSpPr>
            <p:spPr>
              <a:xfrm>
                <a:off x="5535911" y="2975701"/>
                <a:ext cx="0" cy="76015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74095481-52AF-C246-8A1F-CA86FE49A83D}"/>
                  </a:ext>
                </a:extLst>
              </p:cNvPr>
              <p:cNvSpPr/>
              <p:nvPr/>
            </p:nvSpPr>
            <p:spPr>
              <a:xfrm>
                <a:off x="909178" y="3496618"/>
                <a:ext cx="195086" cy="2045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96" name="Rectangle 95">
              <a:extLst>
                <a:ext uri="{FF2B5EF4-FFF2-40B4-BE49-F238E27FC236}">
                  <a16:creationId xmlns:a16="http://schemas.microsoft.com/office/drawing/2014/main" id="{810B65CA-F37E-3443-ACA1-0D731420E60C}"/>
                </a:ext>
              </a:extLst>
            </p:cNvPr>
            <p:cNvSpPr/>
            <p:nvPr/>
          </p:nvSpPr>
          <p:spPr>
            <a:xfrm>
              <a:off x="292177" y="5152907"/>
              <a:ext cx="1649422" cy="33938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Generate Data</a:t>
              </a:r>
            </a:p>
          </p:txBody>
        </p:sp>
        <p:sp>
          <p:nvSpPr>
            <p:cNvPr id="98" name="Rectangle 97">
              <a:extLst>
                <a:ext uri="{FF2B5EF4-FFF2-40B4-BE49-F238E27FC236}">
                  <a16:creationId xmlns:a16="http://schemas.microsoft.com/office/drawing/2014/main" id="{9E0D3AEA-BCFA-E14E-B124-E3C3577F18C5}"/>
                </a:ext>
              </a:extLst>
            </p:cNvPr>
            <p:cNvSpPr/>
            <p:nvPr/>
          </p:nvSpPr>
          <p:spPr>
            <a:xfrm>
              <a:off x="1941599" y="5152907"/>
              <a:ext cx="4633303" cy="33938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Apply Machine Learning</a:t>
              </a:r>
            </a:p>
          </p:txBody>
        </p:sp>
      </p:grpSp>
      <p:grpSp>
        <p:nvGrpSpPr>
          <p:cNvPr id="128" name="Group 127">
            <a:extLst>
              <a:ext uri="{FF2B5EF4-FFF2-40B4-BE49-F238E27FC236}">
                <a16:creationId xmlns:a16="http://schemas.microsoft.com/office/drawing/2014/main" id="{625F35C4-32AC-4142-9264-E4DB2B6DDB6B}"/>
              </a:ext>
            </a:extLst>
          </p:cNvPr>
          <p:cNvGrpSpPr/>
          <p:nvPr/>
        </p:nvGrpSpPr>
        <p:grpSpPr>
          <a:xfrm>
            <a:off x="6252029" y="1726287"/>
            <a:ext cx="5761713" cy="3121789"/>
            <a:chOff x="6346591" y="2370498"/>
            <a:chExt cx="5761713" cy="3121789"/>
          </a:xfrm>
        </p:grpSpPr>
        <p:grpSp>
          <p:nvGrpSpPr>
            <p:cNvPr id="125" name="Group 124">
              <a:extLst>
                <a:ext uri="{FF2B5EF4-FFF2-40B4-BE49-F238E27FC236}">
                  <a16:creationId xmlns:a16="http://schemas.microsoft.com/office/drawing/2014/main" id="{885079AC-5075-C446-A4B4-F28D7B984A19}"/>
                </a:ext>
              </a:extLst>
            </p:cNvPr>
            <p:cNvGrpSpPr/>
            <p:nvPr/>
          </p:nvGrpSpPr>
          <p:grpSpPr>
            <a:xfrm>
              <a:off x="6574902" y="2370498"/>
              <a:ext cx="5533402" cy="3121789"/>
              <a:chOff x="6574902" y="2370498"/>
              <a:chExt cx="5533402" cy="3121789"/>
            </a:xfrm>
          </p:grpSpPr>
          <p:sp>
            <p:nvSpPr>
              <p:cNvPr id="66" name="Rounded Rectangle 65">
                <a:extLst>
                  <a:ext uri="{FF2B5EF4-FFF2-40B4-BE49-F238E27FC236}">
                    <a16:creationId xmlns:a16="http://schemas.microsoft.com/office/drawing/2014/main" id="{0C888007-F7B4-C14E-A170-5C32A3A52616}"/>
                  </a:ext>
                </a:extLst>
              </p:cNvPr>
              <p:cNvSpPr/>
              <p:nvPr/>
            </p:nvSpPr>
            <p:spPr>
              <a:xfrm>
                <a:off x="6771984" y="2370498"/>
                <a:ext cx="1560692" cy="5852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Predict utility changes</a:t>
                </a:r>
                <a:endParaRPr lang="en-US" sz="1200" dirty="0">
                  <a:solidFill>
                    <a:schemeClr val="tx1"/>
                  </a:solidFill>
                </a:endParaRPr>
              </a:p>
            </p:txBody>
          </p:sp>
          <p:sp>
            <p:nvSpPr>
              <p:cNvPr id="67" name="Rounded Rectangle 66">
                <a:extLst>
                  <a:ext uri="{FF2B5EF4-FFF2-40B4-BE49-F238E27FC236}">
                    <a16:creationId xmlns:a16="http://schemas.microsoft.com/office/drawing/2014/main" id="{6D1AE4D0-F4F4-A24D-9474-1D6686A03A01}"/>
                  </a:ext>
                </a:extLst>
              </p:cNvPr>
              <p:cNvSpPr/>
              <p:nvPr/>
            </p:nvSpPr>
            <p:spPr>
              <a:xfrm>
                <a:off x="10547612" y="2370498"/>
                <a:ext cx="1560692" cy="5852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Apply adaptation decisions</a:t>
                </a:r>
              </a:p>
            </p:txBody>
          </p:sp>
          <p:sp>
            <p:nvSpPr>
              <p:cNvPr id="68" name="Rounded Rectangle 67">
                <a:extLst>
                  <a:ext uri="{FF2B5EF4-FFF2-40B4-BE49-F238E27FC236}">
                    <a16:creationId xmlns:a16="http://schemas.microsoft.com/office/drawing/2014/main" id="{5CE7D597-9694-284D-AC42-F839A3DE12B4}"/>
                  </a:ext>
                </a:extLst>
              </p:cNvPr>
              <p:cNvSpPr/>
              <p:nvPr/>
            </p:nvSpPr>
            <p:spPr>
              <a:xfrm>
                <a:off x="8683626" y="2370498"/>
                <a:ext cx="1560692" cy="5852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Make adaptation decisions</a:t>
                </a:r>
              </a:p>
            </p:txBody>
          </p:sp>
          <p:sp>
            <p:nvSpPr>
              <p:cNvPr id="69" name="Rounded Rectangle 68">
                <a:extLst>
                  <a:ext uri="{FF2B5EF4-FFF2-40B4-BE49-F238E27FC236}">
                    <a16:creationId xmlns:a16="http://schemas.microsoft.com/office/drawing/2014/main" id="{999793F9-5CAF-3743-9D15-3A4BB8EE477F}"/>
                  </a:ext>
                </a:extLst>
              </p:cNvPr>
              <p:cNvSpPr/>
              <p:nvPr/>
            </p:nvSpPr>
            <p:spPr>
              <a:xfrm>
                <a:off x="10367826" y="3686095"/>
                <a:ext cx="1740478" cy="5852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Evaluate adaptation  decisions</a:t>
                </a:r>
              </a:p>
            </p:txBody>
          </p:sp>
          <p:cxnSp>
            <p:nvCxnSpPr>
              <p:cNvPr id="70" name="Straight Arrow Connector 69">
                <a:extLst>
                  <a:ext uri="{FF2B5EF4-FFF2-40B4-BE49-F238E27FC236}">
                    <a16:creationId xmlns:a16="http://schemas.microsoft.com/office/drawing/2014/main" id="{42E8B0CB-FC9A-A74E-872F-D7A16ABA5D7C}"/>
                  </a:ext>
                </a:extLst>
              </p:cNvPr>
              <p:cNvCxnSpPr>
                <a:cxnSpLocks/>
              </p:cNvCxnSpPr>
              <p:nvPr/>
            </p:nvCxnSpPr>
            <p:spPr>
              <a:xfrm>
                <a:off x="8332676" y="2644031"/>
                <a:ext cx="32724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097FD5D-F08A-514D-A215-2213247360A8}"/>
                  </a:ext>
                </a:extLst>
              </p:cNvPr>
              <p:cNvCxnSpPr>
                <a:cxnSpLocks/>
              </p:cNvCxnSpPr>
              <p:nvPr/>
            </p:nvCxnSpPr>
            <p:spPr>
              <a:xfrm>
                <a:off x="10248696" y="2622690"/>
                <a:ext cx="32724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C729763-ACA6-674D-B5C5-07160E08E6C5}"/>
                  </a:ext>
                </a:extLst>
              </p:cNvPr>
              <p:cNvCxnSpPr>
                <a:cxnSpLocks/>
              </p:cNvCxnSpPr>
              <p:nvPr/>
            </p:nvCxnSpPr>
            <p:spPr>
              <a:xfrm flipV="1">
                <a:off x="7552331" y="2975293"/>
                <a:ext cx="0" cy="102337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1DDE6E8-141F-424C-985D-C88C82750E72}"/>
                  </a:ext>
                </a:extLst>
              </p:cNvPr>
              <p:cNvCxnSpPr>
                <a:cxnSpLocks/>
                <a:stCxn id="67" idx="2"/>
              </p:cNvCxnSpPr>
              <p:nvPr/>
            </p:nvCxnSpPr>
            <p:spPr>
              <a:xfrm>
                <a:off x="11327958" y="2955757"/>
                <a:ext cx="0" cy="76015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F93F7106-B7E5-0043-9722-5D8CB28A7059}"/>
                  </a:ext>
                </a:extLst>
              </p:cNvPr>
              <p:cNvGrpSpPr/>
              <p:nvPr/>
            </p:nvGrpSpPr>
            <p:grpSpPr>
              <a:xfrm>
                <a:off x="11213665" y="4529623"/>
                <a:ext cx="177537" cy="174156"/>
                <a:chOff x="16489163" y="4351162"/>
                <a:chExt cx="396963" cy="400622"/>
              </a:xfrm>
            </p:grpSpPr>
            <p:sp>
              <p:nvSpPr>
                <p:cNvPr id="106" name="Oval 105">
                  <a:extLst>
                    <a:ext uri="{FF2B5EF4-FFF2-40B4-BE49-F238E27FC236}">
                      <a16:creationId xmlns:a16="http://schemas.microsoft.com/office/drawing/2014/main" id="{4FB9B70E-FBDA-7C47-A079-B85B1CABE94D}"/>
                    </a:ext>
                  </a:extLst>
                </p:cNvPr>
                <p:cNvSpPr/>
                <p:nvPr/>
              </p:nvSpPr>
              <p:spPr>
                <a:xfrm>
                  <a:off x="16543628" y="4398818"/>
                  <a:ext cx="288032" cy="30197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Oval 106">
                  <a:extLst>
                    <a:ext uri="{FF2B5EF4-FFF2-40B4-BE49-F238E27FC236}">
                      <a16:creationId xmlns:a16="http://schemas.microsoft.com/office/drawing/2014/main" id="{3546CCD2-EABF-764B-9CCB-A9593B7884B6}"/>
                    </a:ext>
                  </a:extLst>
                </p:cNvPr>
                <p:cNvSpPr/>
                <p:nvPr/>
              </p:nvSpPr>
              <p:spPr>
                <a:xfrm>
                  <a:off x="16489163" y="4351162"/>
                  <a:ext cx="396963" cy="4006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cxnSp>
            <p:nvCxnSpPr>
              <p:cNvPr id="94" name="Straight Arrow Connector 93">
                <a:extLst>
                  <a:ext uri="{FF2B5EF4-FFF2-40B4-BE49-F238E27FC236}">
                    <a16:creationId xmlns:a16="http://schemas.microsoft.com/office/drawing/2014/main" id="{46D41617-789C-334C-802D-BA96194E0CD1}"/>
                  </a:ext>
                </a:extLst>
              </p:cNvPr>
              <p:cNvCxnSpPr>
                <a:cxnSpLocks/>
                <a:endCxn id="107" idx="0"/>
              </p:cNvCxnSpPr>
              <p:nvPr/>
            </p:nvCxnSpPr>
            <p:spPr>
              <a:xfrm>
                <a:off x="11302434" y="4271355"/>
                <a:ext cx="0" cy="2582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92BBA2B2-0992-844E-BC43-CAA73238A238}"/>
                  </a:ext>
                </a:extLst>
              </p:cNvPr>
              <p:cNvSpPr/>
              <p:nvPr/>
            </p:nvSpPr>
            <p:spPr>
              <a:xfrm>
                <a:off x="6574902" y="5152907"/>
                <a:ext cx="5533402" cy="33938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Evaluate</a:t>
                </a:r>
              </a:p>
            </p:txBody>
          </p:sp>
        </p:grpSp>
        <p:cxnSp>
          <p:nvCxnSpPr>
            <p:cNvPr id="100" name="Straight Connector 99">
              <a:extLst>
                <a:ext uri="{FF2B5EF4-FFF2-40B4-BE49-F238E27FC236}">
                  <a16:creationId xmlns:a16="http://schemas.microsoft.com/office/drawing/2014/main" id="{4D865B6D-A0C5-EF4C-87ED-2A5A813067F6}"/>
                </a:ext>
              </a:extLst>
            </p:cNvPr>
            <p:cNvCxnSpPr>
              <a:cxnSpLocks/>
            </p:cNvCxnSpPr>
            <p:nvPr/>
          </p:nvCxnSpPr>
          <p:spPr>
            <a:xfrm>
              <a:off x="6346591" y="3998669"/>
              <a:ext cx="120573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8" name="Freeform 107">
            <a:extLst>
              <a:ext uri="{FF2B5EF4-FFF2-40B4-BE49-F238E27FC236}">
                <a16:creationId xmlns:a16="http://schemas.microsoft.com/office/drawing/2014/main" id="{9D1A739A-7E83-D544-82B1-09E421BD98B0}"/>
              </a:ext>
            </a:extLst>
          </p:cNvPr>
          <p:cNvSpPr/>
          <p:nvPr/>
        </p:nvSpPr>
        <p:spPr>
          <a:xfrm>
            <a:off x="241614" y="5007424"/>
            <a:ext cx="6212542" cy="103567"/>
          </a:xfrm>
          <a:custGeom>
            <a:avLst/>
            <a:gdLst>
              <a:gd name="connsiteX0" fmla="*/ 0 w 6212542"/>
              <a:gd name="connsiteY0" fmla="*/ 67235 h 103567"/>
              <a:gd name="connsiteX1" fmla="*/ 2003612 w 6212542"/>
              <a:gd name="connsiteY1" fmla="*/ 94129 h 103567"/>
              <a:gd name="connsiteX2" fmla="*/ 2232212 w 6212542"/>
              <a:gd name="connsiteY2" fmla="*/ 80682 h 103567"/>
              <a:gd name="connsiteX3" fmla="*/ 3818965 w 6212542"/>
              <a:gd name="connsiteY3" fmla="*/ 80682 h 103567"/>
              <a:gd name="connsiteX4" fmla="*/ 4625789 w 6212542"/>
              <a:gd name="connsiteY4" fmla="*/ 67235 h 103567"/>
              <a:gd name="connsiteX5" fmla="*/ 5109883 w 6212542"/>
              <a:gd name="connsiteY5" fmla="*/ 40341 h 103567"/>
              <a:gd name="connsiteX6" fmla="*/ 5230906 w 6212542"/>
              <a:gd name="connsiteY6" fmla="*/ 26894 h 103567"/>
              <a:gd name="connsiteX7" fmla="*/ 5741895 w 6212542"/>
              <a:gd name="connsiteY7" fmla="*/ 13447 h 103567"/>
              <a:gd name="connsiteX8" fmla="*/ 5849471 w 6212542"/>
              <a:gd name="connsiteY8" fmla="*/ 0 h 103567"/>
              <a:gd name="connsiteX9" fmla="*/ 6064624 w 6212542"/>
              <a:gd name="connsiteY9" fmla="*/ 13447 h 103567"/>
              <a:gd name="connsiteX10" fmla="*/ 6212542 w 6212542"/>
              <a:gd name="connsiteY10" fmla="*/ 13447 h 10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12542" h="103567">
                <a:moveTo>
                  <a:pt x="0" y="67235"/>
                </a:moveTo>
                <a:cubicBezTo>
                  <a:pt x="824646" y="96686"/>
                  <a:pt x="656515" y="94129"/>
                  <a:pt x="2003612" y="94129"/>
                </a:cubicBezTo>
                <a:cubicBezTo>
                  <a:pt x="2079944" y="94129"/>
                  <a:pt x="2156012" y="85164"/>
                  <a:pt x="2232212" y="80682"/>
                </a:cubicBezTo>
                <a:cubicBezTo>
                  <a:pt x="2895993" y="122168"/>
                  <a:pt x="2424530" y="97897"/>
                  <a:pt x="3818965" y="80682"/>
                </a:cubicBezTo>
                <a:lnTo>
                  <a:pt x="4625789" y="67235"/>
                </a:lnTo>
                <a:cubicBezTo>
                  <a:pt x="4942750" y="35539"/>
                  <a:pt x="4543225" y="72721"/>
                  <a:pt x="5109883" y="40341"/>
                </a:cubicBezTo>
                <a:cubicBezTo>
                  <a:pt x="5150406" y="38025"/>
                  <a:pt x="5190353" y="28620"/>
                  <a:pt x="5230906" y="26894"/>
                </a:cubicBezTo>
                <a:cubicBezTo>
                  <a:pt x="5401141" y="19650"/>
                  <a:pt x="5571565" y="17929"/>
                  <a:pt x="5741895" y="13447"/>
                </a:cubicBezTo>
                <a:cubicBezTo>
                  <a:pt x="5777754" y="8965"/>
                  <a:pt x="5813333" y="0"/>
                  <a:pt x="5849471" y="0"/>
                </a:cubicBezTo>
                <a:cubicBezTo>
                  <a:pt x="5921329" y="0"/>
                  <a:pt x="5992816" y="10787"/>
                  <a:pt x="6064624" y="13447"/>
                </a:cubicBezTo>
                <a:cubicBezTo>
                  <a:pt x="6113896" y="15272"/>
                  <a:pt x="6163236" y="13447"/>
                  <a:pt x="6212542" y="13447"/>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37A51589-48EE-DD40-9CC0-BB0D01D9570C}"/>
              </a:ext>
            </a:extLst>
          </p:cNvPr>
          <p:cNvSpPr txBox="1"/>
          <p:nvPr/>
        </p:nvSpPr>
        <p:spPr>
          <a:xfrm>
            <a:off x="2307452" y="5186714"/>
            <a:ext cx="1839345" cy="369332"/>
          </a:xfrm>
          <a:prstGeom prst="rect">
            <a:avLst/>
          </a:prstGeom>
          <a:noFill/>
        </p:spPr>
        <p:txBody>
          <a:bodyPr wrap="square" rtlCol="0">
            <a:spAutoFit/>
          </a:bodyPr>
          <a:lstStyle/>
          <a:p>
            <a:r>
              <a:rPr lang="en-US" dirty="0"/>
              <a:t>methodology</a:t>
            </a:r>
          </a:p>
        </p:txBody>
      </p:sp>
      <p:sp>
        <p:nvSpPr>
          <p:cNvPr id="120" name="Freeform 119">
            <a:extLst>
              <a:ext uri="{FF2B5EF4-FFF2-40B4-BE49-F238E27FC236}">
                <a16:creationId xmlns:a16="http://schemas.microsoft.com/office/drawing/2014/main" id="{3F2F4354-C70E-0B4E-8B8E-AD5E51871C5F}"/>
              </a:ext>
            </a:extLst>
          </p:cNvPr>
          <p:cNvSpPr/>
          <p:nvPr/>
        </p:nvSpPr>
        <p:spPr>
          <a:xfrm>
            <a:off x="1238292" y="2346962"/>
            <a:ext cx="3843580" cy="861594"/>
          </a:xfrm>
          <a:custGeom>
            <a:avLst/>
            <a:gdLst>
              <a:gd name="connsiteX0" fmla="*/ 3843580 w 3843580"/>
              <a:gd name="connsiteY0" fmla="*/ 0 h 861594"/>
              <a:gd name="connsiteX1" fmla="*/ 2138766 w 3843580"/>
              <a:gd name="connsiteY1" fmla="*/ 805912 h 861594"/>
              <a:gd name="connsiteX2" fmla="*/ 836909 w 3843580"/>
              <a:gd name="connsiteY2" fmla="*/ 712922 h 861594"/>
              <a:gd name="connsiteX3" fmla="*/ 0 w 3843580"/>
              <a:gd name="connsiteY3" fmla="*/ 77491 h 861594"/>
            </a:gdLst>
            <a:ahLst/>
            <a:cxnLst>
              <a:cxn ang="0">
                <a:pos x="connsiteX0" y="connsiteY0"/>
              </a:cxn>
              <a:cxn ang="0">
                <a:pos x="connsiteX1" y="connsiteY1"/>
              </a:cxn>
              <a:cxn ang="0">
                <a:pos x="connsiteX2" y="connsiteY2"/>
              </a:cxn>
              <a:cxn ang="0">
                <a:pos x="connsiteX3" y="connsiteY3"/>
              </a:cxn>
            </a:cxnLst>
            <a:rect l="l" t="t" r="r" b="b"/>
            <a:pathLst>
              <a:path w="3843580" h="861594">
                <a:moveTo>
                  <a:pt x="3843580" y="0"/>
                </a:moveTo>
                <a:cubicBezTo>
                  <a:pt x="3241729" y="343546"/>
                  <a:pt x="2639878" y="687092"/>
                  <a:pt x="2138766" y="805912"/>
                </a:cubicBezTo>
                <a:cubicBezTo>
                  <a:pt x="1637654" y="924732"/>
                  <a:pt x="1193370" y="834325"/>
                  <a:pt x="836909" y="712922"/>
                </a:cubicBezTo>
                <a:cubicBezTo>
                  <a:pt x="480448" y="591519"/>
                  <a:pt x="240224" y="334505"/>
                  <a:pt x="0" y="77491"/>
                </a:cubicBezTo>
              </a:path>
            </a:pathLst>
          </a:custGeom>
          <a:noFill/>
          <a:ln w="22225">
            <a:prstDash val="solid"/>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121">
            <a:extLst>
              <a:ext uri="{FF2B5EF4-FFF2-40B4-BE49-F238E27FC236}">
                <a16:creationId xmlns:a16="http://schemas.microsoft.com/office/drawing/2014/main" id="{71C99524-4181-8F41-9194-83251C204CFB}"/>
              </a:ext>
            </a:extLst>
          </p:cNvPr>
          <p:cNvSpPr/>
          <p:nvPr/>
        </p:nvSpPr>
        <p:spPr>
          <a:xfrm>
            <a:off x="1098807" y="2408955"/>
            <a:ext cx="10058400" cy="1844298"/>
          </a:xfrm>
          <a:custGeom>
            <a:avLst/>
            <a:gdLst>
              <a:gd name="connsiteX0" fmla="*/ 10058400 w 10058400"/>
              <a:gd name="connsiteY0" fmla="*/ 1286359 h 1844298"/>
              <a:gd name="connsiteX1" fmla="*/ 8415580 w 10058400"/>
              <a:gd name="connsiteY1" fmla="*/ 1704814 h 1844298"/>
              <a:gd name="connsiteX2" fmla="*/ 6059838 w 10058400"/>
              <a:gd name="connsiteY2" fmla="*/ 1844298 h 1844298"/>
              <a:gd name="connsiteX3" fmla="*/ 3394129 w 10058400"/>
              <a:gd name="connsiteY3" fmla="*/ 1704814 h 1844298"/>
              <a:gd name="connsiteX4" fmla="*/ 960895 w 10058400"/>
              <a:gd name="connsiteY4" fmla="*/ 1115878 h 1844298"/>
              <a:gd name="connsiteX5" fmla="*/ 0 w 10058400"/>
              <a:gd name="connsiteY5" fmla="*/ 0 h 1844298"/>
              <a:gd name="connsiteX6" fmla="*/ 0 w 10058400"/>
              <a:gd name="connsiteY6" fmla="*/ 0 h 184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58400" h="1844298">
                <a:moveTo>
                  <a:pt x="10058400" y="1286359"/>
                </a:moveTo>
                <a:cubicBezTo>
                  <a:pt x="9570203" y="1449091"/>
                  <a:pt x="9082007" y="1611824"/>
                  <a:pt x="8415580" y="1704814"/>
                </a:cubicBezTo>
                <a:cubicBezTo>
                  <a:pt x="7749153" y="1797804"/>
                  <a:pt x="6896746" y="1844298"/>
                  <a:pt x="6059838" y="1844298"/>
                </a:cubicBezTo>
                <a:cubicBezTo>
                  <a:pt x="5222930" y="1844298"/>
                  <a:pt x="4243953" y="1826217"/>
                  <a:pt x="3394129" y="1704814"/>
                </a:cubicBezTo>
                <a:cubicBezTo>
                  <a:pt x="2544305" y="1583411"/>
                  <a:pt x="1526583" y="1400014"/>
                  <a:pt x="960895" y="1115878"/>
                </a:cubicBezTo>
                <a:cubicBezTo>
                  <a:pt x="395207" y="831742"/>
                  <a:pt x="0" y="0"/>
                  <a:pt x="0" y="0"/>
                </a:cubicBezTo>
                <a:lnTo>
                  <a:pt x="0" y="0"/>
                </a:lnTo>
              </a:path>
            </a:pathLst>
          </a:custGeom>
          <a:noFill/>
          <a:ln w="28575">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733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08" grpId="0" animBg="1"/>
      <p:bldP spid="109" grpId="0"/>
      <p:bldP spid="120" grpId="0" animBg="1"/>
      <p:bldP spid="1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D45-C21D-DB4D-8F72-001A0DC4FCDE}"/>
              </a:ext>
            </a:extLst>
          </p:cNvPr>
          <p:cNvSpPr>
            <a:spLocks noGrp="1"/>
          </p:cNvSpPr>
          <p:nvPr>
            <p:ph type="title"/>
          </p:nvPr>
        </p:nvSpPr>
        <p:spPr>
          <a:xfrm>
            <a:off x="476851" y="656225"/>
            <a:ext cx="10058400" cy="829013"/>
          </a:xfrm>
        </p:spPr>
        <p:txBody>
          <a:bodyPr>
            <a:normAutofit fontScale="90000"/>
          </a:bodyPr>
          <a:lstStyle/>
          <a:p>
            <a:r>
              <a:rPr lang="en-US" dirty="0"/>
              <a:t>Learning for adaptation rules</a:t>
            </a:r>
            <a:br>
              <a:rPr lang="en-US" dirty="0"/>
            </a:br>
            <a:endParaRPr lang="en-US" dirty="0"/>
          </a:p>
        </p:txBody>
      </p:sp>
      <p:sp>
        <p:nvSpPr>
          <p:cNvPr id="3" name="Content Placeholder 2">
            <a:extLst>
              <a:ext uri="{FF2B5EF4-FFF2-40B4-BE49-F238E27FC236}">
                <a16:creationId xmlns:a16="http://schemas.microsoft.com/office/drawing/2014/main" id="{0C371DAA-1C76-3E45-9D76-E61793F44C3C}"/>
              </a:ext>
            </a:extLst>
          </p:cNvPr>
          <p:cNvSpPr>
            <a:spLocks noGrp="1"/>
          </p:cNvSpPr>
          <p:nvPr>
            <p:ph idx="1"/>
          </p:nvPr>
        </p:nvSpPr>
        <p:spPr>
          <a:xfrm>
            <a:off x="965186" y="1485238"/>
            <a:ext cx="10058400" cy="4050792"/>
          </a:xfrm>
        </p:spPr>
        <p:txBody>
          <a:bodyPr/>
          <a:lstStyle/>
          <a:p>
            <a:r>
              <a:rPr lang="en-US" dirty="0"/>
              <a:t>…in addition to the system attributes</a:t>
            </a:r>
          </a:p>
          <a:p>
            <a:endParaRPr lang="en-US" dirty="0"/>
          </a:p>
          <a:p>
            <a:endParaRPr lang="en-US" dirty="0"/>
          </a:p>
          <a:p>
            <a:endParaRPr lang="en-US" dirty="0"/>
          </a:p>
          <a:p>
            <a:endParaRPr lang="en-US" dirty="0"/>
          </a:p>
          <a:p>
            <a:endParaRPr lang="en-US" dirty="0"/>
          </a:p>
          <a:p>
            <a:endParaRPr lang="en-US" dirty="0"/>
          </a:p>
          <a:p>
            <a:endParaRPr lang="en-US" dirty="0"/>
          </a:p>
          <a:p>
            <a:r>
              <a:rPr lang="en-US" dirty="0"/>
              <a:t>Rule attributes such as cost</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FEFFEE9-2FEE-6743-8C0A-48253446E13B}"/>
              </a:ext>
            </a:extLst>
          </p:cNvPr>
          <p:cNvSpPr>
            <a:spLocks noGrp="1"/>
          </p:cNvSpPr>
          <p:nvPr>
            <p:ph type="sldNum" sz="quarter" idx="12"/>
          </p:nvPr>
        </p:nvSpPr>
        <p:spPr/>
        <p:txBody>
          <a:bodyPr/>
          <a:lstStyle/>
          <a:p>
            <a:fld id="{71BA62B7-31E8-0240-A4A2-7CFEA4FD012E}" type="slidenum">
              <a:rPr lang="en-US" smtClean="0"/>
              <a:t>22</a:t>
            </a:fld>
            <a:endParaRPr lang="en-US" dirty="0"/>
          </a:p>
        </p:txBody>
      </p:sp>
      <p:grpSp>
        <p:nvGrpSpPr>
          <p:cNvPr id="5" name="Group 4">
            <a:extLst>
              <a:ext uri="{FF2B5EF4-FFF2-40B4-BE49-F238E27FC236}">
                <a16:creationId xmlns:a16="http://schemas.microsoft.com/office/drawing/2014/main" id="{CBCD2FB1-EB63-594B-9802-13002068A005}"/>
              </a:ext>
            </a:extLst>
          </p:cNvPr>
          <p:cNvGrpSpPr/>
          <p:nvPr/>
        </p:nvGrpSpPr>
        <p:grpSpPr>
          <a:xfrm>
            <a:off x="1204907" y="1965891"/>
            <a:ext cx="8172225" cy="2250789"/>
            <a:chOff x="3632783" y="2435693"/>
            <a:chExt cx="6599373" cy="2250789"/>
          </a:xfrm>
        </p:grpSpPr>
        <p:grpSp>
          <p:nvGrpSpPr>
            <p:cNvPr id="6" name="Group 5">
              <a:extLst>
                <a:ext uri="{FF2B5EF4-FFF2-40B4-BE49-F238E27FC236}">
                  <a16:creationId xmlns:a16="http://schemas.microsoft.com/office/drawing/2014/main" id="{697B83D5-6B0E-3140-BDF9-FB11EDD4109E}"/>
                </a:ext>
              </a:extLst>
            </p:cNvPr>
            <p:cNvGrpSpPr/>
            <p:nvPr/>
          </p:nvGrpSpPr>
          <p:grpSpPr>
            <a:xfrm>
              <a:off x="3632783" y="2435693"/>
              <a:ext cx="6599373" cy="2250789"/>
              <a:chOff x="3839260" y="2937138"/>
              <a:chExt cx="6599373" cy="2250789"/>
            </a:xfrm>
          </p:grpSpPr>
          <p:grpSp>
            <p:nvGrpSpPr>
              <p:cNvPr id="13" name="Group 12">
                <a:extLst>
                  <a:ext uri="{FF2B5EF4-FFF2-40B4-BE49-F238E27FC236}">
                    <a16:creationId xmlns:a16="http://schemas.microsoft.com/office/drawing/2014/main" id="{32FCD5B6-3ED3-8541-977D-BD6BF610611E}"/>
                  </a:ext>
                </a:extLst>
              </p:cNvPr>
              <p:cNvGrpSpPr/>
              <p:nvPr/>
            </p:nvGrpSpPr>
            <p:grpSpPr>
              <a:xfrm>
                <a:off x="6075953" y="3144433"/>
                <a:ext cx="1340454" cy="1291448"/>
                <a:chOff x="4794878" y="4798741"/>
                <a:chExt cx="1340454" cy="1291448"/>
              </a:xfrm>
            </p:grpSpPr>
            <p:sp>
              <p:nvSpPr>
                <p:cNvPr id="44" name="Rectangle 43">
                  <a:extLst>
                    <a:ext uri="{FF2B5EF4-FFF2-40B4-BE49-F238E27FC236}">
                      <a16:creationId xmlns:a16="http://schemas.microsoft.com/office/drawing/2014/main" id="{EF5A0593-881A-054F-9A86-1464A8543765}"/>
                    </a:ext>
                  </a:extLst>
                </p:cNvPr>
                <p:cNvSpPr/>
                <p:nvPr/>
              </p:nvSpPr>
              <p:spPr bwMode="gray">
                <a:xfrm>
                  <a:off x="4837715" y="4798741"/>
                  <a:ext cx="1268790" cy="129144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45" name="TextBox 44">
                  <a:extLst>
                    <a:ext uri="{FF2B5EF4-FFF2-40B4-BE49-F238E27FC236}">
                      <a16:creationId xmlns:a16="http://schemas.microsoft.com/office/drawing/2014/main" id="{96FFC220-49E1-9343-97E1-E980CF38B4E2}"/>
                    </a:ext>
                  </a:extLst>
                </p:cNvPr>
                <p:cNvSpPr txBox="1"/>
                <p:nvPr/>
              </p:nvSpPr>
              <p:spPr bwMode="gray">
                <a:xfrm>
                  <a:off x="4945051" y="4864643"/>
                  <a:ext cx="1130680" cy="143740"/>
                </a:xfrm>
                <a:prstGeom prst="rect">
                  <a:avLst/>
                </a:prstGeom>
                <a:noFill/>
              </p:spPr>
              <p:txBody>
                <a:bodyPr wrap="square" lIns="0" tIns="0" rIns="0" bIns="0" rtlCol="0">
                  <a:noAutofit/>
                </a:bodyPr>
                <a:lstStyle/>
                <a:p>
                  <a:pPr>
                    <a:spcBef>
                      <a:spcPts val="400"/>
                    </a:spcBef>
                    <a:spcAft>
                      <a:spcPts val="400"/>
                    </a:spcAft>
                    <a:buClr>
                      <a:schemeClr val="accent1"/>
                    </a:buClr>
                    <a:buSzPct val="90000"/>
                  </a:pPr>
                  <a:r>
                    <a:rPr lang="en-US" dirty="0"/>
                    <a:t>Component</a:t>
                  </a:r>
                  <a:endParaRPr lang="en-US" sz="2000" dirty="0"/>
                </a:p>
              </p:txBody>
            </p:sp>
            <p:cxnSp>
              <p:nvCxnSpPr>
                <p:cNvPr id="46" name="Straight Connector 45">
                  <a:extLst>
                    <a:ext uri="{FF2B5EF4-FFF2-40B4-BE49-F238E27FC236}">
                      <a16:creationId xmlns:a16="http://schemas.microsoft.com/office/drawing/2014/main" id="{ADB9F343-CEBE-D948-8765-A5F150AC016A}"/>
                    </a:ext>
                  </a:extLst>
                </p:cNvPr>
                <p:cNvCxnSpPr/>
                <p:nvPr/>
              </p:nvCxnSpPr>
              <p:spPr bwMode="gray">
                <a:xfrm>
                  <a:off x="4837714" y="5207281"/>
                  <a:ext cx="126879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6F30F92-E081-3041-B87B-B94962F77143}"/>
                    </a:ext>
                  </a:extLst>
                </p:cNvPr>
                <p:cNvSpPr/>
                <p:nvPr/>
              </p:nvSpPr>
              <p:spPr>
                <a:xfrm>
                  <a:off x="4794878" y="5623410"/>
                  <a:ext cx="1340454" cy="225434"/>
                </a:xfrm>
                <a:prstGeom prst="rect">
                  <a:avLst/>
                </a:prstGeom>
              </p:spPr>
              <p:txBody>
                <a:bodyPr wrap="square">
                  <a:spAutoFit/>
                </a:bodyPr>
                <a:lstStyle/>
                <a:p>
                  <a:pPr>
                    <a:spcBef>
                      <a:spcPts val="400"/>
                    </a:spcBef>
                    <a:spcAft>
                      <a:spcPts val="400"/>
                    </a:spcAft>
                    <a:buClr>
                      <a:schemeClr val="accent1"/>
                    </a:buClr>
                    <a:buSzPct val="90000"/>
                  </a:pPr>
                  <a:endParaRPr lang="en-US" sz="1400" u="sng" dirty="0"/>
                </a:p>
              </p:txBody>
            </p:sp>
            <p:sp>
              <p:nvSpPr>
                <p:cNvPr id="48" name="Rectangle 47">
                  <a:extLst>
                    <a:ext uri="{FF2B5EF4-FFF2-40B4-BE49-F238E27FC236}">
                      <a16:creationId xmlns:a16="http://schemas.microsoft.com/office/drawing/2014/main" id="{FC42CB7A-0037-3E42-A363-0AC0F072A61E}"/>
                    </a:ext>
                  </a:extLst>
                </p:cNvPr>
                <p:cNvSpPr/>
                <p:nvPr/>
              </p:nvSpPr>
              <p:spPr>
                <a:xfrm>
                  <a:off x="4829056" y="5189162"/>
                  <a:ext cx="1286103" cy="338554"/>
                </a:xfrm>
                <a:prstGeom prst="rect">
                  <a:avLst/>
                </a:prstGeom>
              </p:spPr>
              <p:txBody>
                <a:bodyPr wrap="square">
                  <a:spAutoFit/>
                </a:bodyPr>
                <a:lstStyle/>
                <a:p>
                  <a:pPr>
                    <a:spcBef>
                      <a:spcPts val="400"/>
                    </a:spcBef>
                    <a:spcAft>
                      <a:spcPts val="400"/>
                    </a:spcAft>
                    <a:buClr>
                      <a:schemeClr val="accent1"/>
                    </a:buClr>
                    <a:buSzPct val="90000"/>
                  </a:pPr>
                  <a:r>
                    <a:rPr lang="en-US" sz="1600" dirty="0" err="1"/>
                    <a:t>aDT</a:t>
                  </a:r>
                  <a:endParaRPr lang="en-US" sz="1600" dirty="0"/>
                </a:p>
              </p:txBody>
            </p:sp>
            <p:sp>
              <p:nvSpPr>
                <p:cNvPr id="49" name="Rectangle 48">
                  <a:extLst>
                    <a:ext uri="{FF2B5EF4-FFF2-40B4-BE49-F238E27FC236}">
                      <a16:creationId xmlns:a16="http://schemas.microsoft.com/office/drawing/2014/main" id="{062761A6-55DC-A547-B40B-127B0A17CD3B}"/>
                    </a:ext>
                  </a:extLst>
                </p:cNvPr>
                <p:cNvSpPr/>
                <p:nvPr/>
              </p:nvSpPr>
              <p:spPr>
                <a:xfrm>
                  <a:off x="4816743" y="5430205"/>
                  <a:ext cx="820930" cy="338554"/>
                </a:xfrm>
                <a:prstGeom prst="rect">
                  <a:avLst/>
                </a:prstGeom>
              </p:spPr>
              <p:txBody>
                <a:bodyPr wrap="none">
                  <a:spAutoFit/>
                </a:bodyPr>
                <a:lstStyle/>
                <a:p>
                  <a:pPr>
                    <a:spcBef>
                      <a:spcPts val="400"/>
                    </a:spcBef>
                    <a:spcAft>
                      <a:spcPts val="400"/>
                    </a:spcAft>
                    <a:buClr>
                      <a:schemeClr val="accent1"/>
                    </a:buClr>
                    <a:buSzPct val="90000"/>
                  </a:pPr>
                  <a:r>
                    <a:rPr lang="en-US" sz="1600" dirty="0"/>
                    <a:t>request</a:t>
                  </a:r>
                </a:p>
              </p:txBody>
            </p:sp>
            <p:sp>
              <p:nvSpPr>
                <p:cNvPr id="50" name="Rectangle 49">
                  <a:extLst>
                    <a:ext uri="{FF2B5EF4-FFF2-40B4-BE49-F238E27FC236}">
                      <a16:creationId xmlns:a16="http://schemas.microsoft.com/office/drawing/2014/main" id="{D287C888-4C3D-8141-90DC-1FA69F06210A}"/>
                    </a:ext>
                  </a:extLst>
                </p:cNvPr>
                <p:cNvSpPr/>
                <p:nvPr/>
              </p:nvSpPr>
              <p:spPr>
                <a:xfrm>
                  <a:off x="4816743" y="5725118"/>
                  <a:ext cx="739754" cy="338554"/>
                </a:xfrm>
                <a:prstGeom prst="rect">
                  <a:avLst/>
                </a:prstGeom>
              </p:spPr>
              <p:txBody>
                <a:bodyPr wrap="none">
                  <a:spAutoFit/>
                </a:bodyPr>
                <a:lstStyle/>
                <a:p>
                  <a:pPr>
                    <a:spcBef>
                      <a:spcPts val="400"/>
                    </a:spcBef>
                    <a:spcAft>
                      <a:spcPts val="400"/>
                    </a:spcAft>
                    <a:buClr>
                      <a:schemeClr val="accent1"/>
                    </a:buClr>
                    <a:buSzPct val="90000"/>
                  </a:pPr>
                  <a:r>
                    <a:rPr lang="en-US" sz="1600" dirty="0"/>
                    <a:t>replica</a:t>
                  </a:r>
                  <a:endParaRPr lang="en-US" dirty="0"/>
                </a:p>
              </p:txBody>
            </p:sp>
          </p:grpSp>
          <p:grpSp>
            <p:nvGrpSpPr>
              <p:cNvPr id="14" name="Group 13">
                <a:extLst>
                  <a:ext uri="{FF2B5EF4-FFF2-40B4-BE49-F238E27FC236}">
                    <a16:creationId xmlns:a16="http://schemas.microsoft.com/office/drawing/2014/main" id="{C8037D1F-D45F-6B4E-8D00-B47E721CB229}"/>
                  </a:ext>
                </a:extLst>
              </p:cNvPr>
              <p:cNvGrpSpPr/>
              <p:nvPr/>
            </p:nvGrpSpPr>
            <p:grpSpPr>
              <a:xfrm>
                <a:off x="3839260" y="3104170"/>
                <a:ext cx="1340454" cy="1050103"/>
                <a:chOff x="4794878" y="4798741"/>
                <a:chExt cx="1340454" cy="1050103"/>
              </a:xfrm>
            </p:grpSpPr>
            <p:sp>
              <p:nvSpPr>
                <p:cNvPr id="39" name="Rectangle 38">
                  <a:extLst>
                    <a:ext uri="{FF2B5EF4-FFF2-40B4-BE49-F238E27FC236}">
                      <a16:creationId xmlns:a16="http://schemas.microsoft.com/office/drawing/2014/main" id="{37528C69-5CDE-B74C-AE4D-2E680A827482}"/>
                    </a:ext>
                  </a:extLst>
                </p:cNvPr>
                <p:cNvSpPr/>
                <p:nvPr/>
              </p:nvSpPr>
              <p:spPr bwMode="gray">
                <a:xfrm>
                  <a:off x="4837715" y="4798741"/>
                  <a:ext cx="1268790" cy="76358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40" name="TextBox 39">
                  <a:extLst>
                    <a:ext uri="{FF2B5EF4-FFF2-40B4-BE49-F238E27FC236}">
                      <a16:creationId xmlns:a16="http://schemas.microsoft.com/office/drawing/2014/main" id="{AE75BA90-9319-4D4E-8F63-4BE7407AA8DF}"/>
                    </a:ext>
                  </a:extLst>
                </p:cNvPr>
                <p:cNvSpPr txBox="1"/>
                <p:nvPr/>
              </p:nvSpPr>
              <p:spPr bwMode="gray">
                <a:xfrm>
                  <a:off x="4871965" y="4848185"/>
                  <a:ext cx="1225939" cy="14807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Shop</a:t>
                  </a:r>
                  <a:endParaRPr lang="en-US" sz="2000" dirty="0"/>
                </a:p>
              </p:txBody>
            </p:sp>
            <p:cxnSp>
              <p:nvCxnSpPr>
                <p:cNvPr id="41" name="Straight Connector 40">
                  <a:extLst>
                    <a:ext uri="{FF2B5EF4-FFF2-40B4-BE49-F238E27FC236}">
                      <a16:creationId xmlns:a16="http://schemas.microsoft.com/office/drawing/2014/main" id="{52BFCB94-BDD6-EB43-A5C6-796469C25A0F}"/>
                    </a:ext>
                  </a:extLst>
                </p:cNvPr>
                <p:cNvCxnSpPr/>
                <p:nvPr/>
              </p:nvCxnSpPr>
              <p:spPr bwMode="gray">
                <a:xfrm>
                  <a:off x="4837714" y="5207281"/>
                  <a:ext cx="126879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2C52291-1AB0-0B48-BE98-E4F49347DE9D}"/>
                    </a:ext>
                  </a:extLst>
                </p:cNvPr>
                <p:cNvSpPr/>
                <p:nvPr/>
              </p:nvSpPr>
              <p:spPr>
                <a:xfrm>
                  <a:off x="4794878" y="5623410"/>
                  <a:ext cx="1340454" cy="225434"/>
                </a:xfrm>
                <a:prstGeom prst="rect">
                  <a:avLst/>
                </a:prstGeom>
              </p:spPr>
              <p:txBody>
                <a:bodyPr wrap="square">
                  <a:spAutoFit/>
                </a:bodyPr>
                <a:lstStyle/>
                <a:p>
                  <a:pPr>
                    <a:spcBef>
                      <a:spcPts val="400"/>
                    </a:spcBef>
                    <a:spcAft>
                      <a:spcPts val="400"/>
                    </a:spcAft>
                    <a:buClr>
                      <a:schemeClr val="accent1"/>
                    </a:buClr>
                    <a:buSzPct val="90000"/>
                  </a:pPr>
                  <a:endParaRPr lang="en-US" sz="1400" u="sng" dirty="0"/>
                </a:p>
              </p:txBody>
            </p:sp>
            <p:sp>
              <p:nvSpPr>
                <p:cNvPr id="43" name="Rectangle 42">
                  <a:extLst>
                    <a:ext uri="{FF2B5EF4-FFF2-40B4-BE49-F238E27FC236}">
                      <a16:creationId xmlns:a16="http://schemas.microsoft.com/office/drawing/2014/main" id="{75E74154-FC19-3F46-8A47-341327C97D72}"/>
                    </a:ext>
                  </a:extLst>
                </p:cNvPr>
                <p:cNvSpPr/>
                <p:nvPr/>
              </p:nvSpPr>
              <p:spPr>
                <a:xfrm>
                  <a:off x="4829056" y="5189162"/>
                  <a:ext cx="1286103" cy="338554"/>
                </a:xfrm>
                <a:prstGeom prst="rect">
                  <a:avLst/>
                </a:prstGeom>
              </p:spPr>
              <p:txBody>
                <a:bodyPr wrap="square">
                  <a:spAutoFit/>
                </a:bodyPr>
                <a:lstStyle/>
                <a:p>
                  <a:pPr>
                    <a:spcBef>
                      <a:spcPts val="400"/>
                    </a:spcBef>
                    <a:spcAft>
                      <a:spcPts val="400"/>
                    </a:spcAft>
                    <a:buClr>
                      <a:schemeClr val="accent1"/>
                    </a:buClr>
                    <a:buSzPct val="90000"/>
                  </a:pPr>
                  <a:r>
                    <a:rPr lang="en-US" sz="1600" dirty="0"/>
                    <a:t>importance</a:t>
                  </a:r>
                </a:p>
              </p:txBody>
            </p:sp>
          </p:grpSp>
          <p:grpSp>
            <p:nvGrpSpPr>
              <p:cNvPr id="15" name="Group 14">
                <a:extLst>
                  <a:ext uri="{FF2B5EF4-FFF2-40B4-BE49-F238E27FC236}">
                    <a16:creationId xmlns:a16="http://schemas.microsoft.com/office/drawing/2014/main" id="{C0F9BB01-8743-4C40-92B7-F6DE19A88957}"/>
                  </a:ext>
                </a:extLst>
              </p:cNvPr>
              <p:cNvGrpSpPr/>
              <p:nvPr/>
            </p:nvGrpSpPr>
            <p:grpSpPr>
              <a:xfrm>
                <a:off x="8297010" y="3102503"/>
                <a:ext cx="2141623" cy="1781208"/>
                <a:chOff x="6083809" y="3145732"/>
                <a:chExt cx="2141623" cy="1781208"/>
              </a:xfrm>
            </p:grpSpPr>
            <p:sp>
              <p:nvSpPr>
                <p:cNvPr id="31" name="Rectangle 30">
                  <a:extLst>
                    <a:ext uri="{FF2B5EF4-FFF2-40B4-BE49-F238E27FC236}">
                      <a16:creationId xmlns:a16="http://schemas.microsoft.com/office/drawing/2014/main" id="{3B1036F2-DE4F-A348-AFEB-E14882DE970D}"/>
                    </a:ext>
                  </a:extLst>
                </p:cNvPr>
                <p:cNvSpPr/>
                <p:nvPr/>
              </p:nvSpPr>
              <p:spPr bwMode="gray">
                <a:xfrm>
                  <a:off x="6152249" y="3145732"/>
                  <a:ext cx="1792477" cy="178120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2" name="TextBox 31">
                  <a:extLst>
                    <a:ext uri="{FF2B5EF4-FFF2-40B4-BE49-F238E27FC236}">
                      <a16:creationId xmlns:a16="http://schemas.microsoft.com/office/drawing/2014/main" id="{516A51A4-ED0C-7A44-B74A-8E9CC29AAC3A}"/>
                    </a:ext>
                  </a:extLst>
                </p:cNvPr>
                <p:cNvSpPr txBox="1"/>
                <p:nvPr/>
              </p:nvSpPr>
              <p:spPr bwMode="gray">
                <a:xfrm>
                  <a:off x="6266768" y="3229543"/>
                  <a:ext cx="1958664" cy="188323"/>
                </a:xfrm>
                <a:prstGeom prst="rect">
                  <a:avLst/>
                </a:prstGeom>
                <a:noFill/>
              </p:spPr>
              <p:txBody>
                <a:bodyPr wrap="square" lIns="0" tIns="0" rIns="0" bIns="0" rtlCol="0">
                  <a:noAutofit/>
                </a:bodyPr>
                <a:lstStyle/>
                <a:p>
                  <a:pPr>
                    <a:spcBef>
                      <a:spcPts val="400"/>
                    </a:spcBef>
                    <a:spcAft>
                      <a:spcPts val="400"/>
                    </a:spcAft>
                    <a:buClr>
                      <a:schemeClr val="accent1"/>
                    </a:buClr>
                    <a:buSzPct val="90000"/>
                  </a:pPr>
                  <a:r>
                    <a:rPr lang="en-US" dirty="0" err="1"/>
                    <a:t>ComponentType</a:t>
                  </a:r>
                  <a:endParaRPr lang="en-US" sz="2000" dirty="0"/>
                </a:p>
              </p:txBody>
            </p:sp>
            <p:cxnSp>
              <p:nvCxnSpPr>
                <p:cNvPr id="33" name="Straight Connector 32">
                  <a:extLst>
                    <a:ext uri="{FF2B5EF4-FFF2-40B4-BE49-F238E27FC236}">
                      <a16:creationId xmlns:a16="http://schemas.microsoft.com/office/drawing/2014/main" id="{43C8FEDB-47BC-7043-B952-823BC96FBCA1}"/>
                    </a:ext>
                  </a:extLst>
                </p:cNvPr>
                <p:cNvCxnSpPr/>
                <p:nvPr/>
              </p:nvCxnSpPr>
              <p:spPr bwMode="gray">
                <a:xfrm>
                  <a:off x="6152247" y="3665304"/>
                  <a:ext cx="17924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092B49F-667E-BB4A-B65C-CF7F90BE05D0}"/>
                    </a:ext>
                  </a:extLst>
                </p:cNvPr>
                <p:cNvSpPr/>
                <p:nvPr/>
              </p:nvSpPr>
              <p:spPr>
                <a:xfrm>
                  <a:off x="6083809" y="4194528"/>
                  <a:ext cx="2141623" cy="286702"/>
                </a:xfrm>
                <a:prstGeom prst="rect">
                  <a:avLst/>
                </a:prstGeom>
              </p:spPr>
              <p:txBody>
                <a:bodyPr wrap="square">
                  <a:spAutoFit/>
                </a:bodyPr>
                <a:lstStyle/>
                <a:p>
                  <a:pPr>
                    <a:spcBef>
                      <a:spcPts val="400"/>
                    </a:spcBef>
                    <a:spcAft>
                      <a:spcPts val="400"/>
                    </a:spcAft>
                    <a:buClr>
                      <a:schemeClr val="accent1"/>
                    </a:buClr>
                    <a:buSzPct val="90000"/>
                  </a:pPr>
                  <a:endParaRPr lang="en-US" sz="1400" u="sng" dirty="0"/>
                </a:p>
              </p:txBody>
            </p:sp>
            <p:sp>
              <p:nvSpPr>
                <p:cNvPr id="35" name="Rectangle 34">
                  <a:extLst>
                    <a:ext uri="{FF2B5EF4-FFF2-40B4-BE49-F238E27FC236}">
                      <a16:creationId xmlns:a16="http://schemas.microsoft.com/office/drawing/2014/main" id="{E1B03EE2-D01B-AC4F-9A90-22C24FE1C4FE}"/>
                    </a:ext>
                  </a:extLst>
                </p:cNvPr>
                <p:cNvSpPr/>
                <p:nvPr/>
              </p:nvSpPr>
              <p:spPr>
                <a:xfrm>
                  <a:off x="6138415" y="3642260"/>
                  <a:ext cx="2054787" cy="338554"/>
                </a:xfrm>
                <a:prstGeom prst="rect">
                  <a:avLst/>
                </a:prstGeom>
              </p:spPr>
              <p:txBody>
                <a:bodyPr wrap="square">
                  <a:spAutoFit/>
                </a:bodyPr>
                <a:lstStyle/>
                <a:p>
                  <a:pPr>
                    <a:spcBef>
                      <a:spcPts val="400"/>
                    </a:spcBef>
                    <a:spcAft>
                      <a:spcPts val="400"/>
                    </a:spcAft>
                    <a:buClr>
                      <a:schemeClr val="accent1"/>
                    </a:buClr>
                    <a:buSzPct val="90000"/>
                  </a:pPr>
                  <a:r>
                    <a:rPr lang="en-US" sz="1600" dirty="0"/>
                    <a:t>criticality</a:t>
                  </a:r>
                </a:p>
              </p:txBody>
            </p:sp>
            <p:sp>
              <p:nvSpPr>
                <p:cNvPr id="36" name="Rectangle 35">
                  <a:extLst>
                    <a:ext uri="{FF2B5EF4-FFF2-40B4-BE49-F238E27FC236}">
                      <a16:creationId xmlns:a16="http://schemas.microsoft.com/office/drawing/2014/main" id="{A2414106-62FB-E547-AC88-79D4E3DEB89E}"/>
                    </a:ext>
                  </a:extLst>
                </p:cNvPr>
                <p:cNvSpPr/>
                <p:nvPr/>
              </p:nvSpPr>
              <p:spPr>
                <a:xfrm>
                  <a:off x="6118742" y="3948814"/>
                  <a:ext cx="956224" cy="430566"/>
                </a:xfrm>
                <a:prstGeom prst="rect">
                  <a:avLst/>
                </a:prstGeom>
              </p:spPr>
              <p:txBody>
                <a:bodyPr wrap="none">
                  <a:spAutoFit/>
                </a:bodyPr>
                <a:lstStyle/>
                <a:p>
                  <a:pPr>
                    <a:spcBef>
                      <a:spcPts val="400"/>
                    </a:spcBef>
                    <a:spcAft>
                      <a:spcPts val="400"/>
                    </a:spcAft>
                    <a:buClr>
                      <a:schemeClr val="accent1"/>
                    </a:buClr>
                    <a:buSzPct val="90000"/>
                  </a:pPr>
                  <a:r>
                    <a:rPr lang="en-US" sz="1600" dirty="0"/>
                    <a:t>reliability</a:t>
                  </a:r>
                </a:p>
              </p:txBody>
            </p:sp>
            <p:sp>
              <p:nvSpPr>
                <p:cNvPr id="37" name="Rectangle 36">
                  <a:extLst>
                    <a:ext uri="{FF2B5EF4-FFF2-40B4-BE49-F238E27FC236}">
                      <a16:creationId xmlns:a16="http://schemas.microsoft.com/office/drawing/2014/main" id="{9E2B1600-A684-CC4A-938B-7EADED1682AF}"/>
                    </a:ext>
                  </a:extLst>
                </p:cNvPr>
                <p:cNvSpPr/>
                <p:nvPr/>
              </p:nvSpPr>
              <p:spPr>
                <a:xfrm>
                  <a:off x="6152247" y="4215320"/>
                  <a:ext cx="524887" cy="430566"/>
                </a:xfrm>
                <a:prstGeom prst="rect">
                  <a:avLst/>
                </a:prstGeom>
              </p:spPr>
              <p:txBody>
                <a:bodyPr wrap="none">
                  <a:spAutoFit/>
                </a:bodyPr>
                <a:lstStyle/>
                <a:p>
                  <a:pPr>
                    <a:spcBef>
                      <a:spcPts val="400"/>
                    </a:spcBef>
                    <a:spcAft>
                      <a:spcPts val="400"/>
                    </a:spcAft>
                    <a:buClr>
                      <a:schemeClr val="accent1"/>
                    </a:buClr>
                    <a:buSzPct val="90000"/>
                  </a:pPr>
                  <a:r>
                    <a:rPr lang="en-US" sz="1600" dirty="0" err="1"/>
                    <a:t>p</a:t>
                  </a:r>
                  <a:r>
                    <a:rPr lang="en-US" sz="1600" baseline="-25000" dirty="0" err="1"/>
                    <a:t>max</a:t>
                  </a:r>
                  <a:endParaRPr lang="en-US" baseline="-25000" dirty="0"/>
                </a:p>
              </p:txBody>
            </p:sp>
            <p:sp>
              <p:nvSpPr>
                <p:cNvPr id="38" name="Rectangle 37">
                  <a:extLst>
                    <a:ext uri="{FF2B5EF4-FFF2-40B4-BE49-F238E27FC236}">
                      <a16:creationId xmlns:a16="http://schemas.microsoft.com/office/drawing/2014/main" id="{719E48B1-967C-0341-89C4-5F7E0E0FEC40}"/>
                    </a:ext>
                  </a:extLst>
                </p:cNvPr>
                <p:cNvSpPr/>
                <p:nvPr/>
              </p:nvSpPr>
              <p:spPr>
                <a:xfrm>
                  <a:off x="6152247" y="4546598"/>
                  <a:ext cx="1451679" cy="338554"/>
                </a:xfrm>
                <a:prstGeom prst="rect">
                  <a:avLst/>
                </a:prstGeom>
              </p:spPr>
              <p:txBody>
                <a:bodyPr wrap="none">
                  <a:spAutoFit/>
                </a:bodyPr>
                <a:lstStyle/>
                <a:p>
                  <a:pPr>
                    <a:spcBef>
                      <a:spcPts val="400"/>
                    </a:spcBef>
                    <a:spcAft>
                      <a:spcPts val="400"/>
                    </a:spcAft>
                    <a:buClr>
                      <a:schemeClr val="accent1"/>
                    </a:buClr>
                    <a:buSzPct val="90000"/>
                  </a:pPr>
                  <a:r>
                    <a:rPr lang="en-US" sz="1600" dirty="0" err="1"/>
                    <a:t>saturatingPoint</a:t>
                  </a:r>
                  <a:endParaRPr lang="en-US" baseline="-25000" dirty="0"/>
                </a:p>
              </p:txBody>
            </p:sp>
          </p:grpSp>
          <p:grpSp>
            <p:nvGrpSpPr>
              <p:cNvPr id="16" name="Group 15">
                <a:extLst>
                  <a:ext uri="{FF2B5EF4-FFF2-40B4-BE49-F238E27FC236}">
                    <a16:creationId xmlns:a16="http://schemas.microsoft.com/office/drawing/2014/main" id="{0E5E1567-4A8B-DA4E-945E-7582D95744BA}"/>
                  </a:ext>
                </a:extLst>
              </p:cNvPr>
              <p:cNvGrpSpPr/>
              <p:nvPr/>
            </p:nvGrpSpPr>
            <p:grpSpPr>
              <a:xfrm>
                <a:off x="3882097" y="4797506"/>
                <a:ext cx="2423531" cy="390421"/>
                <a:chOff x="7826597" y="364904"/>
                <a:chExt cx="2423531" cy="390421"/>
              </a:xfrm>
            </p:grpSpPr>
            <p:sp>
              <p:nvSpPr>
                <p:cNvPr id="29" name="Rectangle 28">
                  <a:extLst>
                    <a:ext uri="{FF2B5EF4-FFF2-40B4-BE49-F238E27FC236}">
                      <a16:creationId xmlns:a16="http://schemas.microsoft.com/office/drawing/2014/main" id="{D6EA0273-8B99-2F4F-BFE1-307118C65E94}"/>
                    </a:ext>
                  </a:extLst>
                </p:cNvPr>
                <p:cNvSpPr/>
                <p:nvPr/>
              </p:nvSpPr>
              <p:spPr bwMode="gray">
                <a:xfrm>
                  <a:off x="7826597" y="364904"/>
                  <a:ext cx="1877842" cy="39042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0" name="TextBox 29">
                  <a:extLst>
                    <a:ext uri="{FF2B5EF4-FFF2-40B4-BE49-F238E27FC236}">
                      <a16:creationId xmlns:a16="http://schemas.microsoft.com/office/drawing/2014/main" id="{350AB96D-20B6-C345-B7D5-30007FDDA87E}"/>
                    </a:ext>
                  </a:extLst>
                </p:cNvPr>
                <p:cNvSpPr txBox="1"/>
                <p:nvPr/>
              </p:nvSpPr>
              <p:spPr bwMode="gray">
                <a:xfrm>
                  <a:off x="7933932" y="391192"/>
                  <a:ext cx="2316196" cy="177982"/>
                </a:xfrm>
                <a:prstGeom prst="rect">
                  <a:avLst/>
                </a:prstGeom>
                <a:noFill/>
              </p:spPr>
              <p:txBody>
                <a:bodyPr wrap="square" lIns="0" tIns="0" rIns="0" bIns="0" rtlCol="0">
                  <a:noAutofit/>
                </a:bodyPr>
                <a:lstStyle/>
                <a:p>
                  <a:pPr>
                    <a:spcBef>
                      <a:spcPts val="400"/>
                    </a:spcBef>
                    <a:spcAft>
                      <a:spcPts val="400"/>
                    </a:spcAft>
                    <a:buClr>
                      <a:schemeClr val="accent1"/>
                    </a:buClr>
                    <a:buSzPct val="90000"/>
                  </a:pPr>
                  <a:r>
                    <a:rPr lang="en-US" dirty="0" err="1"/>
                    <a:t>providedInterface</a:t>
                  </a:r>
                  <a:endParaRPr lang="en-US" sz="2000" dirty="0"/>
                </a:p>
              </p:txBody>
            </p:sp>
          </p:grpSp>
          <p:grpSp>
            <p:nvGrpSpPr>
              <p:cNvPr id="17" name="Group 16">
                <a:extLst>
                  <a:ext uri="{FF2B5EF4-FFF2-40B4-BE49-F238E27FC236}">
                    <a16:creationId xmlns:a16="http://schemas.microsoft.com/office/drawing/2014/main" id="{E94F17CF-6557-674F-B862-E9BA8571CC8B}"/>
                  </a:ext>
                </a:extLst>
              </p:cNvPr>
              <p:cNvGrpSpPr/>
              <p:nvPr/>
            </p:nvGrpSpPr>
            <p:grpSpPr>
              <a:xfrm>
                <a:off x="6170097" y="4797880"/>
                <a:ext cx="2435542" cy="390047"/>
                <a:chOff x="7826597" y="364904"/>
                <a:chExt cx="2435542" cy="390047"/>
              </a:xfrm>
            </p:grpSpPr>
            <p:sp>
              <p:nvSpPr>
                <p:cNvPr id="27" name="Rectangle 26">
                  <a:extLst>
                    <a:ext uri="{FF2B5EF4-FFF2-40B4-BE49-F238E27FC236}">
                      <a16:creationId xmlns:a16="http://schemas.microsoft.com/office/drawing/2014/main" id="{CFF64407-46F8-4E46-903B-4FF19FB6FA15}"/>
                    </a:ext>
                  </a:extLst>
                </p:cNvPr>
                <p:cNvSpPr/>
                <p:nvPr/>
              </p:nvSpPr>
              <p:spPr bwMode="gray">
                <a:xfrm>
                  <a:off x="7826597" y="364904"/>
                  <a:ext cx="1877842" cy="3900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28" name="TextBox 27">
                  <a:extLst>
                    <a:ext uri="{FF2B5EF4-FFF2-40B4-BE49-F238E27FC236}">
                      <a16:creationId xmlns:a16="http://schemas.microsoft.com/office/drawing/2014/main" id="{21479F21-580F-754A-8893-D992AF2AC011}"/>
                    </a:ext>
                  </a:extLst>
                </p:cNvPr>
                <p:cNvSpPr txBox="1"/>
                <p:nvPr/>
              </p:nvSpPr>
              <p:spPr bwMode="gray">
                <a:xfrm>
                  <a:off x="7945943" y="382133"/>
                  <a:ext cx="2316196" cy="177982"/>
                </a:xfrm>
                <a:prstGeom prst="rect">
                  <a:avLst/>
                </a:prstGeom>
                <a:noFill/>
              </p:spPr>
              <p:txBody>
                <a:bodyPr wrap="square" lIns="0" tIns="0" rIns="0" bIns="0" rtlCol="0">
                  <a:noAutofit/>
                </a:bodyPr>
                <a:lstStyle/>
                <a:p>
                  <a:pPr>
                    <a:spcBef>
                      <a:spcPts val="400"/>
                    </a:spcBef>
                    <a:spcAft>
                      <a:spcPts val="400"/>
                    </a:spcAft>
                    <a:buClr>
                      <a:schemeClr val="accent1"/>
                    </a:buClr>
                    <a:buSzPct val="90000"/>
                  </a:pPr>
                  <a:r>
                    <a:rPr lang="en-US" dirty="0" err="1"/>
                    <a:t>requiredInterface</a:t>
                  </a:r>
                  <a:endParaRPr lang="en-US" sz="2000" dirty="0"/>
                </a:p>
              </p:txBody>
            </p:sp>
          </p:grpSp>
          <p:cxnSp>
            <p:nvCxnSpPr>
              <p:cNvPr id="18" name="Straight Connector 17">
                <a:extLst>
                  <a:ext uri="{FF2B5EF4-FFF2-40B4-BE49-F238E27FC236}">
                    <a16:creationId xmlns:a16="http://schemas.microsoft.com/office/drawing/2014/main" id="{3636D578-3BD1-C940-AB8C-BC13459A202B}"/>
                  </a:ext>
                </a:extLst>
              </p:cNvPr>
              <p:cNvCxnSpPr/>
              <p:nvPr/>
            </p:nvCxnSpPr>
            <p:spPr>
              <a:xfrm flipV="1">
                <a:off x="5159541" y="3251192"/>
                <a:ext cx="948763" cy="6211"/>
              </a:xfrm>
              <a:prstGeom prst="line">
                <a:avLst/>
              </a:prstGeom>
              <a:ln>
                <a:headEnd type="diamond"/>
                <a:tailEnd type="arrow"/>
              </a:ln>
            </p:spPr>
            <p:style>
              <a:lnRef idx="1">
                <a:schemeClr val="dk1"/>
              </a:lnRef>
              <a:fillRef idx="0">
                <a:schemeClr val="dk1"/>
              </a:fillRef>
              <a:effectRef idx="0">
                <a:schemeClr val="dk1"/>
              </a:effectRef>
              <a:fontRef idx="minor">
                <a:schemeClr val="tx1"/>
              </a:fontRef>
            </p:style>
          </p:cxnSp>
          <p:cxnSp>
            <p:nvCxnSpPr>
              <p:cNvPr id="19" name="Elbow Connector 18">
                <a:extLst>
                  <a:ext uri="{FF2B5EF4-FFF2-40B4-BE49-F238E27FC236}">
                    <a16:creationId xmlns:a16="http://schemas.microsoft.com/office/drawing/2014/main" id="{AB8BBA40-0031-6B40-85B6-FB9C56E0312A}"/>
                  </a:ext>
                </a:extLst>
              </p:cNvPr>
              <p:cNvCxnSpPr>
                <a:stCxn id="44" idx="1"/>
              </p:cNvCxnSpPr>
              <p:nvPr/>
            </p:nvCxnSpPr>
            <p:spPr>
              <a:xfrm rot="10800000" flipV="1">
                <a:off x="5713578" y="3790156"/>
                <a:ext cx="405212" cy="1007723"/>
              </a:xfrm>
              <a:prstGeom prst="bentConnector2">
                <a:avLst/>
              </a:prstGeom>
              <a:ln>
                <a:solidFill>
                  <a:schemeClr val="tx1"/>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E6298890-51FC-C04F-AF52-2097C0C644C1}"/>
                  </a:ext>
                </a:extLst>
              </p:cNvPr>
              <p:cNvCxnSpPr>
                <a:stCxn id="44" idx="3"/>
              </p:cNvCxnSpPr>
              <p:nvPr/>
            </p:nvCxnSpPr>
            <p:spPr>
              <a:xfrm>
                <a:off x="7387580" y="3790157"/>
                <a:ext cx="411839" cy="1007723"/>
              </a:xfrm>
              <a:prstGeom prst="bentConnector2">
                <a:avLst/>
              </a:prstGeom>
              <a:ln>
                <a:headEnd type="diamond"/>
                <a:tailEnd type="arrow"/>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5933394-D316-F345-88C5-795B05668CD7}"/>
                  </a:ext>
                </a:extLst>
              </p:cNvPr>
              <p:cNvCxnSpPr/>
              <p:nvPr/>
            </p:nvCxnSpPr>
            <p:spPr>
              <a:xfrm>
                <a:off x="7396110" y="3284373"/>
                <a:ext cx="969338" cy="6807"/>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6A8D4DD-0C7F-9E48-9CE4-014B08483DC2}"/>
                  </a:ext>
                </a:extLst>
              </p:cNvPr>
              <p:cNvSpPr/>
              <p:nvPr/>
            </p:nvSpPr>
            <p:spPr>
              <a:xfrm>
                <a:off x="5176714" y="4429290"/>
                <a:ext cx="664199" cy="276999"/>
              </a:xfrm>
              <a:prstGeom prst="rect">
                <a:avLst/>
              </a:prstGeom>
            </p:spPr>
            <p:txBody>
              <a:bodyPr wrap="square">
                <a:spAutoFit/>
              </a:bodyPr>
              <a:lstStyle/>
              <a:p>
                <a:pPr>
                  <a:spcBef>
                    <a:spcPts val="400"/>
                  </a:spcBef>
                  <a:spcAft>
                    <a:spcPts val="400"/>
                  </a:spcAft>
                  <a:buClr>
                    <a:schemeClr val="accent1"/>
                  </a:buClr>
                  <a:buSzPct val="90000"/>
                </a:pPr>
                <a:r>
                  <a:rPr lang="en-US" sz="1200" dirty="0"/>
                  <a:t>[1…*]</a:t>
                </a:r>
              </a:p>
            </p:txBody>
          </p:sp>
          <p:sp>
            <p:nvSpPr>
              <p:cNvPr id="23" name="Rectangle 22">
                <a:extLst>
                  <a:ext uri="{FF2B5EF4-FFF2-40B4-BE49-F238E27FC236}">
                    <a16:creationId xmlns:a16="http://schemas.microsoft.com/office/drawing/2014/main" id="{1065C27E-52E3-724C-8570-07BB4170C2FD}"/>
                  </a:ext>
                </a:extLst>
              </p:cNvPr>
              <p:cNvSpPr/>
              <p:nvPr/>
            </p:nvSpPr>
            <p:spPr>
              <a:xfrm>
                <a:off x="7743418" y="4405482"/>
                <a:ext cx="664199" cy="307777"/>
              </a:xfrm>
              <a:prstGeom prst="rect">
                <a:avLst/>
              </a:prstGeom>
            </p:spPr>
            <p:txBody>
              <a:bodyPr wrap="square">
                <a:spAutoFit/>
              </a:bodyPr>
              <a:lstStyle/>
              <a:p>
                <a:pPr>
                  <a:spcBef>
                    <a:spcPts val="400"/>
                  </a:spcBef>
                  <a:spcAft>
                    <a:spcPts val="400"/>
                  </a:spcAft>
                  <a:buClr>
                    <a:schemeClr val="accent1"/>
                  </a:buClr>
                  <a:buSzPct val="90000"/>
                </a:pPr>
                <a:r>
                  <a:rPr lang="en-US" sz="1400" dirty="0"/>
                  <a:t>[0…*]</a:t>
                </a:r>
              </a:p>
            </p:txBody>
          </p:sp>
          <p:sp>
            <p:nvSpPr>
              <p:cNvPr id="24" name="Rectangle 23">
                <a:extLst>
                  <a:ext uri="{FF2B5EF4-FFF2-40B4-BE49-F238E27FC236}">
                    <a16:creationId xmlns:a16="http://schemas.microsoft.com/office/drawing/2014/main" id="{B9BA1F57-3359-8C4C-A4E4-B5700CD77E24}"/>
                  </a:ext>
                </a:extLst>
              </p:cNvPr>
              <p:cNvSpPr/>
              <p:nvPr/>
            </p:nvSpPr>
            <p:spPr>
              <a:xfrm>
                <a:off x="5590258" y="3287341"/>
                <a:ext cx="664199" cy="307777"/>
              </a:xfrm>
              <a:prstGeom prst="rect">
                <a:avLst/>
              </a:prstGeom>
            </p:spPr>
            <p:txBody>
              <a:bodyPr wrap="square">
                <a:spAutoFit/>
              </a:bodyPr>
              <a:lstStyle/>
              <a:p>
                <a:pPr>
                  <a:spcBef>
                    <a:spcPts val="400"/>
                  </a:spcBef>
                  <a:spcAft>
                    <a:spcPts val="400"/>
                  </a:spcAft>
                  <a:buClr>
                    <a:schemeClr val="accent1"/>
                  </a:buClr>
                  <a:buSzPct val="90000"/>
                </a:pPr>
                <a:r>
                  <a:rPr lang="en-US" sz="1400" dirty="0"/>
                  <a:t>[0</a:t>
                </a:r>
                <a:r>
                  <a:rPr lang="en-US" sz="1200" dirty="0"/>
                  <a:t>…*]</a:t>
                </a:r>
                <a:endParaRPr lang="en-US" sz="1400" dirty="0"/>
              </a:p>
            </p:txBody>
          </p:sp>
          <p:sp>
            <p:nvSpPr>
              <p:cNvPr id="25" name="Rectangle 24">
                <a:extLst>
                  <a:ext uri="{FF2B5EF4-FFF2-40B4-BE49-F238E27FC236}">
                    <a16:creationId xmlns:a16="http://schemas.microsoft.com/office/drawing/2014/main" id="{776CA929-DEA8-F14E-8C7D-A9E701F297B0}"/>
                  </a:ext>
                </a:extLst>
              </p:cNvPr>
              <p:cNvSpPr/>
              <p:nvPr/>
            </p:nvSpPr>
            <p:spPr>
              <a:xfrm>
                <a:off x="7844928" y="3321445"/>
                <a:ext cx="664199" cy="307777"/>
              </a:xfrm>
              <a:prstGeom prst="rect">
                <a:avLst/>
              </a:prstGeom>
            </p:spPr>
            <p:txBody>
              <a:bodyPr wrap="square">
                <a:spAutoFit/>
              </a:bodyPr>
              <a:lstStyle/>
              <a:p>
                <a:pPr>
                  <a:spcBef>
                    <a:spcPts val="400"/>
                  </a:spcBef>
                  <a:spcAft>
                    <a:spcPts val="400"/>
                  </a:spcAft>
                  <a:buClr>
                    <a:schemeClr val="accent1"/>
                  </a:buClr>
                  <a:buSzPct val="90000"/>
                </a:pPr>
                <a:r>
                  <a:rPr lang="en-US" sz="1400" dirty="0"/>
                  <a:t>[</a:t>
                </a:r>
                <a:r>
                  <a:rPr lang="en-US" sz="1200" dirty="0"/>
                  <a:t>1…1</a:t>
                </a:r>
                <a:r>
                  <a:rPr lang="en-US" sz="1400" dirty="0"/>
                  <a:t>]</a:t>
                </a:r>
              </a:p>
            </p:txBody>
          </p:sp>
          <p:sp>
            <p:nvSpPr>
              <p:cNvPr id="26" name="Rectangle 25">
                <a:extLst>
                  <a:ext uri="{FF2B5EF4-FFF2-40B4-BE49-F238E27FC236}">
                    <a16:creationId xmlns:a16="http://schemas.microsoft.com/office/drawing/2014/main" id="{F377D15C-211F-2E43-A62A-BF58AB521BE5}"/>
                  </a:ext>
                </a:extLst>
              </p:cNvPr>
              <p:cNvSpPr/>
              <p:nvPr/>
            </p:nvSpPr>
            <p:spPr>
              <a:xfrm>
                <a:off x="5108044" y="2937138"/>
                <a:ext cx="664199" cy="307777"/>
              </a:xfrm>
              <a:prstGeom prst="rect">
                <a:avLst/>
              </a:prstGeom>
            </p:spPr>
            <p:txBody>
              <a:bodyPr wrap="square">
                <a:spAutoFit/>
              </a:bodyPr>
              <a:lstStyle/>
              <a:p>
                <a:pPr>
                  <a:spcBef>
                    <a:spcPts val="400"/>
                  </a:spcBef>
                  <a:spcAft>
                    <a:spcPts val="400"/>
                  </a:spcAft>
                  <a:buClr>
                    <a:schemeClr val="accent1"/>
                  </a:buClr>
                  <a:buSzPct val="90000"/>
                </a:pPr>
                <a:r>
                  <a:rPr lang="en-US" sz="1400" dirty="0"/>
                  <a:t>[</a:t>
                </a:r>
                <a:r>
                  <a:rPr lang="en-US" sz="1200" dirty="0"/>
                  <a:t>1…1</a:t>
                </a:r>
                <a:r>
                  <a:rPr lang="en-US" sz="1400" dirty="0"/>
                  <a:t>]</a:t>
                </a:r>
              </a:p>
            </p:txBody>
          </p:sp>
        </p:grpSp>
        <p:sp>
          <p:nvSpPr>
            <p:cNvPr id="7" name="Rectangle 6">
              <a:extLst>
                <a:ext uri="{FF2B5EF4-FFF2-40B4-BE49-F238E27FC236}">
                  <a16:creationId xmlns:a16="http://schemas.microsoft.com/office/drawing/2014/main" id="{FB5FFBF5-561C-9D4F-A461-07D32B2A6473}"/>
                </a:ext>
              </a:extLst>
            </p:cNvPr>
            <p:cNvSpPr/>
            <p:nvPr/>
          </p:nvSpPr>
          <p:spPr>
            <a:xfrm>
              <a:off x="4990935" y="3327697"/>
              <a:ext cx="664199" cy="276999"/>
            </a:xfrm>
            <a:prstGeom prst="rect">
              <a:avLst/>
            </a:prstGeom>
          </p:spPr>
          <p:txBody>
            <a:bodyPr wrap="square">
              <a:spAutoFit/>
            </a:bodyPr>
            <a:lstStyle/>
            <a:p>
              <a:pPr>
                <a:spcBef>
                  <a:spcPts val="400"/>
                </a:spcBef>
                <a:spcAft>
                  <a:spcPts val="400"/>
                </a:spcAft>
                <a:buClr>
                  <a:schemeClr val="accent1"/>
                </a:buClr>
                <a:buSzPct val="90000"/>
              </a:pPr>
              <a:r>
                <a:rPr lang="en-US" sz="1200" dirty="0"/>
                <a:t>[1…1]</a:t>
              </a:r>
            </a:p>
          </p:txBody>
        </p:sp>
        <p:sp>
          <p:nvSpPr>
            <p:cNvPr id="8" name="Rectangle 7">
              <a:extLst>
                <a:ext uri="{FF2B5EF4-FFF2-40B4-BE49-F238E27FC236}">
                  <a16:creationId xmlns:a16="http://schemas.microsoft.com/office/drawing/2014/main" id="{7C18F866-73C9-AF4C-8B7D-5240128A2A2B}"/>
                </a:ext>
              </a:extLst>
            </p:cNvPr>
            <p:cNvSpPr/>
            <p:nvPr/>
          </p:nvSpPr>
          <p:spPr>
            <a:xfrm>
              <a:off x="7527025" y="3359259"/>
              <a:ext cx="664199" cy="307777"/>
            </a:xfrm>
            <a:prstGeom prst="rect">
              <a:avLst/>
            </a:prstGeom>
          </p:spPr>
          <p:txBody>
            <a:bodyPr wrap="square">
              <a:spAutoFit/>
            </a:bodyPr>
            <a:lstStyle/>
            <a:p>
              <a:pPr>
                <a:spcBef>
                  <a:spcPts val="400"/>
                </a:spcBef>
                <a:spcAft>
                  <a:spcPts val="400"/>
                </a:spcAft>
                <a:buClr>
                  <a:schemeClr val="accent1"/>
                </a:buClr>
                <a:buSzPct val="90000"/>
              </a:pPr>
              <a:r>
                <a:rPr lang="en-US" sz="1400" dirty="0"/>
                <a:t>[</a:t>
              </a:r>
              <a:r>
                <a:rPr lang="en-US" sz="1200" dirty="0"/>
                <a:t>1…1</a:t>
              </a:r>
              <a:r>
                <a:rPr lang="en-US" sz="1400" dirty="0"/>
                <a:t>]</a:t>
              </a:r>
            </a:p>
          </p:txBody>
        </p:sp>
        <p:sp>
          <p:nvSpPr>
            <p:cNvPr id="9" name="Rectangle 8">
              <a:extLst>
                <a:ext uri="{FF2B5EF4-FFF2-40B4-BE49-F238E27FC236}">
                  <a16:creationId xmlns:a16="http://schemas.microsoft.com/office/drawing/2014/main" id="{68B04E65-3E39-CC40-A0F5-39FD16703E81}"/>
                </a:ext>
              </a:extLst>
            </p:cNvPr>
            <p:cNvSpPr/>
            <p:nvPr/>
          </p:nvSpPr>
          <p:spPr>
            <a:xfrm>
              <a:off x="7126880" y="2453152"/>
              <a:ext cx="664199" cy="307777"/>
            </a:xfrm>
            <a:prstGeom prst="rect">
              <a:avLst/>
            </a:prstGeom>
          </p:spPr>
          <p:txBody>
            <a:bodyPr wrap="square">
              <a:spAutoFit/>
            </a:bodyPr>
            <a:lstStyle/>
            <a:p>
              <a:pPr>
                <a:spcBef>
                  <a:spcPts val="400"/>
                </a:spcBef>
                <a:spcAft>
                  <a:spcPts val="400"/>
                </a:spcAft>
                <a:buClr>
                  <a:schemeClr val="accent1"/>
                </a:buClr>
                <a:buSzPct val="90000"/>
              </a:pPr>
              <a:r>
                <a:rPr lang="en-US" sz="1400" dirty="0"/>
                <a:t>[0…*]</a:t>
              </a:r>
            </a:p>
          </p:txBody>
        </p:sp>
        <p:sp>
          <p:nvSpPr>
            <p:cNvPr id="10" name="Diamond 9">
              <a:extLst>
                <a:ext uri="{FF2B5EF4-FFF2-40B4-BE49-F238E27FC236}">
                  <a16:creationId xmlns:a16="http://schemas.microsoft.com/office/drawing/2014/main" id="{E06A4A45-9452-3444-AEE1-BCE4E865F96D}"/>
                </a:ext>
              </a:extLst>
            </p:cNvPr>
            <p:cNvSpPr/>
            <p:nvPr/>
          </p:nvSpPr>
          <p:spPr>
            <a:xfrm>
              <a:off x="4903658" y="2685526"/>
              <a:ext cx="139287" cy="10407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a:extLst>
                <a:ext uri="{FF2B5EF4-FFF2-40B4-BE49-F238E27FC236}">
                  <a16:creationId xmlns:a16="http://schemas.microsoft.com/office/drawing/2014/main" id="{4EC07A5E-D499-5F4E-9541-7A5E0C340BAA}"/>
                </a:ext>
              </a:extLst>
            </p:cNvPr>
            <p:cNvSpPr/>
            <p:nvPr/>
          </p:nvSpPr>
          <p:spPr>
            <a:xfrm>
              <a:off x="5808226" y="3250882"/>
              <a:ext cx="139287" cy="10407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C2BDE86C-A079-CE4F-BA7E-5D7C8AC3791D}"/>
                </a:ext>
              </a:extLst>
            </p:cNvPr>
            <p:cNvSpPr/>
            <p:nvPr/>
          </p:nvSpPr>
          <p:spPr>
            <a:xfrm>
              <a:off x="7150328" y="3236132"/>
              <a:ext cx="139287" cy="104077"/>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8658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D45-C21D-DB4D-8F72-001A0DC4FCDE}"/>
              </a:ext>
            </a:extLst>
          </p:cNvPr>
          <p:cNvSpPr>
            <a:spLocks noGrp="1"/>
          </p:cNvSpPr>
          <p:nvPr>
            <p:ph type="title"/>
          </p:nvPr>
        </p:nvSpPr>
        <p:spPr>
          <a:xfrm>
            <a:off x="544087" y="1153766"/>
            <a:ext cx="10058400" cy="829013"/>
          </a:xfrm>
        </p:spPr>
        <p:txBody>
          <a:bodyPr>
            <a:normAutofit fontScale="90000"/>
          </a:bodyPr>
          <a:lstStyle/>
          <a:p>
            <a:r>
              <a:rPr lang="en-US" dirty="0"/>
              <a:t>Ranking learning</a:t>
            </a:r>
            <a:br>
              <a:rPr lang="en-US" dirty="0"/>
            </a:br>
            <a:br>
              <a:rPr lang="en-US" dirty="0"/>
            </a:br>
            <a:endParaRPr lang="en-US" dirty="0"/>
          </a:p>
        </p:txBody>
      </p:sp>
      <p:sp>
        <p:nvSpPr>
          <p:cNvPr id="3" name="Content Placeholder 2">
            <a:extLst>
              <a:ext uri="{FF2B5EF4-FFF2-40B4-BE49-F238E27FC236}">
                <a16:creationId xmlns:a16="http://schemas.microsoft.com/office/drawing/2014/main" id="{0C371DAA-1C76-3E45-9D76-E61793F44C3C}"/>
              </a:ext>
            </a:extLst>
          </p:cNvPr>
          <p:cNvSpPr>
            <a:spLocks noGrp="1"/>
          </p:cNvSpPr>
          <p:nvPr>
            <p:ph idx="1"/>
          </p:nvPr>
        </p:nvSpPr>
        <p:spPr>
          <a:xfrm>
            <a:off x="4053495" y="2456839"/>
            <a:ext cx="7281255" cy="2418383"/>
          </a:xfrm>
        </p:spPr>
        <p:txBody>
          <a:bodyPr>
            <a:normAutofit fontScale="92500" lnSpcReduction="10000"/>
          </a:bodyPr>
          <a:lstStyle/>
          <a:p>
            <a:pPr marL="0" indent="0">
              <a:buNone/>
            </a:pPr>
            <a:r>
              <a:rPr lang="pt-BR" sz="2200" u="sng" dirty="0"/>
              <a:t>APPROACHES</a:t>
            </a:r>
          </a:p>
          <a:p>
            <a:r>
              <a:rPr lang="pt-BR" sz="2200" dirty="0"/>
              <a:t>Pointwise </a:t>
            </a:r>
          </a:p>
          <a:p>
            <a:pPr lvl="1"/>
            <a:r>
              <a:rPr lang="pt-BR" sz="2000" dirty="0"/>
              <a:t>ordinal regression</a:t>
            </a:r>
          </a:p>
          <a:p>
            <a:r>
              <a:rPr lang="pt-BR" sz="2200" dirty="0"/>
              <a:t>Pairwise </a:t>
            </a:r>
          </a:p>
          <a:p>
            <a:pPr lvl="1"/>
            <a:r>
              <a:rPr lang="pt-BR" sz="2000" dirty="0"/>
              <a:t>bynary classifcation</a:t>
            </a:r>
          </a:p>
          <a:p>
            <a:r>
              <a:rPr lang="pt-BR" sz="2200" dirty="0"/>
              <a:t>Listwise</a:t>
            </a:r>
          </a:p>
          <a:p>
            <a:pPr lvl="1"/>
            <a:r>
              <a:rPr lang="pt-BR" dirty="0"/>
              <a:t>metric over the list as loss function</a:t>
            </a:r>
            <a:endParaRPr lang="en-US" dirty="0"/>
          </a:p>
        </p:txBody>
      </p:sp>
      <p:sp>
        <p:nvSpPr>
          <p:cNvPr id="4" name="Slide Number Placeholder 3">
            <a:extLst>
              <a:ext uri="{FF2B5EF4-FFF2-40B4-BE49-F238E27FC236}">
                <a16:creationId xmlns:a16="http://schemas.microsoft.com/office/drawing/2014/main" id="{7FEFFEE9-2FEE-6743-8C0A-48253446E13B}"/>
              </a:ext>
            </a:extLst>
          </p:cNvPr>
          <p:cNvSpPr>
            <a:spLocks noGrp="1"/>
          </p:cNvSpPr>
          <p:nvPr>
            <p:ph type="sldNum" sz="quarter" idx="12"/>
          </p:nvPr>
        </p:nvSpPr>
        <p:spPr/>
        <p:txBody>
          <a:bodyPr/>
          <a:lstStyle/>
          <a:p>
            <a:fld id="{71BA62B7-31E8-0240-A4A2-7CFEA4FD012E}" type="slidenum">
              <a:rPr lang="en-US" smtClean="0"/>
              <a:t>23</a:t>
            </a:fld>
            <a:endParaRPr lang="en-US" dirty="0"/>
          </a:p>
        </p:txBody>
      </p:sp>
      <p:grpSp>
        <p:nvGrpSpPr>
          <p:cNvPr id="30" name="Group 29">
            <a:extLst>
              <a:ext uri="{FF2B5EF4-FFF2-40B4-BE49-F238E27FC236}">
                <a16:creationId xmlns:a16="http://schemas.microsoft.com/office/drawing/2014/main" id="{1274648A-0264-40CD-B349-7589E9B6029A}"/>
              </a:ext>
            </a:extLst>
          </p:cNvPr>
          <p:cNvGrpSpPr/>
          <p:nvPr/>
        </p:nvGrpSpPr>
        <p:grpSpPr>
          <a:xfrm>
            <a:off x="857250" y="2018232"/>
            <a:ext cx="2275679" cy="2766543"/>
            <a:chOff x="7079574" y="2012727"/>
            <a:chExt cx="2275679" cy="2766543"/>
          </a:xfrm>
        </p:grpSpPr>
        <p:sp>
          <p:nvSpPr>
            <p:cNvPr id="5" name="Rectangle 4">
              <a:extLst>
                <a:ext uri="{FF2B5EF4-FFF2-40B4-BE49-F238E27FC236}">
                  <a16:creationId xmlns:a16="http://schemas.microsoft.com/office/drawing/2014/main" id="{37A979F9-AB40-47FB-827A-DE75EB76DC0B}"/>
                </a:ext>
              </a:extLst>
            </p:cNvPr>
            <p:cNvSpPr/>
            <p:nvPr/>
          </p:nvSpPr>
          <p:spPr>
            <a:xfrm>
              <a:off x="7174664" y="3091618"/>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R1C2</a:t>
              </a:r>
              <a:endParaRPr lang="en-US" dirty="0"/>
            </a:p>
          </p:txBody>
        </p:sp>
        <p:sp>
          <p:nvSpPr>
            <p:cNvPr id="6" name="Rectangle 5">
              <a:extLst>
                <a:ext uri="{FF2B5EF4-FFF2-40B4-BE49-F238E27FC236}">
                  <a16:creationId xmlns:a16="http://schemas.microsoft.com/office/drawing/2014/main" id="{06109AF7-6188-498C-94AB-DCB3D2692D88}"/>
                </a:ext>
              </a:extLst>
            </p:cNvPr>
            <p:cNvSpPr/>
            <p:nvPr/>
          </p:nvSpPr>
          <p:spPr>
            <a:xfrm>
              <a:off x="7174663" y="4448791"/>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R2 C3</a:t>
              </a:r>
              <a:endParaRPr lang="en-US" dirty="0"/>
            </a:p>
          </p:txBody>
        </p:sp>
        <p:sp>
          <p:nvSpPr>
            <p:cNvPr id="7" name="Rectangle 6">
              <a:extLst>
                <a:ext uri="{FF2B5EF4-FFF2-40B4-BE49-F238E27FC236}">
                  <a16:creationId xmlns:a16="http://schemas.microsoft.com/office/drawing/2014/main" id="{8B360673-6855-4E40-AC89-1B3CC6D60C58}"/>
                </a:ext>
              </a:extLst>
            </p:cNvPr>
            <p:cNvSpPr/>
            <p:nvPr/>
          </p:nvSpPr>
          <p:spPr>
            <a:xfrm>
              <a:off x="7174664" y="3544009"/>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R1 C4</a:t>
              </a:r>
              <a:endParaRPr lang="en-US" dirty="0"/>
            </a:p>
          </p:txBody>
        </p:sp>
        <p:sp>
          <p:nvSpPr>
            <p:cNvPr id="8" name="Rectangle 7">
              <a:extLst>
                <a:ext uri="{FF2B5EF4-FFF2-40B4-BE49-F238E27FC236}">
                  <a16:creationId xmlns:a16="http://schemas.microsoft.com/office/drawing/2014/main" id="{C9FE1217-2F9D-4015-A8E3-19416577CFB3}"/>
                </a:ext>
              </a:extLst>
            </p:cNvPr>
            <p:cNvSpPr/>
            <p:nvPr/>
          </p:nvSpPr>
          <p:spPr>
            <a:xfrm>
              <a:off x="7174664" y="3996400"/>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R3 C5</a:t>
              </a:r>
              <a:endParaRPr lang="en-US" dirty="0"/>
            </a:p>
          </p:txBody>
        </p:sp>
        <p:sp>
          <p:nvSpPr>
            <p:cNvPr id="9" name="Rectangle 8">
              <a:extLst>
                <a:ext uri="{FF2B5EF4-FFF2-40B4-BE49-F238E27FC236}">
                  <a16:creationId xmlns:a16="http://schemas.microsoft.com/office/drawing/2014/main" id="{CD4FF7E2-6E30-42C5-B11D-6DDB116E62A1}"/>
                </a:ext>
              </a:extLst>
            </p:cNvPr>
            <p:cNvSpPr/>
            <p:nvPr/>
          </p:nvSpPr>
          <p:spPr>
            <a:xfrm>
              <a:off x="7174662" y="2639227"/>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R2 C6</a:t>
              </a:r>
              <a:endParaRPr lang="en-US" dirty="0"/>
            </a:p>
          </p:txBody>
        </p:sp>
        <p:sp>
          <p:nvSpPr>
            <p:cNvPr id="15" name="Rectangle 14">
              <a:extLst>
                <a:ext uri="{FF2B5EF4-FFF2-40B4-BE49-F238E27FC236}">
                  <a16:creationId xmlns:a16="http://schemas.microsoft.com/office/drawing/2014/main" id="{ADCBEF87-5078-46F5-BE5A-214FAD3F36C3}"/>
                </a:ext>
              </a:extLst>
            </p:cNvPr>
            <p:cNvSpPr/>
            <p:nvPr/>
          </p:nvSpPr>
          <p:spPr>
            <a:xfrm>
              <a:off x="8252442" y="3092770"/>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R1C2</a:t>
              </a:r>
              <a:endParaRPr lang="en-US" dirty="0"/>
            </a:p>
          </p:txBody>
        </p:sp>
        <p:sp>
          <p:nvSpPr>
            <p:cNvPr id="16" name="Rectangle 15">
              <a:extLst>
                <a:ext uri="{FF2B5EF4-FFF2-40B4-BE49-F238E27FC236}">
                  <a16:creationId xmlns:a16="http://schemas.microsoft.com/office/drawing/2014/main" id="{EA5C7AD7-51B6-463A-8693-385A4B3AA95D}"/>
                </a:ext>
              </a:extLst>
            </p:cNvPr>
            <p:cNvSpPr/>
            <p:nvPr/>
          </p:nvSpPr>
          <p:spPr>
            <a:xfrm>
              <a:off x="8252442" y="3993532"/>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R2 C3</a:t>
              </a:r>
              <a:endParaRPr lang="en-US" dirty="0"/>
            </a:p>
          </p:txBody>
        </p:sp>
        <p:sp>
          <p:nvSpPr>
            <p:cNvPr id="17" name="Rectangle 16">
              <a:extLst>
                <a:ext uri="{FF2B5EF4-FFF2-40B4-BE49-F238E27FC236}">
                  <a16:creationId xmlns:a16="http://schemas.microsoft.com/office/drawing/2014/main" id="{80BDA62D-B63A-4A2A-AD0A-CC3411DBB900}"/>
                </a:ext>
              </a:extLst>
            </p:cNvPr>
            <p:cNvSpPr/>
            <p:nvPr/>
          </p:nvSpPr>
          <p:spPr>
            <a:xfrm>
              <a:off x="8252442" y="3543151"/>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R1 C4</a:t>
              </a:r>
              <a:endParaRPr lang="en-US" dirty="0"/>
            </a:p>
          </p:txBody>
        </p:sp>
        <p:sp>
          <p:nvSpPr>
            <p:cNvPr id="18" name="Rectangle 17">
              <a:extLst>
                <a:ext uri="{FF2B5EF4-FFF2-40B4-BE49-F238E27FC236}">
                  <a16:creationId xmlns:a16="http://schemas.microsoft.com/office/drawing/2014/main" id="{03E39561-E4D9-43C6-B17D-25BFC3B97AD2}"/>
                </a:ext>
              </a:extLst>
            </p:cNvPr>
            <p:cNvSpPr/>
            <p:nvPr/>
          </p:nvSpPr>
          <p:spPr>
            <a:xfrm>
              <a:off x="8252442" y="2642389"/>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R3 C5</a:t>
              </a:r>
              <a:endParaRPr lang="en-US" dirty="0"/>
            </a:p>
          </p:txBody>
        </p:sp>
        <p:sp>
          <p:nvSpPr>
            <p:cNvPr id="19" name="Rectangle 18">
              <a:extLst>
                <a:ext uri="{FF2B5EF4-FFF2-40B4-BE49-F238E27FC236}">
                  <a16:creationId xmlns:a16="http://schemas.microsoft.com/office/drawing/2014/main" id="{93A6C12B-2C77-4329-959F-03F944F6C08D}"/>
                </a:ext>
              </a:extLst>
            </p:cNvPr>
            <p:cNvSpPr/>
            <p:nvPr/>
          </p:nvSpPr>
          <p:spPr>
            <a:xfrm>
              <a:off x="8252442" y="4443914"/>
              <a:ext cx="1023363" cy="33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R2 C6</a:t>
              </a:r>
              <a:endParaRPr lang="en-US" dirty="0"/>
            </a:p>
          </p:txBody>
        </p:sp>
        <p:sp>
          <p:nvSpPr>
            <p:cNvPr id="20" name="TextBox 19">
              <a:extLst>
                <a:ext uri="{FF2B5EF4-FFF2-40B4-BE49-F238E27FC236}">
                  <a16:creationId xmlns:a16="http://schemas.microsoft.com/office/drawing/2014/main" id="{EA9A8125-0FFF-47B1-AE58-846B22EFC386}"/>
                </a:ext>
              </a:extLst>
            </p:cNvPr>
            <p:cNvSpPr txBox="1"/>
            <p:nvPr/>
          </p:nvSpPr>
          <p:spPr>
            <a:xfrm>
              <a:off x="7079574" y="2085264"/>
              <a:ext cx="1213537" cy="369332"/>
            </a:xfrm>
            <a:prstGeom prst="rect">
              <a:avLst/>
            </a:prstGeom>
            <a:noFill/>
          </p:spPr>
          <p:txBody>
            <a:bodyPr wrap="none" rtlCol="0">
              <a:spAutoFit/>
            </a:bodyPr>
            <a:lstStyle/>
            <a:p>
              <a:r>
                <a:rPr lang="pt-BR" dirty="0"/>
                <a:t>Predicted</a:t>
              </a:r>
              <a:endParaRPr lang="en-US" dirty="0"/>
            </a:p>
          </p:txBody>
        </p:sp>
        <p:sp>
          <p:nvSpPr>
            <p:cNvPr id="21" name="TextBox 20">
              <a:extLst>
                <a:ext uri="{FF2B5EF4-FFF2-40B4-BE49-F238E27FC236}">
                  <a16:creationId xmlns:a16="http://schemas.microsoft.com/office/drawing/2014/main" id="{56978580-3DA1-42AD-8ED2-CE0891F0EF5D}"/>
                </a:ext>
              </a:extLst>
            </p:cNvPr>
            <p:cNvSpPr txBox="1"/>
            <p:nvPr/>
          </p:nvSpPr>
          <p:spPr>
            <a:xfrm>
              <a:off x="8205961" y="2012727"/>
              <a:ext cx="1149292" cy="646331"/>
            </a:xfrm>
            <a:prstGeom prst="rect">
              <a:avLst/>
            </a:prstGeom>
            <a:noFill/>
          </p:spPr>
          <p:txBody>
            <a:bodyPr wrap="square" rtlCol="0">
              <a:spAutoFit/>
            </a:bodyPr>
            <a:lstStyle/>
            <a:p>
              <a:pPr algn="ctr"/>
              <a:r>
                <a:rPr lang="pt-BR" dirty="0"/>
                <a:t>Ground Truth</a:t>
              </a:r>
              <a:endParaRPr lang="en-US" dirty="0"/>
            </a:p>
          </p:txBody>
        </p:sp>
      </p:grpSp>
      <p:grpSp>
        <p:nvGrpSpPr>
          <p:cNvPr id="31" name="Group 30">
            <a:extLst>
              <a:ext uri="{FF2B5EF4-FFF2-40B4-BE49-F238E27FC236}">
                <a16:creationId xmlns:a16="http://schemas.microsoft.com/office/drawing/2014/main" id="{9345C7CD-E42C-4FE9-B64E-D5420E98DBF3}"/>
              </a:ext>
            </a:extLst>
          </p:cNvPr>
          <p:cNvGrpSpPr/>
          <p:nvPr/>
        </p:nvGrpSpPr>
        <p:grpSpPr>
          <a:xfrm>
            <a:off x="3135447" y="2699151"/>
            <a:ext cx="274320" cy="2037064"/>
            <a:chOff x="3135447" y="2699151"/>
            <a:chExt cx="274320" cy="2037064"/>
          </a:xfrm>
        </p:grpSpPr>
        <p:pic>
          <p:nvPicPr>
            <p:cNvPr id="23" name="Graphic 22" descr="Checkmark">
              <a:extLst>
                <a:ext uri="{FF2B5EF4-FFF2-40B4-BE49-F238E27FC236}">
                  <a16:creationId xmlns:a16="http://schemas.microsoft.com/office/drawing/2014/main" id="{E9145718-2DE2-4D21-8401-6152D566FB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5447" y="3099858"/>
              <a:ext cx="274320" cy="274320"/>
            </a:xfrm>
            <a:prstGeom prst="rect">
              <a:avLst/>
            </a:prstGeom>
          </p:spPr>
        </p:pic>
        <p:pic>
          <p:nvPicPr>
            <p:cNvPr id="25" name="Graphic 24" descr="Close">
              <a:extLst>
                <a:ext uri="{FF2B5EF4-FFF2-40B4-BE49-F238E27FC236}">
                  <a16:creationId xmlns:a16="http://schemas.microsoft.com/office/drawing/2014/main" id="{9182D065-79C8-44E8-BB0F-DF36588F70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5447" y="2699151"/>
              <a:ext cx="243114" cy="243114"/>
            </a:xfrm>
            <a:prstGeom prst="rect">
              <a:avLst/>
            </a:prstGeom>
          </p:spPr>
        </p:pic>
        <p:pic>
          <p:nvPicPr>
            <p:cNvPr id="26" name="Graphic 25" descr="Checkmark">
              <a:extLst>
                <a:ext uri="{FF2B5EF4-FFF2-40B4-BE49-F238E27FC236}">
                  <a16:creationId xmlns:a16="http://schemas.microsoft.com/office/drawing/2014/main" id="{D323DBB1-67E5-4F1D-95E1-F786D2CB9E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5447" y="3593130"/>
              <a:ext cx="274320" cy="274320"/>
            </a:xfrm>
            <a:prstGeom prst="rect">
              <a:avLst/>
            </a:prstGeom>
          </p:spPr>
        </p:pic>
        <p:pic>
          <p:nvPicPr>
            <p:cNvPr id="27" name="Graphic 26" descr="Close">
              <a:extLst>
                <a:ext uri="{FF2B5EF4-FFF2-40B4-BE49-F238E27FC236}">
                  <a16:creationId xmlns:a16="http://schemas.microsoft.com/office/drawing/2014/main" id="{6C1B247A-CC6F-4C91-8C0D-072B3D5BF7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1050" y="4058718"/>
              <a:ext cx="243114" cy="243114"/>
            </a:xfrm>
            <a:prstGeom prst="rect">
              <a:avLst/>
            </a:prstGeom>
          </p:spPr>
        </p:pic>
        <p:pic>
          <p:nvPicPr>
            <p:cNvPr id="28" name="Graphic 27" descr="Close">
              <a:extLst>
                <a:ext uri="{FF2B5EF4-FFF2-40B4-BE49-F238E27FC236}">
                  <a16:creationId xmlns:a16="http://schemas.microsoft.com/office/drawing/2014/main" id="{A5C98984-CA6C-46B1-97CC-AF8955687A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1050" y="4493101"/>
              <a:ext cx="243114" cy="243114"/>
            </a:xfrm>
            <a:prstGeom prst="rect">
              <a:avLst/>
            </a:prstGeom>
          </p:spPr>
        </p:pic>
      </p:grpSp>
      <p:sp>
        <p:nvSpPr>
          <p:cNvPr id="29" name="TextBox 28">
            <a:extLst>
              <a:ext uri="{FF2B5EF4-FFF2-40B4-BE49-F238E27FC236}">
                <a16:creationId xmlns:a16="http://schemas.microsoft.com/office/drawing/2014/main" id="{79387D5A-380D-426F-A9C0-B5A42C32BD21}"/>
              </a:ext>
            </a:extLst>
          </p:cNvPr>
          <p:cNvSpPr txBox="1"/>
          <p:nvPr/>
        </p:nvSpPr>
        <p:spPr>
          <a:xfrm>
            <a:off x="857250" y="1435632"/>
            <a:ext cx="9653668" cy="369332"/>
          </a:xfrm>
          <a:prstGeom prst="rect">
            <a:avLst/>
          </a:prstGeom>
          <a:noFill/>
        </p:spPr>
        <p:txBody>
          <a:bodyPr wrap="none" rtlCol="0">
            <a:spAutoFit/>
          </a:bodyPr>
          <a:lstStyle/>
          <a:p>
            <a:r>
              <a:rPr lang="pt-BR" u="sng" dirty="0"/>
              <a:t>INSIGHT</a:t>
            </a:r>
            <a:r>
              <a:rPr lang="pt-BR" dirty="0"/>
              <a:t>: Train the model to predict the decisions directly, instead of on the utility-changes</a:t>
            </a:r>
            <a:endParaRPr lang="en-US" cap="small" dirty="0"/>
          </a:p>
        </p:txBody>
      </p:sp>
      <p:sp>
        <p:nvSpPr>
          <p:cNvPr id="32" name="TextBox 31">
            <a:extLst>
              <a:ext uri="{FF2B5EF4-FFF2-40B4-BE49-F238E27FC236}">
                <a16:creationId xmlns:a16="http://schemas.microsoft.com/office/drawing/2014/main" id="{D1D7F4F0-7B9C-405D-BB65-36D4FA21A3D7}"/>
              </a:ext>
            </a:extLst>
          </p:cNvPr>
          <p:cNvSpPr txBox="1"/>
          <p:nvPr/>
        </p:nvSpPr>
        <p:spPr>
          <a:xfrm>
            <a:off x="857250" y="5439756"/>
            <a:ext cx="4345805" cy="1200329"/>
          </a:xfrm>
          <a:prstGeom prst="rect">
            <a:avLst/>
          </a:prstGeom>
          <a:noFill/>
        </p:spPr>
        <p:txBody>
          <a:bodyPr wrap="none" rtlCol="0">
            <a:spAutoFit/>
          </a:bodyPr>
          <a:lstStyle/>
          <a:p>
            <a:r>
              <a:rPr lang="pt-BR" u="sng" dirty="0"/>
              <a:t>CHALLENGES</a:t>
            </a:r>
            <a:r>
              <a:rPr lang="pt-BR" dirty="0"/>
              <a:t>: </a:t>
            </a:r>
          </a:p>
          <a:p>
            <a:pPr marL="285750" indent="-285750">
              <a:buFont typeface="Arial" panose="020B0604020202020204" pitchFamily="34" charset="0"/>
              <a:buChar char="•"/>
            </a:pPr>
            <a:r>
              <a:rPr lang="en-US" dirty="0"/>
              <a:t>What granularity of decisions?</a:t>
            </a:r>
            <a:endParaRPr lang="pt-BR" dirty="0"/>
          </a:p>
          <a:p>
            <a:pPr marL="285750" indent="-285750">
              <a:buFont typeface="Arial" panose="020B0604020202020204" pitchFamily="34" charset="0"/>
              <a:buChar char="•"/>
            </a:pPr>
            <a:r>
              <a:rPr lang="pt-BR" dirty="0"/>
              <a:t>How to choose a metric (MAP, ROC)</a:t>
            </a:r>
            <a:r>
              <a:rPr lang="en-US" dirty="0"/>
              <a:t>?</a:t>
            </a:r>
          </a:p>
          <a:p>
            <a:pPr marL="285750" indent="-285750">
              <a:buFont typeface="Arial" panose="020B0604020202020204" pitchFamily="34" charset="0"/>
              <a:buChar char="•"/>
            </a:pPr>
            <a:r>
              <a:rPr lang="pt-BR" dirty="0"/>
              <a:t>How to deal with ties?</a:t>
            </a:r>
          </a:p>
        </p:txBody>
      </p:sp>
    </p:spTree>
    <p:extLst>
      <p:ext uri="{BB962C8B-B14F-4D97-AF65-F5344CB8AC3E}">
        <p14:creationId xmlns:p14="http://schemas.microsoft.com/office/powerpoint/2010/main" val="271659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randombar(horizontal)">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4ED8C9-E020-9440-9D4A-22F8192D9A40}"/>
              </a:ext>
            </a:extLst>
          </p:cNvPr>
          <p:cNvSpPr>
            <a:spLocks noGrp="1"/>
          </p:cNvSpPr>
          <p:nvPr>
            <p:ph type="sldNum" sz="quarter" idx="12"/>
          </p:nvPr>
        </p:nvSpPr>
        <p:spPr/>
        <p:txBody>
          <a:bodyPr/>
          <a:lstStyle/>
          <a:p>
            <a:fld id="{71BA62B7-31E8-0240-A4A2-7CFEA4FD012E}" type="slidenum">
              <a:rPr lang="en-US" smtClean="0"/>
              <a:t>24</a:t>
            </a:fld>
            <a:endParaRPr lang="en-US" dirty="0"/>
          </a:p>
        </p:txBody>
      </p:sp>
      <p:pic>
        <p:nvPicPr>
          <p:cNvPr id="7" name="Picture 6">
            <a:extLst>
              <a:ext uri="{FF2B5EF4-FFF2-40B4-BE49-F238E27FC236}">
                <a16:creationId xmlns:a16="http://schemas.microsoft.com/office/drawing/2014/main" id="{2E869EBB-B01A-F242-8F62-1E95510999E9}"/>
              </a:ext>
            </a:extLst>
          </p:cNvPr>
          <p:cNvPicPr>
            <a:picLocks noChangeAspect="1"/>
          </p:cNvPicPr>
          <p:nvPr/>
        </p:nvPicPr>
        <p:blipFill>
          <a:blip r:embed="rId2"/>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BF5CE0B2-36D1-E040-881D-CA18E6F38742}"/>
              </a:ext>
            </a:extLst>
          </p:cNvPr>
          <p:cNvSpPr>
            <a:spLocks noGrp="1"/>
          </p:cNvSpPr>
          <p:nvPr>
            <p:ph type="title"/>
          </p:nvPr>
        </p:nvSpPr>
        <p:spPr>
          <a:xfrm>
            <a:off x="888331" y="2434921"/>
            <a:ext cx="10058400" cy="1988158"/>
          </a:xfrm>
        </p:spPr>
        <p:txBody>
          <a:bodyPr>
            <a:noAutofit/>
          </a:bodyPr>
          <a:lstStyle/>
          <a:p>
            <a:pPr algn="ctr"/>
            <a:r>
              <a:rPr lang="en-US" sz="8000" dirty="0"/>
              <a:t>The End</a:t>
            </a:r>
            <a:br>
              <a:rPr lang="en-US" sz="8000" dirty="0"/>
            </a:br>
            <a:r>
              <a:rPr lang="en-US" sz="2800" dirty="0"/>
              <a:t>Finally !</a:t>
            </a:r>
            <a:br>
              <a:rPr lang="en-US" sz="8000" dirty="0"/>
            </a:br>
            <a:endParaRPr lang="en-US" sz="8000" dirty="0"/>
          </a:p>
        </p:txBody>
      </p:sp>
    </p:spTree>
    <p:extLst>
      <p:ext uri="{BB962C8B-B14F-4D97-AF65-F5344CB8AC3E}">
        <p14:creationId xmlns:p14="http://schemas.microsoft.com/office/powerpoint/2010/main" val="250600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7929-695F-2548-8582-39980FA5AB3B}"/>
              </a:ext>
            </a:extLst>
          </p:cNvPr>
          <p:cNvSpPr>
            <a:spLocks noGrp="1"/>
          </p:cNvSpPr>
          <p:nvPr>
            <p:ph type="title"/>
          </p:nvPr>
        </p:nvSpPr>
        <p:spPr>
          <a:xfrm>
            <a:off x="490299" y="252813"/>
            <a:ext cx="10058400" cy="829013"/>
          </a:xfrm>
        </p:spPr>
        <p:txBody>
          <a:bodyPr>
            <a:normAutofit fontScale="90000"/>
          </a:bodyPr>
          <a:lstStyle/>
          <a:p>
            <a:br>
              <a:rPr lang="en-US" dirty="0"/>
            </a:br>
            <a:r>
              <a:rPr lang="en-US" dirty="0"/>
              <a:t>Motivation: </a:t>
            </a:r>
            <a:br>
              <a:rPr lang="en-US" dirty="0"/>
            </a:br>
            <a:endParaRPr lang="en-US" dirty="0"/>
          </a:p>
        </p:txBody>
      </p:sp>
      <p:sp>
        <p:nvSpPr>
          <p:cNvPr id="3" name="Content Placeholder 2">
            <a:extLst>
              <a:ext uri="{FF2B5EF4-FFF2-40B4-BE49-F238E27FC236}">
                <a16:creationId xmlns:a16="http://schemas.microsoft.com/office/drawing/2014/main" id="{80D6D0FB-64EF-EE41-9F13-0D914789F080}"/>
              </a:ext>
            </a:extLst>
          </p:cNvPr>
          <p:cNvSpPr>
            <a:spLocks noGrp="1"/>
          </p:cNvSpPr>
          <p:nvPr>
            <p:ph idx="1"/>
          </p:nvPr>
        </p:nvSpPr>
        <p:spPr>
          <a:xfrm>
            <a:off x="323483" y="1363145"/>
            <a:ext cx="10058400" cy="4050792"/>
          </a:xfrm>
        </p:spPr>
        <p:txBody>
          <a:bodyPr>
            <a:normAutofit/>
          </a:bodyPr>
          <a:lstStyle/>
          <a:p>
            <a:pPr marL="0" indent="0">
              <a:buNone/>
            </a:pPr>
            <a:endParaRPr lang="en-US" dirty="0"/>
          </a:p>
          <a:p>
            <a:pPr marL="0" indent="0">
              <a:buNone/>
            </a:pPr>
            <a:r>
              <a:rPr lang="en-US" dirty="0"/>
              <a:t> It is challenging to analytically construct a system utility, because…</a:t>
            </a:r>
          </a:p>
          <a:p>
            <a:r>
              <a:rPr lang="en-US" dirty="0"/>
              <a:t>Non-linearities</a:t>
            </a:r>
          </a:p>
          <a:p>
            <a:r>
              <a:rPr lang="en-US" dirty="0"/>
              <a:t>Uncertainty caused by complex dynamic architectures</a:t>
            </a:r>
          </a:p>
          <a:p>
            <a:r>
              <a:rPr lang="en-US" dirty="0"/>
              <a:t>Black-box models</a:t>
            </a:r>
          </a:p>
          <a:p>
            <a:r>
              <a:rPr lang="en-US" dirty="0"/>
              <a:t>Subjectivity of utility elicitation which requires domain analyst </a:t>
            </a:r>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3D9255E-DE00-D54E-A193-11F096AB7A99}"/>
              </a:ext>
            </a:extLst>
          </p:cNvPr>
          <p:cNvSpPr>
            <a:spLocks noGrp="1"/>
          </p:cNvSpPr>
          <p:nvPr>
            <p:ph type="sldNum" sz="quarter" idx="12"/>
          </p:nvPr>
        </p:nvSpPr>
        <p:spPr/>
        <p:txBody>
          <a:bodyPr/>
          <a:lstStyle/>
          <a:p>
            <a:fld id="{71BA62B7-31E8-0240-A4A2-7CFEA4FD012E}" type="slidenum">
              <a:rPr lang="en-US" smtClean="0"/>
              <a:t>3</a:t>
            </a:fld>
            <a:endParaRPr lang="en-US" dirty="0"/>
          </a:p>
        </p:txBody>
      </p:sp>
      <p:grpSp>
        <p:nvGrpSpPr>
          <p:cNvPr id="69" name="Group 68">
            <a:extLst>
              <a:ext uri="{FF2B5EF4-FFF2-40B4-BE49-F238E27FC236}">
                <a16:creationId xmlns:a16="http://schemas.microsoft.com/office/drawing/2014/main" id="{6959E131-A813-824D-B0C5-30A6F1188BFF}"/>
              </a:ext>
            </a:extLst>
          </p:cNvPr>
          <p:cNvGrpSpPr/>
          <p:nvPr/>
        </p:nvGrpSpPr>
        <p:grpSpPr>
          <a:xfrm>
            <a:off x="3211802" y="4382107"/>
            <a:ext cx="1750197" cy="523220"/>
            <a:chOff x="8444202" y="1131362"/>
            <a:chExt cx="1750197" cy="523220"/>
          </a:xfrm>
        </p:grpSpPr>
        <p:sp>
          <p:nvSpPr>
            <p:cNvPr id="20" name="Rounded Rectangle 19">
              <a:extLst>
                <a:ext uri="{FF2B5EF4-FFF2-40B4-BE49-F238E27FC236}">
                  <a16:creationId xmlns:a16="http://schemas.microsoft.com/office/drawing/2014/main" id="{C862F245-F23A-6C4E-A1D5-2C532C1B0A08}"/>
                </a:ext>
              </a:extLst>
            </p:cNvPr>
            <p:cNvSpPr/>
            <p:nvPr/>
          </p:nvSpPr>
          <p:spPr>
            <a:xfrm>
              <a:off x="8479471" y="1139208"/>
              <a:ext cx="1699243" cy="500791"/>
            </a:xfrm>
            <a:prstGeom prst="roundRect">
              <a:avLst/>
            </a:prstGeom>
            <a:solidFill>
              <a:srgbClr val="A7371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TextBox 20">
              <a:extLst>
                <a:ext uri="{FF2B5EF4-FFF2-40B4-BE49-F238E27FC236}">
                  <a16:creationId xmlns:a16="http://schemas.microsoft.com/office/drawing/2014/main" id="{E2A4EA20-E458-434F-AB82-0F72705B5998}"/>
                </a:ext>
              </a:extLst>
            </p:cNvPr>
            <p:cNvSpPr txBox="1"/>
            <p:nvPr/>
          </p:nvSpPr>
          <p:spPr>
            <a:xfrm>
              <a:off x="8444202" y="1131362"/>
              <a:ext cx="1750197" cy="523220"/>
            </a:xfrm>
            <a:prstGeom prst="rect">
              <a:avLst/>
            </a:prstGeom>
            <a:noFill/>
          </p:spPr>
          <p:txBody>
            <a:bodyPr wrap="square" rtlCol="0">
              <a:spAutoFit/>
            </a:bodyPr>
            <a:lstStyle/>
            <a:p>
              <a:pPr algn="ctr"/>
              <a:r>
                <a:rPr lang="en-US" sz="1400" dirty="0">
                  <a:solidFill>
                    <a:schemeClr val="bg1"/>
                  </a:solidFill>
                </a:rPr>
                <a:t>Compute utility-changes of rules</a:t>
              </a:r>
            </a:p>
          </p:txBody>
        </p:sp>
      </p:grpSp>
      <p:sp>
        <p:nvSpPr>
          <p:cNvPr id="29" name="Rectangle 28">
            <a:extLst>
              <a:ext uri="{FF2B5EF4-FFF2-40B4-BE49-F238E27FC236}">
                <a16:creationId xmlns:a16="http://schemas.microsoft.com/office/drawing/2014/main" id="{5755A3B3-3F73-434B-B9AB-BDB9EDC4A471}"/>
              </a:ext>
            </a:extLst>
          </p:cNvPr>
          <p:cNvSpPr/>
          <p:nvPr/>
        </p:nvSpPr>
        <p:spPr>
          <a:xfrm>
            <a:off x="1628724" y="4083169"/>
            <a:ext cx="4438125" cy="240254"/>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0" name="TextBox 29">
            <a:extLst>
              <a:ext uri="{FF2B5EF4-FFF2-40B4-BE49-F238E27FC236}">
                <a16:creationId xmlns:a16="http://schemas.microsoft.com/office/drawing/2014/main" id="{6F26177D-E736-E941-BF93-4EC38B0BC66E}"/>
              </a:ext>
            </a:extLst>
          </p:cNvPr>
          <p:cNvSpPr txBox="1"/>
          <p:nvPr/>
        </p:nvSpPr>
        <p:spPr>
          <a:xfrm>
            <a:off x="1652721" y="4073101"/>
            <a:ext cx="905127" cy="338554"/>
          </a:xfrm>
          <a:prstGeom prst="rect">
            <a:avLst/>
          </a:prstGeom>
          <a:noFill/>
        </p:spPr>
        <p:txBody>
          <a:bodyPr wrap="square" rtlCol="0">
            <a:spAutoFit/>
          </a:bodyPr>
          <a:lstStyle/>
          <a:p>
            <a:r>
              <a:rPr lang="en-US" sz="1600" dirty="0"/>
              <a:t>M</a:t>
            </a:r>
          </a:p>
        </p:txBody>
      </p:sp>
      <p:sp>
        <p:nvSpPr>
          <p:cNvPr id="31" name="TextBox 30">
            <a:extLst>
              <a:ext uri="{FF2B5EF4-FFF2-40B4-BE49-F238E27FC236}">
                <a16:creationId xmlns:a16="http://schemas.microsoft.com/office/drawing/2014/main" id="{738F0D6E-CD29-B04E-9686-55720920FF38}"/>
              </a:ext>
            </a:extLst>
          </p:cNvPr>
          <p:cNvSpPr txBox="1"/>
          <p:nvPr/>
        </p:nvSpPr>
        <p:spPr>
          <a:xfrm>
            <a:off x="5710954" y="4052602"/>
            <a:ext cx="490439" cy="338554"/>
          </a:xfrm>
          <a:prstGeom prst="rect">
            <a:avLst/>
          </a:prstGeom>
          <a:noFill/>
        </p:spPr>
        <p:txBody>
          <a:bodyPr wrap="square" rtlCol="0">
            <a:spAutoFit/>
          </a:bodyPr>
          <a:lstStyle/>
          <a:p>
            <a:r>
              <a:rPr lang="en-US" sz="1600" dirty="0"/>
              <a:t>E</a:t>
            </a:r>
          </a:p>
        </p:txBody>
      </p:sp>
      <p:sp>
        <p:nvSpPr>
          <p:cNvPr id="32" name="TextBox 31">
            <a:extLst>
              <a:ext uri="{FF2B5EF4-FFF2-40B4-BE49-F238E27FC236}">
                <a16:creationId xmlns:a16="http://schemas.microsoft.com/office/drawing/2014/main" id="{5969F87A-2933-5443-8F73-A27680E03F40}"/>
              </a:ext>
            </a:extLst>
          </p:cNvPr>
          <p:cNvSpPr txBox="1"/>
          <p:nvPr/>
        </p:nvSpPr>
        <p:spPr>
          <a:xfrm>
            <a:off x="3778090" y="4067976"/>
            <a:ext cx="538241" cy="338554"/>
          </a:xfrm>
          <a:prstGeom prst="rect">
            <a:avLst/>
          </a:prstGeom>
          <a:noFill/>
        </p:spPr>
        <p:txBody>
          <a:bodyPr wrap="square" rtlCol="0">
            <a:spAutoFit/>
          </a:bodyPr>
          <a:lstStyle/>
          <a:p>
            <a:r>
              <a:rPr lang="en-US" sz="1600" dirty="0"/>
              <a:t>P</a:t>
            </a:r>
          </a:p>
        </p:txBody>
      </p:sp>
      <p:sp>
        <p:nvSpPr>
          <p:cNvPr id="33" name="TextBox 32">
            <a:extLst>
              <a:ext uri="{FF2B5EF4-FFF2-40B4-BE49-F238E27FC236}">
                <a16:creationId xmlns:a16="http://schemas.microsoft.com/office/drawing/2014/main" id="{38D982A8-28F4-8449-AD3B-99B3BBCC9BDF}"/>
              </a:ext>
            </a:extLst>
          </p:cNvPr>
          <p:cNvSpPr txBox="1"/>
          <p:nvPr/>
        </p:nvSpPr>
        <p:spPr>
          <a:xfrm>
            <a:off x="2157820" y="4060618"/>
            <a:ext cx="828185" cy="338554"/>
          </a:xfrm>
          <a:prstGeom prst="rect">
            <a:avLst/>
          </a:prstGeom>
          <a:noFill/>
        </p:spPr>
        <p:txBody>
          <a:bodyPr wrap="square" rtlCol="0">
            <a:spAutoFit/>
          </a:bodyPr>
          <a:lstStyle/>
          <a:p>
            <a:r>
              <a:rPr lang="en-US" sz="1600" dirty="0"/>
              <a:t>A</a:t>
            </a:r>
          </a:p>
        </p:txBody>
      </p:sp>
      <p:grpSp>
        <p:nvGrpSpPr>
          <p:cNvPr id="34" name="Group 33">
            <a:extLst>
              <a:ext uri="{FF2B5EF4-FFF2-40B4-BE49-F238E27FC236}">
                <a16:creationId xmlns:a16="http://schemas.microsoft.com/office/drawing/2014/main" id="{51540141-877A-E949-9E6C-D011BA3D6615}"/>
              </a:ext>
            </a:extLst>
          </p:cNvPr>
          <p:cNvGrpSpPr/>
          <p:nvPr/>
        </p:nvGrpSpPr>
        <p:grpSpPr>
          <a:xfrm>
            <a:off x="2081493" y="4083170"/>
            <a:ext cx="3585454" cy="252481"/>
            <a:chOff x="1897649" y="862170"/>
            <a:chExt cx="7570881" cy="297484"/>
          </a:xfrm>
        </p:grpSpPr>
        <p:grpSp>
          <p:nvGrpSpPr>
            <p:cNvPr id="35" name="Group 34">
              <a:extLst>
                <a:ext uri="{FF2B5EF4-FFF2-40B4-BE49-F238E27FC236}">
                  <a16:creationId xmlns:a16="http://schemas.microsoft.com/office/drawing/2014/main" id="{51B25B07-F7CE-0E42-AFD4-9E95B949EBC5}"/>
                </a:ext>
              </a:extLst>
            </p:cNvPr>
            <p:cNvGrpSpPr/>
            <p:nvPr/>
          </p:nvGrpSpPr>
          <p:grpSpPr>
            <a:xfrm>
              <a:off x="1897649" y="869739"/>
              <a:ext cx="1077000" cy="288650"/>
              <a:chOff x="1897649" y="798183"/>
              <a:chExt cx="1077000" cy="360205"/>
            </a:xfrm>
          </p:grpSpPr>
          <p:cxnSp>
            <p:nvCxnSpPr>
              <p:cNvPr id="37" name="Straight Connector 36">
                <a:extLst>
                  <a:ext uri="{FF2B5EF4-FFF2-40B4-BE49-F238E27FC236}">
                    <a16:creationId xmlns:a16="http://schemas.microsoft.com/office/drawing/2014/main" id="{1895D3E7-2F91-0E48-B4DA-7C19F6AC0518}"/>
                  </a:ext>
                </a:extLst>
              </p:cNvPr>
              <p:cNvCxnSpPr>
                <a:cxnSpLocks/>
              </p:cNvCxnSpPr>
              <p:nvPr/>
            </p:nvCxnSpPr>
            <p:spPr>
              <a:xfrm>
                <a:off x="1897649" y="806939"/>
                <a:ext cx="0" cy="351449"/>
              </a:xfrm>
              <a:prstGeom prst="line">
                <a:avLst/>
              </a:prstGeom>
              <a:ln w="158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CAD49AB-287A-F74F-96B4-2D84F0AF2EDE}"/>
                  </a:ext>
                </a:extLst>
              </p:cNvPr>
              <p:cNvCxnSpPr>
                <a:cxnSpLocks/>
              </p:cNvCxnSpPr>
              <p:nvPr/>
            </p:nvCxnSpPr>
            <p:spPr>
              <a:xfrm>
                <a:off x="2974649" y="798183"/>
                <a:ext cx="0" cy="351449"/>
              </a:xfrm>
              <a:prstGeom prst="line">
                <a:avLst/>
              </a:prstGeom>
              <a:ln w="158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91326ECA-10B3-854D-B22D-F309765C0A84}"/>
                </a:ext>
              </a:extLst>
            </p:cNvPr>
            <p:cNvCxnSpPr>
              <a:cxnSpLocks/>
            </p:cNvCxnSpPr>
            <p:nvPr/>
          </p:nvCxnSpPr>
          <p:spPr>
            <a:xfrm>
              <a:off x="9468530" y="862170"/>
              <a:ext cx="0" cy="297484"/>
            </a:xfrm>
            <a:prstGeom prst="line">
              <a:avLst/>
            </a:prstGeom>
            <a:ln w="15875">
              <a:solidFill>
                <a:schemeClr val="tx1">
                  <a:lumMod val="75000"/>
                  <a:lumOff val="25000"/>
                </a:scheme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524E996-48AD-AB4F-8BDB-92B9E64754BE}"/>
              </a:ext>
            </a:extLst>
          </p:cNvPr>
          <p:cNvGrpSpPr/>
          <p:nvPr/>
        </p:nvGrpSpPr>
        <p:grpSpPr>
          <a:xfrm>
            <a:off x="6175498" y="4465201"/>
            <a:ext cx="84078" cy="97423"/>
            <a:chOff x="11126658" y="2345261"/>
            <a:chExt cx="65441" cy="73142"/>
          </a:xfrm>
        </p:grpSpPr>
        <p:sp>
          <p:nvSpPr>
            <p:cNvPr id="27" name="Oval 26">
              <a:extLst>
                <a:ext uri="{FF2B5EF4-FFF2-40B4-BE49-F238E27FC236}">
                  <a16:creationId xmlns:a16="http://schemas.microsoft.com/office/drawing/2014/main" id="{6D257E7A-319E-A244-997C-9CA35F91A5FA}"/>
                </a:ext>
              </a:extLst>
            </p:cNvPr>
            <p:cNvSpPr/>
            <p:nvPr/>
          </p:nvSpPr>
          <p:spPr>
            <a:xfrm>
              <a:off x="11135637" y="2353961"/>
              <a:ext cx="47484" cy="5513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 name="Oval 27">
              <a:extLst>
                <a:ext uri="{FF2B5EF4-FFF2-40B4-BE49-F238E27FC236}">
                  <a16:creationId xmlns:a16="http://schemas.microsoft.com/office/drawing/2014/main" id="{F5ED3940-97AE-E942-BB6A-D4B4602B843C}"/>
                </a:ext>
              </a:extLst>
            </p:cNvPr>
            <p:cNvSpPr/>
            <p:nvPr/>
          </p:nvSpPr>
          <p:spPr>
            <a:xfrm>
              <a:off x="11126658" y="2345261"/>
              <a:ext cx="65441" cy="731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47" name="Group 46">
            <a:extLst>
              <a:ext uri="{FF2B5EF4-FFF2-40B4-BE49-F238E27FC236}">
                <a16:creationId xmlns:a16="http://schemas.microsoft.com/office/drawing/2014/main" id="{62451BB3-0023-064D-BB13-AF0F08737777}"/>
              </a:ext>
            </a:extLst>
          </p:cNvPr>
          <p:cNvGrpSpPr/>
          <p:nvPr/>
        </p:nvGrpSpPr>
        <p:grpSpPr>
          <a:xfrm>
            <a:off x="1675103" y="4409925"/>
            <a:ext cx="516410" cy="136768"/>
            <a:chOff x="7364111" y="2306411"/>
            <a:chExt cx="401939" cy="102681"/>
          </a:xfrm>
        </p:grpSpPr>
        <p:sp>
          <p:nvSpPr>
            <p:cNvPr id="7" name="Rounded Rectangle 6">
              <a:extLst>
                <a:ext uri="{FF2B5EF4-FFF2-40B4-BE49-F238E27FC236}">
                  <a16:creationId xmlns:a16="http://schemas.microsoft.com/office/drawing/2014/main" id="{08125B84-52A5-8841-B5B9-34EE47CD715D}"/>
                </a:ext>
              </a:extLst>
            </p:cNvPr>
            <p:cNvSpPr/>
            <p:nvPr/>
          </p:nvSpPr>
          <p:spPr>
            <a:xfrm>
              <a:off x="7364111" y="2306411"/>
              <a:ext cx="266834" cy="1026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46" name="Straight Arrow Connector 45">
              <a:extLst>
                <a:ext uri="{FF2B5EF4-FFF2-40B4-BE49-F238E27FC236}">
                  <a16:creationId xmlns:a16="http://schemas.microsoft.com/office/drawing/2014/main" id="{9B9A0C68-F73A-804B-8526-0A90F639D517}"/>
                </a:ext>
              </a:extLst>
            </p:cNvPr>
            <p:cNvCxnSpPr>
              <a:stCxn id="7" idx="3"/>
            </p:cNvCxnSpPr>
            <p:nvPr/>
          </p:nvCxnSpPr>
          <p:spPr>
            <a:xfrm flipV="1">
              <a:off x="7630945" y="2353961"/>
              <a:ext cx="135105" cy="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FC739B24-6C17-2544-A5B0-F322BF9D6A17}"/>
              </a:ext>
            </a:extLst>
          </p:cNvPr>
          <p:cNvGrpSpPr/>
          <p:nvPr/>
        </p:nvGrpSpPr>
        <p:grpSpPr>
          <a:xfrm>
            <a:off x="2199345" y="4409925"/>
            <a:ext cx="516410" cy="136768"/>
            <a:chOff x="7364111" y="2306411"/>
            <a:chExt cx="401939" cy="102681"/>
          </a:xfrm>
        </p:grpSpPr>
        <p:sp>
          <p:nvSpPr>
            <p:cNvPr id="49" name="Rounded Rectangle 48">
              <a:extLst>
                <a:ext uri="{FF2B5EF4-FFF2-40B4-BE49-F238E27FC236}">
                  <a16:creationId xmlns:a16="http://schemas.microsoft.com/office/drawing/2014/main" id="{A4B6BFAD-DE3B-9F42-9B3D-7A2A8F2690B1}"/>
                </a:ext>
              </a:extLst>
            </p:cNvPr>
            <p:cNvSpPr/>
            <p:nvPr/>
          </p:nvSpPr>
          <p:spPr>
            <a:xfrm>
              <a:off x="7364111" y="2306411"/>
              <a:ext cx="266834" cy="1026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50" name="Straight Arrow Connector 49">
              <a:extLst>
                <a:ext uri="{FF2B5EF4-FFF2-40B4-BE49-F238E27FC236}">
                  <a16:creationId xmlns:a16="http://schemas.microsoft.com/office/drawing/2014/main" id="{C1AF6C6D-E342-B34C-B999-B338334636A9}"/>
                </a:ext>
              </a:extLst>
            </p:cNvPr>
            <p:cNvCxnSpPr>
              <a:stCxn id="49" idx="3"/>
            </p:cNvCxnSpPr>
            <p:nvPr/>
          </p:nvCxnSpPr>
          <p:spPr>
            <a:xfrm flipV="1">
              <a:off x="7630945" y="2353961"/>
              <a:ext cx="135105" cy="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A49C290A-FCAD-5542-AECE-E079FDF84967}"/>
              </a:ext>
            </a:extLst>
          </p:cNvPr>
          <p:cNvGrpSpPr/>
          <p:nvPr/>
        </p:nvGrpSpPr>
        <p:grpSpPr>
          <a:xfrm>
            <a:off x="2730661" y="4415734"/>
            <a:ext cx="516410" cy="136768"/>
            <a:chOff x="7364111" y="2306411"/>
            <a:chExt cx="401939" cy="102681"/>
          </a:xfrm>
        </p:grpSpPr>
        <p:sp>
          <p:nvSpPr>
            <p:cNvPr id="52" name="Rounded Rectangle 51">
              <a:extLst>
                <a:ext uri="{FF2B5EF4-FFF2-40B4-BE49-F238E27FC236}">
                  <a16:creationId xmlns:a16="http://schemas.microsoft.com/office/drawing/2014/main" id="{C23196BB-E411-6049-8795-67CAC08602FD}"/>
                </a:ext>
              </a:extLst>
            </p:cNvPr>
            <p:cNvSpPr/>
            <p:nvPr/>
          </p:nvSpPr>
          <p:spPr>
            <a:xfrm>
              <a:off x="7364111" y="2306411"/>
              <a:ext cx="266834" cy="1026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53" name="Straight Arrow Connector 52">
              <a:extLst>
                <a:ext uri="{FF2B5EF4-FFF2-40B4-BE49-F238E27FC236}">
                  <a16:creationId xmlns:a16="http://schemas.microsoft.com/office/drawing/2014/main" id="{C6341259-A067-3C4B-BC71-4C894E6139F5}"/>
                </a:ext>
              </a:extLst>
            </p:cNvPr>
            <p:cNvCxnSpPr>
              <a:stCxn id="52" idx="3"/>
            </p:cNvCxnSpPr>
            <p:nvPr/>
          </p:nvCxnSpPr>
          <p:spPr>
            <a:xfrm flipV="1">
              <a:off x="7630945" y="2353961"/>
              <a:ext cx="135105" cy="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1341CB6F-0315-794D-854C-5B2349B20543}"/>
              </a:ext>
            </a:extLst>
          </p:cNvPr>
          <p:cNvGrpSpPr/>
          <p:nvPr/>
        </p:nvGrpSpPr>
        <p:grpSpPr>
          <a:xfrm>
            <a:off x="5139404" y="4448054"/>
            <a:ext cx="516410" cy="136768"/>
            <a:chOff x="7364111" y="2306411"/>
            <a:chExt cx="401939" cy="102681"/>
          </a:xfrm>
        </p:grpSpPr>
        <p:sp>
          <p:nvSpPr>
            <p:cNvPr id="55" name="Rounded Rectangle 54">
              <a:extLst>
                <a:ext uri="{FF2B5EF4-FFF2-40B4-BE49-F238E27FC236}">
                  <a16:creationId xmlns:a16="http://schemas.microsoft.com/office/drawing/2014/main" id="{C7DA761E-EAC8-9D46-8B2B-5B5F56AC4E6D}"/>
                </a:ext>
              </a:extLst>
            </p:cNvPr>
            <p:cNvSpPr/>
            <p:nvPr/>
          </p:nvSpPr>
          <p:spPr>
            <a:xfrm>
              <a:off x="7364111" y="2306411"/>
              <a:ext cx="266834" cy="1026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56" name="Straight Arrow Connector 55">
              <a:extLst>
                <a:ext uri="{FF2B5EF4-FFF2-40B4-BE49-F238E27FC236}">
                  <a16:creationId xmlns:a16="http://schemas.microsoft.com/office/drawing/2014/main" id="{25CF66C5-99F1-524F-AFD0-C1EFAB0917AA}"/>
                </a:ext>
              </a:extLst>
            </p:cNvPr>
            <p:cNvCxnSpPr>
              <a:stCxn id="55" idx="3"/>
            </p:cNvCxnSpPr>
            <p:nvPr/>
          </p:nvCxnSpPr>
          <p:spPr>
            <a:xfrm flipV="1">
              <a:off x="7630945" y="2353961"/>
              <a:ext cx="135105" cy="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a:extLst>
              <a:ext uri="{FF2B5EF4-FFF2-40B4-BE49-F238E27FC236}">
                <a16:creationId xmlns:a16="http://schemas.microsoft.com/office/drawing/2014/main" id="{C2EDE270-CB61-004E-A453-46B7481E52CD}"/>
              </a:ext>
            </a:extLst>
          </p:cNvPr>
          <p:cNvCxnSpPr/>
          <p:nvPr/>
        </p:nvCxnSpPr>
        <p:spPr>
          <a:xfrm flipV="1">
            <a:off x="4966370" y="4502943"/>
            <a:ext cx="173583" cy="5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1B5FB23F-F96D-E440-86F8-17F4DF3979B9}"/>
              </a:ext>
            </a:extLst>
          </p:cNvPr>
          <p:cNvGrpSpPr/>
          <p:nvPr/>
        </p:nvGrpSpPr>
        <p:grpSpPr>
          <a:xfrm>
            <a:off x="5655265" y="4445529"/>
            <a:ext cx="516410" cy="136768"/>
            <a:chOff x="7364111" y="2306411"/>
            <a:chExt cx="401939" cy="102681"/>
          </a:xfrm>
        </p:grpSpPr>
        <p:sp>
          <p:nvSpPr>
            <p:cNvPr id="59" name="Rounded Rectangle 58">
              <a:extLst>
                <a:ext uri="{FF2B5EF4-FFF2-40B4-BE49-F238E27FC236}">
                  <a16:creationId xmlns:a16="http://schemas.microsoft.com/office/drawing/2014/main" id="{669E0513-99D3-5545-8D16-41D7527011D3}"/>
                </a:ext>
              </a:extLst>
            </p:cNvPr>
            <p:cNvSpPr/>
            <p:nvPr/>
          </p:nvSpPr>
          <p:spPr>
            <a:xfrm>
              <a:off x="7364111" y="2306411"/>
              <a:ext cx="266834" cy="102681"/>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60" name="Straight Arrow Connector 59">
              <a:extLst>
                <a:ext uri="{FF2B5EF4-FFF2-40B4-BE49-F238E27FC236}">
                  <a16:creationId xmlns:a16="http://schemas.microsoft.com/office/drawing/2014/main" id="{5BCF424F-0E74-B348-BAE2-A1AB3FDFA40C}"/>
                </a:ext>
              </a:extLst>
            </p:cNvPr>
            <p:cNvCxnSpPr>
              <a:stCxn id="59" idx="3"/>
            </p:cNvCxnSpPr>
            <p:nvPr/>
          </p:nvCxnSpPr>
          <p:spPr>
            <a:xfrm flipV="1">
              <a:off x="7630945" y="2353961"/>
              <a:ext cx="135105" cy="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A31989AA-F553-3C4B-AC30-381D71B31912}"/>
              </a:ext>
            </a:extLst>
          </p:cNvPr>
          <p:cNvGrpSpPr/>
          <p:nvPr/>
        </p:nvGrpSpPr>
        <p:grpSpPr>
          <a:xfrm>
            <a:off x="3250894" y="4370041"/>
            <a:ext cx="1764540" cy="804540"/>
            <a:chOff x="8965679" y="3494490"/>
            <a:chExt cx="1699243" cy="627189"/>
          </a:xfrm>
        </p:grpSpPr>
        <p:sp>
          <p:nvSpPr>
            <p:cNvPr id="67" name="Rounded Rectangle 66">
              <a:extLst>
                <a:ext uri="{FF2B5EF4-FFF2-40B4-BE49-F238E27FC236}">
                  <a16:creationId xmlns:a16="http://schemas.microsoft.com/office/drawing/2014/main" id="{55384B29-E4B9-994D-80A9-1B6376A0E84C}"/>
                </a:ext>
              </a:extLst>
            </p:cNvPr>
            <p:cNvSpPr/>
            <p:nvPr/>
          </p:nvSpPr>
          <p:spPr>
            <a:xfrm>
              <a:off x="8965679" y="3494490"/>
              <a:ext cx="1699243" cy="627189"/>
            </a:xfrm>
            <a:prstGeom prst="roundRect">
              <a:avLst/>
            </a:prstGeom>
            <a:solidFill>
              <a:srgbClr val="A73712"/>
            </a:solidFill>
            <a:ln w="15875">
              <a:solidFill>
                <a:srgbClr val="A831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6" name="TextBox 65">
              <a:extLst>
                <a:ext uri="{FF2B5EF4-FFF2-40B4-BE49-F238E27FC236}">
                  <a16:creationId xmlns:a16="http://schemas.microsoft.com/office/drawing/2014/main" id="{324CE1FF-76BE-5F4B-84B1-8F84C5FBA93B}"/>
                </a:ext>
              </a:extLst>
            </p:cNvPr>
            <p:cNvSpPr txBox="1"/>
            <p:nvPr/>
          </p:nvSpPr>
          <p:spPr>
            <a:xfrm>
              <a:off x="8977798" y="3521852"/>
              <a:ext cx="1675003" cy="599827"/>
            </a:xfrm>
            <a:prstGeom prst="rect">
              <a:avLst/>
            </a:prstGeom>
            <a:noFill/>
          </p:spPr>
          <p:txBody>
            <a:bodyPr wrap="square" rtlCol="0">
              <a:spAutoFit/>
            </a:bodyPr>
            <a:lstStyle/>
            <a:p>
              <a:pPr algn="ctr"/>
              <a:r>
                <a:rPr lang="en-US" sz="1600" b="1" dirty="0">
                  <a:solidFill>
                    <a:schemeClr val="bg1">
                      <a:lumMod val="95000"/>
                    </a:schemeClr>
                  </a:solidFill>
                </a:rPr>
                <a:t>Learning</a:t>
              </a:r>
              <a:r>
                <a:rPr lang="en-US" sz="1400" dirty="0">
                  <a:solidFill>
                    <a:schemeClr val="bg1">
                      <a:lumMod val="95000"/>
                    </a:schemeClr>
                  </a:solidFill>
                </a:rPr>
                <a:t> utility- changes of rules</a:t>
              </a:r>
            </a:p>
          </p:txBody>
        </p:sp>
      </p:grpSp>
    </p:spTree>
    <p:extLst>
      <p:ext uri="{BB962C8B-B14F-4D97-AF65-F5344CB8AC3E}">
        <p14:creationId xmlns:p14="http://schemas.microsoft.com/office/powerpoint/2010/main" val="310131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649A-FBBB-7D48-94C4-9BD893F6AD0B}"/>
              </a:ext>
            </a:extLst>
          </p:cNvPr>
          <p:cNvSpPr>
            <a:spLocks noGrp="1"/>
          </p:cNvSpPr>
          <p:nvPr>
            <p:ph type="title"/>
          </p:nvPr>
        </p:nvSpPr>
        <p:spPr/>
        <p:txBody>
          <a:bodyPr>
            <a:normAutofit fontScale="90000"/>
          </a:bodyPr>
          <a:lstStyle/>
          <a:p>
            <a:r>
              <a:rPr lang="en-US" dirty="0"/>
              <a:t>Research questions</a:t>
            </a:r>
          </a:p>
        </p:txBody>
      </p:sp>
      <p:sp>
        <p:nvSpPr>
          <p:cNvPr id="3" name="Content Placeholder 2">
            <a:extLst>
              <a:ext uri="{FF2B5EF4-FFF2-40B4-BE49-F238E27FC236}">
                <a16:creationId xmlns:a16="http://schemas.microsoft.com/office/drawing/2014/main" id="{7E516122-06A0-AB42-AABB-3571B1D86B52}"/>
              </a:ext>
            </a:extLst>
          </p:cNvPr>
          <p:cNvSpPr>
            <a:spLocks noGrp="1"/>
          </p:cNvSpPr>
          <p:nvPr>
            <p:ph idx="1"/>
          </p:nvPr>
        </p:nvSpPr>
        <p:spPr>
          <a:xfrm>
            <a:off x="795099" y="1977728"/>
            <a:ext cx="10058400" cy="3443258"/>
          </a:xfrm>
        </p:spPr>
        <p:txBody>
          <a:bodyPr>
            <a:normAutofit/>
          </a:bodyPr>
          <a:lstStyle/>
          <a:p>
            <a:r>
              <a:rPr lang="en-US" sz="2600" b="1" dirty="0"/>
              <a:t>RQ1</a:t>
            </a:r>
            <a:r>
              <a:rPr lang="en-US" dirty="0"/>
              <a:t>:  </a:t>
            </a:r>
          </a:p>
          <a:p>
            <a:pPr marL="0" indent="0">
              <a:lnSpc>
                <a:spcPct val="160000"/>
              </a:lnSpc>
              <a:buNone/>
            </a:pPr>
            <a:r>
              <a:rPr lang="en-US" dirty="0"/>
              <a:t>Is it possible to systematically learn a prediction model for the utility-changes in a utility-driven rule-based self-adaptive system (particularly when the detailed knowledge of the system is not available)</a:t>
            </a:r>
          </a:p>
          <a:p>
            <a:endParaRPr lang="en-US" dirty="0"/>
          </a:p>
        </p:txBody>
      </p:sp>
      <p:sp>
        <p:nvSpPr>
          <p:cNvPr id="4" name="Slide Number Placeholder 3">
            <a:extLst>
              <a:ext uri="{FF2B5EF4-FFF2-40B4-BE49-F238E27FC236}">
                <a16:creationId xmlns:a16="http://schemas.microsoft.com/office/drawing/2014/main" id="{5FB030C5-CC47-024E-8C45-CF9916F740C7}"/>
              </a:ext>
            </a:extLst>
          </p:cNvPr>
          <p:cNvSpPr>
            <a:spLocks noGrp="1"/>
          </p:cNvSpPr>
          <p:nvPr>
            <p:ph type="sldNum" sz="quarter" idx="12"/>
          </p:nvPr>
        </p:nvSpPr>
        <p:spPr/>
        <p:txBody>
          <a:bodyPr/>
          <a:lstStyle/>
          <a:p>
            <a:fld id="{71BA62B7-31E8-0240-A4A2-7CFEA4FD012E}" type="slidenum">
              <a:rPr lang="en-US" smtClean="0"/>
              <a:t>4</a:t>
            </a:fld>
            <a:endParaRPr lang="en-US" dirty="0"/>
          </a:p>
        </p:txBody>
      </p:sp>
      <p:grpSp>
        <p:nvGrpSpPr>
          <p:cNvPr id="7" name="Group 6">
            <a:extLst>
              <a:ext uri="{FF2B5EF4-FFF2-40B4-BE49-F238E27FC236}">
                <a16:creationId xmlns:a16="http://schemas.microsoft.com/office/drawing/2014/main" id="{B102ACD9-58F6-4B5A-8CB9-3E05CE10CE53}"/>
              </a:ext>
            </a:extLst>
          </p:cNvPr>
          <p:cNvGrpSpPr/>
          <p:nvPr/>
        </p:nvGrpSpPr>
        <p:grpSpPr>
          <a:xfrm>
            <a:off x="3908413" y="2957525"/>
            <a:ext cx="6206613" cy="1068437"/>
            <a:chOff x="3908413" y="2957525"/>
            <a:chExt cx="6206613" cy="1068437"/>
          </a:xfrm>
        </p:grpSpPr>
        <p:sp>
          <p:nvSpPr>
            <p:cNvPr id="5" name="Freeform 4">
              <a:extLst>
                <a:ext uri="{FF2B5EF4-FFF2-40B4-BE49-F238E27FC236}">
                  <a16:creationId xmlns:a16="http://schemas.microsoft.com/office/drawing/2014/main" id="{8DF7AC2C-AE64-A347-AAE7-EE90C7318AC9}"/>
                </a:ext>
              </a:extLst>
            </p:cNvPr>
            <p:cNvSpPr/>
            <p:nvPr/>
          </p:nvSpPr>
          <p:spPr>
            <a:xfrm>
              <a:off x="5277088" y="2965321"/>
              <a:ext cx="2078730" cy="85932"/>
            </a:xfrm>
            <a:custGeom>
              <a:avLst/>
              <a:gdLst>
                <a:gd name="connsiteX0" fmla="*/ 0 w 1517904"/>
                <a:gd name="connsiteY0" fmla="*/ 36576 h 82296"/>
                <a:gd name="connsiteX1" fmla="*/ 603504 w 1517904"/>
                <a:gd name="connsiteY1" fmla="*/ 45720 h 82296"/>
                <a:gd name="connsiteX2" fmla="*/ 694944 w 1517904"/>
                <a:gd name="connsiteY2" fmla="*/ 64008 h 82296"/>
                <a:gd name="connsiteX3" fmla="*/ 722376 w 1517904"/>
                <a:gd name="connsiteY3" fmla="*/ 73152 h 82296"/>
                <a:gd name="connsiteX4" fmla="*/ 768096 w 1517904"/>
                <a:gd name="connsiteY4" fmla="*/ 82296 h 82296"/>
                <a:gd name="connsiteX5" fmla="*/ 1033272 w 1517904"/>
                <a:gd name="connsiteY5" fmla="*/ 64008 h 82296"/>
                <a:gd name="connsiteX6" fmla="*/ 1152144 w 1517904"/>
                <a:gd name="connsiteY6" fmla="*/ 54864 h 82296"/>
                <a:gd name="connsiteX7" fmla="*/ 1234440 w 1517904"/>
                <a:gd name="connsiteY7" fmla="*/ 36576 h 82296"/>
                <a:gd name="connsiteX8" fmla="*/ 1472184 w 1517904"/>
                <a:gd name="connsiteY8" fmla="*/ 18288 h 82296"/>
                <a:gd name="connsiteX9" fmla="*/ 1517904 w 1517904"/>
                <a:gd name="connsiteY9" fmla="*/ 0 h 8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904" h="82296">
                  <a:moveTo>
                    <a:pt x="0" y="36576"/>
                  </a:moveTo>
                  <a:lnTo>
                    <a:pt x="603504" y="45720"/>
                  </a:lnTo>
                  <a:cubicBezTo>
                    <a:pt x="623402" y="46273"/>
                    <a:pt x="672485" y="57591"/>
                    <a:pt x="694944" y="64008"/>
                  </a:cubicBezTo>
                  <a:cubicBezTo>
                    <a:pt x="704212" y="66656"/>
                    <a:pt x="713025" y="70814"/>
                    <a:pt x="722376" y="73152"/>
                  </a:cubicBezTo>
                  <a:cubicBezTo>
                    <a:pt x="737454" y="76921"/>
                    <a:pt x="752856" y="79248"/>
                    <a:pt x="768096" y="82296"/>
                  </a:cubicBezTo>
                  <a:cubicBezTo>
                    <a:pt x="931039" y="64191"/>
                    <a:pt x="778632" y="79441"/>
                    <a:pt x="1033272" y="64008"/>
                  </a:cubicBezTo>
                  <a:cubicBezTo>
                    <a:pt x="1072940" y="61604"/>
                    <a:pt x="1112520" y="57912"/>
                    <a:pt x="1152144" y="54864"/>
                  </a:cubicBezTo>
                  <a:cubicBezTo>
                    <a:pt x="1200511" y="38742"/>
                    <a:pt x="1163631" y="49450"/>
                    <a:pt x="1234440" y="36576"/>
                  </a:cubicBezTo>
                  <a:cubicBezTo>
                    <a:pt x="1357704" y="14164"/>
                    <a:pt x="1203995" y="31059"/>
                    <a:pt x="1472184" y="18288"/>
                  </a:cubicBezTo>
                  <a:cubicBezTo>
                    <a:pt x="1506082" y="6989"/>
                    <a:pt x="1490995" y="13455"/>
                    <a:pt x="1517904" y="0"/>
                  </a:cubicBezTo>
                </a:path>
              </a:pathLst>
            </a:custGeom>
            <a:ln w="19050">
              <a:solidFill>
                <a:schemeClr val="accent1">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Freeform 5">
              <a:extLst>
                <a:ext uri="{FF2B5EF4-FFF2-40B4-BE49-F238E27FC236}">
                  <a16:creationId xmlns:a16="http://schemas.microsoft.com/office/drawing/2014/main" id="{DDFBF808-D964-6B4A-8EBA-982AAD0ADA12}"/>
                </a:ext>
              </a:extLst>
            </p:cNvPr>
            <p:cNvSpPr/>
            <p:nvPr/>
          </p:nvSpPr>
          <p:spPr>
            <a:xfrm>
              <a:off x="8236319" y="2957525"/>
              <a:ext cx="1878707" cy="87086"/>
            </a:xfrm>
            <a:custGeom>
              <a:avLst/>
              <a:gdLst>
                <a:gd name="connsiteX0" fmla="*/ 0 w 2133628"/>
                <a:gd name="connsiteY0" fmla="*/ 21771 h 87086"/>
                <a:gd name="connsiteX1" fmla="*/ 489857 w 2133628"/>
                <a:gd name="connsiteY1" fmla="*/ 32657 h 87086"/>
                <a:gd name="connsiteX2" fmla="*/ 598714 w 2133628"/>
                <a:gd name="connsiteY2" fmla="*/ 43543 h 87086"/>
                <a:gd name="connsiteX3" fmla="*/ 870857 w 2133628"/>
                <a:gd name="connsiteY3" fmla="*/ 54429 h 87086"/>
                <a:gd name="connsiteX4" fmla="*/ 914400 w 2133628"/>
                <a:gd name="connsiteY4" fmla="*/ 65314 h 87086"/>
                <a:gd name="connsiteX5" fmla="*/ 1012372 w 2133628"/>
                <a:gd name="connsiteY5" fmla="*/ 76200 h 87086"/>
                <a:gd name="connsiteX6" fmla="*/ 1077686 w 2133628"/>
                <a:gd name="connsiteY6" fmla="*/ 87086 h 87086"/>
                <a:gd name="connsiteX7" fmla="*/ 1872343 w 2133628"/>
                <a:gd name="connsiteY7" fmla="*/ 65314 h 87086"/>
                <a:gd name="connsiteX8" fmla="*/ 1926772 w 2133628"/>
                <a:gd name="connsiteY8" fmla="*/ 54429 h 87086"/>
                <a:gd name="connsiteX9" fmla="*/ 2068286 w 2133628"/>
                <a:gd name="connsiteY9" fmla="*/ 32657 h 87086"/>
                <a:gd name="connsiteX10" fmla="*/ 2133600 w 2133628"/>
                <a:gd name="connsiteY10" fmla="*/ 0 h 8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3628" h="87086">
                  <a:moveTo>
                    <a:pt x="0" y="21771"/>
                  </a:moveTo>
                  <a:lnTo>
                    <a:pt x="489857" y="32657"/>
                  </a:lnTo>
                  <a:cubicBezTo>
                    <a:pt x="526300" y="33982"/>
                    <a:pt x="562307" y="41463"/>
                    <a:pt x="598714" y="43543"/>
                  </a:cubicBezTo>
                  <a:cubicBezTo>
                    <a:pt x="689353" y="48723"/>
                    <a:pt x="780143" y="50800"/>
                    <a:pt x="870857" y="54429"/>
                  </a:cubicBezTo>
                  <a:cubicBezTo>
                    <a:pt x="885371" y="58057"/>
                    <a:pt x="899613" y="63039"/>
                    <a:pt x="914400" y="65314"/>
                  </a:cubicBezTo>
                  <a:cubicBezTo>
                    <a:pt x="946876" y="70310"/>
                    <a:pt x="979802" y="71857"/>
                    <a:pt x="1012372" y="76200"/>
                  </a:cubicBezTo>
                  <a:cubicBezTo>
                    <a:pt x="1034250" y="79117"/>
                    <a:pt x="1055915" y="83457"/>
                    <a:pt x="1077686" y="87086"/>
                  </a:cubicBezTo>
                  <a:lnTo>
                    <a:pt x="1872343" y="65314"/>
                  </a:lnTo>
                  <a:cubicBezTo>
                    <a:pt x="1890813" y="64228"/>
                    <a:pt x="1908568" y="57739"/>
                    <a:pt x="1926772" y="54429"/>
                  </a:cubicBezTo>
                  <a:cubicBezTo>
                    <a:pt x="1982166" y="44357"/>
                    <a:pt x="2011188" y="40814"/>
                    <a:pt x="2068286" y="32657"/>
                  </a:cubicBezTo>
                  <a:cubicBezTo>
                    <a:pt x="2137042" y="9739"/>
                    <a:pt x="2133600" y="33835"/>
                    <a:pt x="2133600" y="0"/>
                  </a:cubicBezTo>
                </a:path>
              </a:pathLst>
            </a:custGeom>
            <a:noFill/>
            <a:ln w="222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20B4E3C3-AE67-AA42-81B3-8AFFC138F9CB}"/>
                </a:ext>
              </a:extLst>
            </p:cNvPr>
            <p:cNvSpPr/>
            <p:nvPr/>
          </p:nvSpPr>
          <p:spPr>
            <a:xfrm>
              <a:off x="3908413" y="3971533"/>
              <a:ext cx="1611086" cy="54429"/>
            </a:xfrm>
            <a:custGeom>
              <a:avLst/>
              <a:gdLst>
                <a:gd name="connsiteX0" fmla="*/ 0 w 1611086"/>
                <a:gd name="connsiteY0" fmla="*/ 21772 h 54429"/>
                <a:gd name="connsiteX1" fmla="*/ 859972 w 1611086"/>
                <a:gd name="connsiteY1" fmla="*/ 32658 h 54429"/>
                <a:gd name="connsiteX2" fmla="*/ 979714 w 1611086"/>
                <a:gd name="connsiteY2" fmla="*/ 43543 h 54429"/>
                <a:gd name="connsiteX3" fmla="*/ 1197429 w 1611086"/>
                <a:gd name="connsiteY3" fmla="*/ 54429 h 54429"/>
                <a:gd name="connsiteX4" fmla="*/ 1502229 w 1611086"/>
                <a:gd name="connsiteY4" fmla="*/ 32658 h 54429"/>
                <a:gd name="connsiteX5" fmla="*/ 1534886 w 1611086"/>
                <a:gd name="connsiteY5" fmla="*/ 21772 h 54429"/>
                <a:gd name="connsiteX6" fmla="*/ 1578429 w 1611086"/>
                <a:gd name="connsiteY6" fmla="*/ 10886 h 54429"/>
                <a:gd name="connsiteX7" fmla="*/ 1611086 w 1611086"/>
                <a:gd name="connsiteY7" fmla="*/ 0 h 54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1086" h="54429">
                  <a:moveTo>
                    <a:pt x="0" y="21772"/>
                  </a:moveTo>
                  <a:lnTo>
                    <a:pt x="859972" y="32658"/>
                  </a:lnTo>
                  <a:cubicBezTo>
                    <a:pt x="900041" y="33548"/>
                    <a:pt x="939719" y="40963"/>
                    <a:pt x="979714" y="43543"/>
                  </a:cubicBezTo>
                  <a:cubicBezTo>
                    <a:pt x="1052226" y="48221"/>
                    <a:pt x="1124857" y="50800"/>
                    <a:pt x="1197429" y="54429"/>
                  </a:cubicBezTo>
                  <a:cubicBezTo>
                    <a:pt x="1273915" y="50605"/>
                    <a:pt x="1411666" y="49124"/>
                    <a:pt x="1502229" y="32658"/>
                  </a:cubicBezTo>
                  <a:cubicBezTo>
                    <a:pt x="1513518" y="30605"/>
                    <a:pt x="1523853" y="24924"/>
                    <a:pt x="1534886" y="21772"/>
                  </a:cubicBezTo>
                  <a:cubicBezTo>
                    <a:pt x="1549271" y="17662"/>
                    <a:pt x="1564044" y="14996"/>
                    <a:pt x="1578429" y="10886"/>
                  </a:cubicBezTo>
                  <a:cubicBezTo>
                    <a:pt x="1589462" y="7734"/>
                    <a:pt x="1611086" y="0"/>
                    <a:pt x="1611086" y="0"/>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a:extLst>
              <a:ext uri="{FF2B5EF4-FFF2-40B4-BE49-F238E27FC236}">
                <a16:creationId xmlns:a16="http://schemas.microsoft.com/office/drawing/2014/main" id="{898F03AB-E0F4-1841-9DF2-646F4346D0AF}"/>
              </a:ext>
            </a:extLst>
          </p:cNvPr>
          <p:cNvSpPr txBox="1">
            <a:spLocks/>
          </p:cNvSpPr>
          <p:nvPr/>
        </p:nvSpPr>
        <p:spPr>
          <a:xfrm>
            <a:off x="795099" y="4259883"/>
            <a:ext cx="10058400" cy="1372717"/>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solidFill>
                  <a:schemeClr val="accent1">
                    <a:lumMod val="75000"/>
                  </a:schemeClr>
                </a:solidFill>
              </a:rPr>
              <a:t>Can we learn?</a:t>
            </a:r>
          </a:p>
        </p:txBody>
      </p:sp>
    </p:spTree>
    <p:extLst>
      <p:ext uri="{BB962C8B-B14F-4D97-AF65-F5344CB8AC3E}">
        <p14:creationId xmlns:p14="http://schemas.microsoft.com/office/powerpoint/2010/main" val="140062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649A-FBBB-7D48-94C4-9BD893F6AD0B}"/>
              </a:ext>
            </a:extLst>
          </p:cNvPr>
          <p:cNvSpPr>
            <a:spLocks noGrp="1"/>
          </p:cNvSpPr>
          <p:nvPr>
            <p:ph type="title"/>
          </p:nvPr>
        </p:nvSpPr>
        <p:spPr/>
        <p:txBody>
          <a:bodyPr>
            <a:normAutofit fontScale="90000"/>
          </a:bodyPr>
          <a:lstStyle/>
          <a:p>
            <a:r>
              <a:rPr lang="en-US" dirty="0"/>
              <a:t>Research questions</a:t>
            </a:r>
            <a:r>
              <a:rPr lang="en-US" sz="3600" dirty="0"/>
              <a:t>[2]</a:t>
            </a:r>
            <a:endParaRPr lang="en-US" dirty="0"/>
          </a:p>
        </p:txBody>
      </p:sp>
      <p:sp>
        <p:nvSpPr>
          <p:cNvPr id="4" name="Slide Number Placeholder 3">
            <a:extLst>
              <a:ext uri="{FF2B5EF4-FFF2-40B4-BE49-F238E27FC236}">
                <a16:creationId xmlns:a16="http://schemas.microsoft.com/office/drawing/2014/main" id="{5FB030C5-CC47-024E-8C45-CF9916F740C7}"/>
              </a:ext>
            </a:extLst>
          </p:cNvPr>
          <p:cNvSpPr>
            <a:spLocks noGrp="1"/>
          </p:cNvSpPr>
          <p:nvPr>
            <p:ph type="sldNum" sz="quarter" idx="12"/>
          </p:nvPr>
        </p:nvSpPr>
        <p:spPr/>
        <p:txBody>
          <a:bodyPr/>
          <a:lstStyle/>
          <a:p>
            <a:fld id="{71BA62B7-31E8-0240-A4A2-7CFEA4FD012E}" type="slidenum">
              <a:rPr lang="en-US" smtClean="0"/>
              <a:t>5</a:t>
            </a:fld>
            <a:endParaRPr lang="en-US" dirty="0"/>
          </a:p>
        </p:txBody>
      </p:sp>
      <p:sp>
        <p:nvSpPr>
          <p:cNvPr id="6" name="Content Placeholder 2">
            <a:extLst>
              <a:ext uri="{FF2B5EF4-FFF2-40B4-BE49-F238E27FC236}">
                <a16:creationId xmlns:a16="http://schemas.microsoft.com/office/drawing/2014/main" id="{F6A903FE-559F-F04F-99D5-B6FE584815EB}"/>
              </a:ext>
            </a:extLst>
          </p:cNvPr>
          <p:cNvSpPr txBox="1">
            <a:spLocks/>
          </p:cNvSpPr>
          <p:nvPr/>
        </p:nvSpPr>
        <p:spPr>
          <a:xfrm>
            <a:off x="823106" y="2402115"/>
            <a:ext cx="10058400" cy="273129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600" b="1" dirty="0"/>
              <a:t>RQ2:  </a:t>
            </a:r>
          </a:p>
          <a:p>
            <a:pPr marL="0" indent="0">
              <a:lnSpc>
                <a:spcPct val="170000"/>
              </a:lnSpc>
              <a:buNone/>
            </a:pPr>
            <a:r>
              <a:rPr lang="en-US" sz="1800" dirty="0"/>
              <a:t> </a:t>
            </a:r>
            <a:r>
              <a:rPr lang="en-US" dirty="0"/>
              <a:t>Do the prediction models lead to a system performance that approximates an analytically-defined optimum (real loss lower than 10% )?</a:t>
            </a:r>
          </a:p>
          <a:p>
            <a:endParaRPr lang="en-US" sz="1800" dirty="0"/>
          </a:p>
        </p:txBody>
      </p:sp>
      <p:sp>
        <p:nvSpPr>
          <p:cNvPr id="3" name="Freeform 2">
            <a:extLst>
              <a:ext uri="{FF2B5EF4-FFF2-40B4-BE49-F238E27FC236}">
                <a16:creationId xmlns:a16="http://schemas.microsoft.com/office/drawing/2014/main" id="{7A64DE44-F5B1-E647-B6F8-42483A48CC75}"/>
              </a:ext>
            </a:extLst>
          </p:cNvPr>
          <p:cNvSpPr/>
          <p:nvPr/>
        </p:nvSpPr>
        <p:spPr>
          <a:xfrm>
            <a:off x="5103384" y="3897087"/>
            <a:ext cx="404787" cy="401190"/>
          </a:xfrm>
          <a:custGeom>
            <a:avLst/>
            <a:gdLst>
              <a:gd name="connsiteX0" fmla="*/ 587828 w 587828"/>
              <a:gd name="connsiteY0" fmla="*/ 0 h 566057"/>
              <a:gd name="connsiteX1" fmla="*/ 566057 w 587828"/>
              <a:gd name="connsiteY1" fmla="*/ 141514 h 566057"/>
              <a:gd name="connsiteX2" fmla="*/ 555171 w 587828"/>
              <a:gd name="connsiteY2" fmla="*/ 174171 h 566057"/>
              <a:gd name="connsiteX3" fmla="*/ 511628 w 587828"/>
              <a:gd name="connsiteY3" fmla="*/ 217714 h 566057"/>
              <a:gd name="connsiteX4" fmla="*/ 435428 w 587828"/>
              <a:gd name="connsiteY4" fmla="*/ 304800 h 566057"/>
              <a:gd name="connsiteX5" fmla="*/ 370114 w 587828"/>
              <a:gd name="connsiteY5" fmla="*/ 348343 h 566057"/>
              <a:gd name="connsiteX6" fmla="*/ 293914 w 587828"/>
              <a:gd name="connsiteY6" fmla="*/ 413657 h 566057"/>
              <a:gd name="connsiteX7" fmla="*/ 228600 w 587828"/>
              <a:gd name="connsiteY7" fmla="*/ 435428 h 566057"/>
              <a:gd name="connsiteX8" fmla="*/ 119742 w 587828"/>
              <a:gd name="connsiteY8" fmla="*/ 522514 h 566057"/>
              <a:gd name="connsiteX9" fmla="*/ 0 w 587828"/>
              <a:gd name="connsiteY9" fmla="*/ 566057 h 56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7828" h="566057">
                <a:moveTo>
                  <a:pt x="587828" y="0"/>
                </a:moveTo>
                <a:cubicBezTo>
                  <a:pt x="579056" y="78947"/>
                  <a:pt x="583196" y="81527"/>
                  <a:pt x="566057" y="141514"/>
                </a:cubicBezTo>
                <a:cubicBezTo>
                  <a:pt x="562905" y="152547"/>
                  <a:pt x="561840" y="164834"/>
                  <a:pt x="555171" y="174171"/>
                </a:cubicBezTo>
                <a:cubicBezTo>
                  <a:pt x="543240" y="190874"/>
                  <a:pt x="523014" y="200635"/>
                  <a:pt x="511628" y="217714"/>
                </a:cubicBezTo>
                <a:cubicBezTo>
                  <a:pt x="475625" y="271720"/>
                  <a:pt x="499108" y="241120"/>
                  <a:pt x="435428" y="304800"/>
                </a:cubicBezTo>
                <a:cubicBezTo>
                  <a:pt x="394657" y="345571"/>
                  <a:pt x="417376" y="332589"/>
                  <a:pt x="370114" y="348343"/>
                </a:cubicBezTo>
                <a:cubicBezTo>
                  <a:pt x="348326" y="370131"/>
                  <a:pt x="321844" y="399692"/>
                  <a:pt x="293914" y="413657"/>
                </a:cubicBezTo>
                <a:cubicBezTo>
                  <a:pt x="273388" y="423920"/>
                  <a:pt x="250371" y="428171"/>
                  <a:pt x="228600" y="435428"/>
                </a:cubicBezTo>
                <a:cubicBezTo>
                  <a:pt x="192314" y="464457"/>
                  <a:pt x="163826" y="507819"/>
                  <a:pt x="119742" y="522514"/>
                </a:cubicBezTo>
                <a:cubicBezTo>
                  <a:pt x="14074" y="557737"/>
                  <a:pt x="52560" y="539776"/>
                  <a:pt x="0" y="566057"/>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16FC5A4F-A195-B24E-AF61-19B59D9DA63C}"/>
              </a:ext>
            </a:extLst>
          </p:cNvPr>
          <p:cNvSpPr/>
          <p:nvPr/>
        </p:nvSpPr>
        <p:spPr>
          <a:xfrm>
            <a:off x="5508171" y="3944502"/>
            <a:ext cx="391886" cy="353776"/>
          </a:xfrm>
          <a:custGeom>
            <a:avLst/>
            <a:gdLst>
              <a:gd name="connsiteX0" fmla="*/ 0 w 348343"/>
              <a:gd name="connsiteY0" fmla="*/ 0 h 391927"/>
              <a:gd name="connsiteX1" fmla="*/ 54429 w 348343"/>
              <a:gd name="connsiteY1" fmla="*/ 97971 h 391927"/>
              <a:gd name="connsiteX2" fmla="*/ 87086 w 348343"/>
              <a:gd name="connsiteY2" fmla="*/ 152400 h 391927"/>
              <a:gd name="connsiteX3" fmla="*/ 119743 w 348343"/>
              <a:gd name="connsiteY3" fmla="*/ 185057 h 391927"/>
              <a:gd name="connsiteX4" fmla="*/ 141514 w 348343"/>
              <a:gd name="connsiteY4" fmla="*/ 217714 h 391927"/>
              <a:gd name="connsiteX5" fmla="*/ 185057 w 348343"/>
              <a:gd name="connsiteY5" fmla="*/ 261257 h 391927"/>
              <a:gd name="connsiteX6" fmla="*/ 206829 w 348343"/>
              <a:gd name="connsiteY6" fmla="*/ 293914 h 391927"/>
              <a:gd name="connsiteX7" fmla="*/ 304800 w 348343"/>
              <a:gd name="connsiteY7" fmla="*/ 370114 h 391927"/>
              <a:gd name="connsiteX8" fmla="*/ 348343 w 348343"/>
              <a:gd name="connsiteY8" fmla="*/ 391885 h 39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343" h="391927">
                <a:moveTo>
                  <a:pt x="0" y="0"/>
                </a:moveTo>
                <a:cubicBezTo>
                  <a:pt x="36478" y="91192"/>
                  <a:pt x="2650" y="20302"/>
                  <a:pt x="54429" y="97971"/>
                </a:cubicBezTo>
                <a:cubicBezTo>
                  <a:pt x="66165" y="115576"/>
                  <a:pt x="74391" y="135473"/>
                  <a:pt x="87086" y="152400"/>
                </a:cubicBezTo>
                <a:cubicBezTo>
                  <a:pt x="96323" y="164716"/>
                  <a:pt x="109888" y="173230"/>
                  <a:pt x="119743" y="185057"/>
                </a:cubicBezTo>
                <a:cubicBezTo>
                  <a:pt x="128118" y="195108"/>
                  <a:pt x="133000" y="207781"/>
                  <a:pt x="141514" y="217714"/>
                </a:cubicBezTo>
                <a:cubicBezTo>
                  <a:pt x="154872" y="233299"/>
                  <a:pt x="173671" y="244178"/>
                  <a:pt x="185057" y="261257"/>
                </a:cubicBezTo>
                <a:cubicBezTo>
                  <a:pt x="192314" y="272143"/>
                  <a:pt x="198214" y="284068"/>
                  <a:pt x="206829" y="293914"/>
                </a:cubicBezTo>
                <a:cubicBezTo>
                  <a:pt x="269399" y="365423"/>
                  <a:pt x="240415" y="333323"/>
                  <a:pt x="304800" y="370114"/>
                </a:cubicBezTo>
                <a:cubicBezTo>
                  <a:pt x="346422" y="393898"/>
                  <a:pt x="322725" y="391885"/>
                  <a:pt x="348343" y="391885"/>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DEAC3A1-6CD7-E54E-8130-6520CBA5A564}"/>
              </a:ext>
            </a:extLst>
          </p:cNvPr>
          <p:cNvSpPr/>
          <p:nvPr/>
        </p:nvSpPr>
        <p:spPr>
          <a:xfrm>
            <a:off x="4576031" y="4284829"/>
            <a:ext cx="2010487" cy="369332"/>
          </a:xfrm>
          <a:prstGeom prst="rect">
            <a:avLst/>
          </a:prstGeom>
        </p:spPr>
        <p:txBody>
          <a:bodyPr wrap="none">
            <a:spAutoFit/>
          </a:bodyPr>
          <a:lstStyle/>
          <a:p>
            <a:r>
              <a:rPr lang="en-US" dirty="0"/>
              <a:t>of performance</a:t>
            </a:r>
          </a:p>
        </p:txBody>
      </p:sp>
      <p:sp>
        <p:nvSpPr>
          <p:cNvPr id="9" name="Title 1">
            <a:extLst>
              <a:ext uri="{FF2B5EF4-FFF2-40B4-BE49-F238E27FC236}">
                <a16:creationId xmlns:a16="http://schemas.microsoft.com/office/drawing/2014/main" id="{E9627413-D40A-464F-84F1-0041BE6B8B5A}"/>
              </a:ext>
            </a:extLst>
          </p:cNvPr>
          <p:cNvSpPr txBox="1">
            <a:spLocks/>
          </p:cNvSpPr>
          <p:nvPr/>
        </p:nvSpPr>
        <p:spPr>
          <a:xfrm>
            <a:off x="706120" y="4978505"/>
            <a:ext cx="10058400" cy="1439828"/>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solidFill>
                  <a:schemeClr val="accent1">
                    <a:lumMod val="75000"/>
                  </a:schemeClr>
                </a:solidFill>
              </a:rPr>
              <a:t>How good? </a:t>
            </a:r>
          </a:p>
        </p:txBody>
      </p:sp>
    </p:spTree>
    <p:extLst>
      <p:ext uri="{BB962C8B-B14F-4D97-AF65-F5344CB8AC3E}">
        <p14:creationId xmlns:p14="http://schemas.microsoft.com/office/powerpoint/2010/main" val="369716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649A-FBBB-7D48-94C4-9BD893F6AD0B}"/>
              </a:ext>
            </a:extLst>
          </p:cNvPr>
          <p:cNvSpPr>
            <a:spLocks noGrp="1"/>
          </p:cNvSpPr>
          <p:nvPr>
            <p:ph type="title"/>
          </p:nvPr>
        </p:nvSpPr>
        <p:spPr/>
        <p:txBody>
          <a:bodyPr>
            <a:normAutofit fontScale="90000"/>
          </a:bodyPr>
          <a:lstStyle/>
          <a:p>
            <a:r>
              <a:rPr lang="en-US" dirty="0"/>
              <a:t>Research questions</a:t>
            </a:r>
            <a:r>
              <a:rPr lang="en-US" sz="3600" dirty="0"/>
              <a:t>[3]</a:t>
            </a:r>
            <a:endParaRPr lang="en-US" dirty="0"/>
          </a:p>
        </p:txBody>
      </p:sp>
      <p:sp>
        <p:nvSpPr>
          <p:cNvPr id="3" name="Content Placeholder 2">
            <a:extLst>
              <a:ext uri="{FF2B5EF4-FFF2-40B4-BE49-F238E27FC236}">
                <a16:creationId xmlns:a16="http://schemas.microsoft.com/office/drawing/2014/main" id="{7E516122-06A0-AB42-AABB-3571B1D86B52}"/>
              </a:ext>
            </a:extLst>
          </p:cNvPr>
          <p:cNvSpPr>
            <a:spLocks noGrp="1"/>
          </p:cNvSpPr>
          <p:nvPr>
            <p:ph idx="1"/>
          </p:nvPr>
        </p:nvSpPr>
        <p:spPr>
          <a:xfrm>
            <a:off x="808591" y="2424143"/>
            <a:ext cx="10058400" cy="1879088"/>
          </a:xfrm>
        </p:spPr>
        <p:txBody>
          <a:bodyPr>
            <a:normAutofit/>
          </a:bodyPr>
          <a:lstStyle/>
          <a:p>
            <a:r>
              <a:rPr lang="en-US" sz="2600" b="1" dirty="0"/>
              <a:t>RQ3</a:t>
            </a:r>
            <a:r>
              <a:rPr lang="en-US" dirty="0"/>
              <a:t>:  </a:t>
            </a:r>
          </a:p>
          <a:p>
            <a:pPr marL="0" indent="0">
              <a:lnSpc>
                <a:spcPct val="150000"/>
              </a:lnSpc>
              <a:buNone/>
            </a:pPr>
            <a:r>
              <a:rPr lang="en-US" dirty="0"/>
              <a:t> Can the suggested methodology properly select the best prediction model without requiring the models to be deployed on a real system?</a:t>
            </a:r>
          </a:p>
          <a:p>
            <a:pPr marL="0" indent="0">
              <a:lnSpc>
                <a:spcPct val="160000"/>
              </a:lnSpc>
              <a:buNone/>
            </a:pPr>
            <a:endParaRPr lang="en-US" dirty="0"/>
          </a:p>
          <a:p>
            <a:endParaRPr lang="en-US" dirty="0"/>
          </a:p>
        </p:txBody>
      </p:sp>
      <p:sp>
        <p:nvSpPr>
          <p:cNvPr id="4" name="Slide Number Placeholder 3">
            <a:extLst>
              <a:ext uri="{FF2B5EF4-FFF2-40B4-BE49-F238E27FC236}">
                <a16:creationId xmlns:a16="http://schemas.microsoft.com/office/drawing/2014/main" id="{5FB030C5-CC47-024E-8C45-CF9916F740C7}"/>
              </a:ext>
            </a:extLst>
          </p:cNvPr>
          <p:cNvSpPr>
            <a:spLocks noGrp="1"/>
          </p:cNvSpPr>
          <p:nvPr>
            <p:ph type="sldNum" sz="quarter" idx="12"/>
          </p:nvPr>
        </p:nvSpPr>
        <p:spPr/>
        <p:txBody>
          <a:bodyPr/>
          <a:lstStyle/>
          <a:p>
            <a:fld id="{71BA62B7-31E8-0240-A4A2-7CFEA4FD012E}" type="slidenum">
              <a:rPr lang="en-US" smtClean="0"/>
              <a:t>6</a:t>
            </a:fld>
            <a:endParaRPr lang="en-US" dirty="0"/>
          </a:p>
        </p:txBody>
      </p:sp>
      <p:sp>
        <p:nvSpPr>
          <p:cNvPr id="5" name="Title 1">
            <a:extLst>
              <a:ext uri="{FF2B5EF4-FFF2-40B4-BE49-F238E27FC236}">
                <a16:creationId xmlns:a16="http://schemas.microsoft.com/office/drawing/2014/main" id="{1C2044C6-90FF-0047-AA17-49B6D22D205C}"/>
              </a:ext>
            </a:extLst>
          </p:cNvPr>
          <p:cNvSpPr txBox="1">
            <a:spLocks/>
          </p:cNvSpPr>
          <p:nvPr/>
        </p:nvSpPr>
        <p:spPr>
          <a:xfrm>
            <a:off x="808591" y="4303230"/>
            <a:ext cx="10058400" cy="1342317"/>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solidFill>
                  <a:schemeClr val="accent1">
                    <a:lumMod val="75000"/>
                  </a:schemeClr>
                </a:solidFill>
              </a:rPr>
              <a:t>Do we make the right selection ?</a:t>
            </a:r>
          </a:p>
        </p:txBody>
      </p:sp>
    </p:spTree>
    <p:extLst>
      <p:ext uri="{BB962C8B-B14F-4D97-AF65-F5344CB8AC3E}">
        <p14:creationId xmlns:p14="http://schemas.microsoft.com/office/powerpoint/2010/main" val="1030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49F2-F923-984B-9224-204323A500A1}"/>
              </a:ext>
            </a:extLst>
          </p:cNvPr>
          <p:cNvSpPr>
            <a:spLocks noGrp="1"/>
          </p:cNvSpPr>
          <p:nvPr>
            <p:ph type="title"/>
          </p:nvPr>
        </p:nvSpPr>
        <p:spPr/>
        <p:txBody>
          <a:bodyPr>
            <a:normAutofit fontScale="90000"/>
          </a:bodyPr>
          <a:lstStyle/>
          <a:p>
            <a:r>
              <a:rPr lang="en-US" dirty="0"/>
              <a:t>Methodology overview</a:t>
            </a:r>
          </a:p>
        </p:txBody>
      </p:sp>
      <p:sp>
        <p:nvSpPr>
          <p:cNvPr id="4" name="Slide Number Placeholder 3">
            <a:extLst>
              <a:ext uri="{FF2B5EF4-FFF2-40B4-BE49-F238E27FC236}">
                <a16:creationId xmlns:a16="http://schemas.microsoft.com/office/drawing/2014/main" id="{66536B52-8720-F74F-9250-042C181358D4}"/>
              </a:ext>
            </a:extLst>
          </p:cNvPr>
          <p:cNvSpPr>
            <a:spLocks noGrp="1"/>
          </p:cNvSpPr>
          <p:nvPr>
            <p:ph type="sldNum" sz="quarter" idx="12"/>
          </p:nvPr>
        </p:nvSpPr>
        <p:spPr/>
        <p:txBody>
          <a:bodyPr/>
          <a:lstStyle/>
          <a:p>
            <a:fld id="{71BA62B7-31E8-0240-A4A2-7CFEA4FD012E}" type="slidenum">
              <a:rPr lang="en-US" smtClean="0"/>
              <a:t>7</a:t>
            </a:fld>
            <a:endParaRPr lang="en-US" dirty="0"/>
          </a:p>
        </p:txBody>
      </p:sp>
      <p:sp>
        <p:nvSpPr>
          <p:cNvPr id="3" name="TextBox 2">
            <a:extLst>
              <a:ext uri="{FF2B5EF4-FFF2-40B4-BE49-F238E27FC236}">
                <a16:creationId xmlns:a16="http://schemas.microsoft.com/office/drawing/2014/main" id="{F73FC3AB-92ED-FB47-A579-B3D4C97D596D}"/>
              </a:ext>
            </a:extLst>
          </p:cNvPr>
          <p:cNvSpPr txBox="1"/>
          <p:nvPr/>
        </p:nvSpPr>
        <p:spPr>
          <a:xfrm>
            <a:off x="3845669" y="1757577"/>
            <a:ext cx="728084" cy="400110"/>
          </a:xfrm>
          <a:prstGeom prst="rect">
            <a:avLst/>
          </a:prstGeom>
          <a:noFill/>
        </p:spPr>
        <p:txBody>
          <a:bodyPr wrap="none" rtlCol="0">
            <a:spAutoFit/>
          </a:bodyPr>
          <a:lstStyle/>
          <a:p>
            <a:r>
              <a:rPr lang="en-US" sz="2000" dirty="0"/>
              <a:t>RQ1</a:t>
            </a:r>
          </a:p>
        </p:txBody>
      </p:sp>
      <p:sp>
        <p:nvSpPr>
          <p:cNvPr id="39" name="TextBox 38">
            <a:extLst>
              <a:ext uri="{FF2B5EF4-FFF2-40B4-BE49-F238E27FC236}">
                <a16:creationId xmlns:a16="http://schemas.microsoft.com/office/drawing/2014/main" id="{9D8EAFF2-8AD5-1840-86C9-682F052C0406}"/>
              </a:ext>
            </a:extLst>
          </p:cNvPr>
          <p:cNvSpPr txBox="1"/>
          <p:nvPr/>
        </p:nvSpPr>
        <p:spPr>
          <a:xfrm>
            <a:off x="7737312" y="1751668"/>
            <a:ext cx="728084" cy="400110"/>
          </a:xfrm>
          <a:prstGeom prst="rect">
            <a:avLst/>
          </a:prstGeom>
          <a:noFill/>
        </p:spPr>
        <p:txBody>
          <a:bodyPr wrap="none" rtlCol="0">
            <a:spAutoFit/>
          </a:bodyPr>
          <a:lstStyle/>
          <a:p>
            <a:r>
              <a:rPr lang="en-US" sz="2000" dirty="0"/>
              <a:t>RQ2</a:t>
            </a:r>
          </a:p>
        </p:txBody>
      </p:sp>
      <p:sp>
        <p:nvSpPr>
          <p:cNvPr id="40" name="TextBox 39">
            <a:extLst>
              <a:ext uri="{FF2B5EF4-FFF2-40B4-BE49-F238E27FC236}">
                <a16:creationId xmlns:a16="http://schemas.microsoft.com/office/drawing/2014/main" id="{78F49664-B8A4-ED46-93A6-7F57E6EDAFBB}"/>
              </a:ext>
            </a:extLst>
          </p:cNvPr>
          <p:cNvSpPr txBox="1"/>
          <p:nvPr/>
        </p:nvSpPr>
        <p:spPr>
          <a:xfrm>
            <a:off x="10281152" y="1759894"/>
            <a:ext cx="728084" cy="400110"/>
          </a:xfrm>
          <a:prstGeom prst="rect">
            <a:avLst/>
          </a:prstGeom>
          <a:noFill/>
        </p:spPr>
        <p:txBody>
          <a:bodyPr wrap="none" rtlCol="0">
            <a:spAutoFit/>
          </a:bodyPr>
          <a:lstStyle/>
          <a:p>
            <a:r>
              <a:rPr lang="en-US" sz="2000" dirty="0"/>
              <a:t>RQ3</a:t>
            </a:r>
          </a:p>
        </p:txBody>
      </p:sp>
      <p:grpSp>
        <p:nvGrpSpPr>
          <p:cNvPr id="69" name="Group 68">
            <a:extLst>
              <a:ext uri="{FF2B5EF4-FFF2-40B4-BE49-F238E27FC236}">
                <a16:creationId xmlns:a16="http://schemas.microsoft.com/office/drawing/2014/main" id="{9F059ACB-0BFB-E142-8E22-7E062EA1208F}"/>
              </a:ext>
            </a:extLst>
          </p:cNvPr>
          <p:cNvGrpSpPr/>
          <p:nvPr/>
        </p:nvGrpSpPr>
        <p:grpSpPr>
          <a:xfrm>
            <a:off x="112242" y="2327782"/>
            <a:ext cx="4217212" cy="2821880"/>
            <a:chOff x="112242" y="2327782"/>
            <a:chExt cx="4217212" cy="2821880"/>
          </a:xfrm>
        </p:grpSpPr>
        <p:grpSp>
          <p:nvGrpSpPr>
            <p:cNvPr id="62" name="Group 61">
              <a:extLst>
                <a:ext uri="{FF2B5EF4-FFF2-40B4-BE49-F238E27FC236}">
                  <a16:creationId xmlns:a16="http://schemas.microsoft.com/office/drawing/2014/main" id="{A956029B-2214-E84A-ABEF-013E2B5E4D4B}"/>
                </a:ext>
              </a:extLst>
            </p:cNvPr>
            <p:cNvGrpSpPr/>
            <p:nvPr/>
          </p:nvGrpSpPr>
          <p:grpSpPr>
            <a:xfrm>
              <a:off x="112242" y="3211522"/>
              <a:ext cx="4206430" cy="1938140"/>
              <a:chOff x="373506" y="3211522"/>
              <a:chExt cx="4206430" cy="1938140"/>
            </a:xfrm>
          </p:grpSpPr>
          <p:grpSp>
            <p:nvGrpSpPr>
              <p:cNvPr id="20" name="Group 19">
                <a:extLst>
                  <a:ext uri="{FF2B5EF4-FFF2-40B4-BE49-F238E27FC236}">
                    <a16:creationId xmlns:a16="http://schemas.microsoft.com/office/drawing/2014/main" id="{A992930A-672C-134C-B3A5-408A318CE05B}"/>
                  </a:ext>
                </a:extLst>
              </p:cNvPr>
              <p:cNvGrpSpPr/>
              <p:nvPr/>
            </p:nvGrpSpPr>
            <p:grpSpPr>
              <a:xfrm rot="16469938">
                <a:off x="1855139" y="4886599"/>
                <a:ext cx="380993" cy="145133"/>
                <a:chOff x="1131337" y="2358499"/>
                <a:chExt cx="254822" cy="113145"/>
              </a:xfrm>
            </p:grpSpPr>
            <p:sp>
              <p:nvSpPr>
                <p:cNvPr id="31" name="Oval 30">
                  <a:extLst>
                    <a:ext uri="{FF2B5EF4-FFF2-40B4-BE49-F238E27FC236}">
                      <a16:creationId xmlns:a16="http://schemas.microsoft.com/office/drawing/2014/main" id="{B5079A24-8132-2E4B-B160-E99DA3755475}"/>
                    </a:ext>
                  </a:extLst>
                </p:cNvPr>
                <p:cNvSpPr/>
                <p:nvPr/>
              </p:nvSpPr>
              <p:spPr>
                <a:xfrm>
                  <a:off x="1131337" y="2358499"/>
                  <a:ext cx="100346" cy="11314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7918A914-FC72-9240-A476-DDB023DC2C5B}"/>
                    </a:ext>
                  </a:extLst>
                </p:cNvPr>
                <p:cNvCxnSpPr>
                  <a:cxnSpLocks/>
                </p:cNvCxnSpPr>
                <p:nvPr/>
              </p:nvCxnSpPr>
              <p:spPr>
                <a:xfrm rot="5130062" flipH="1" flipV="1">
                  <a:off x="1287115" y="2309272"/>
                  <a:ext cx="3066" cy="195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Rounded Rectangle 17">
                <a:extLst>
                  <a:ext uri="{FF2B5EF4-FFF2-40B4-BE49-F238E27FC236}">
                    <a16:creationId xmlns:a16="http://schemas.microsoft.com/office/drawing/2014/main" id="{524D03FB-2C5D-6A44-A82B-71E0BF339C5D}"/>
                  </a:ext>
                </a:extLst>
              </p:cNvPr>
              <p:cNvSpPr/>
              <p:nvPr/>
            </p:nvSpPr>
            <p:spPr>
              <a:xfrm>
                <a:off x="373506" y="3282378"/>
                <a:ext cx="3928915" cy="14619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sp>
            <p:nvSpPr>
              <p:cNvPr id="19" name="TextBox 18">
                <a:extLst>
                  <a:ext uri="{FF2B5EF4-FFF2-40B4-BE49-F238E27FC236}">
                    <a16:creationId xmlns:a16="http://schemas.microsoft.com/office/drawing/2014/main" id="{0EAB395D-E559-8C44-8D04-3ED37B8AC797}"/>
                  </a:ext>
                </a:extLst>
              </p:cNvPr>
              <p:cNvSpPr txBox="1"/>
              <p:nvPr/>
            </p:nvSpPr>
            <p:spPr>
              <a:xfrm>
                <a:off x="428302" y="3211522"/>
                <a:ext cx="4151634" cy="1477327"/>
              </a:xfrm>
              <a:prstGeom prst="rect">
                <a:avLst/>
              </a:prstGeom>
              <a:noFill/>
            </p:spPr>
            <p:txBody>
              <a:bodyPr wrap="square" rtlCol="0">
                <a:spAutoFit/>
              </a:bodyPr>
              <a:lstStyle/>
              <a:p>
                <a:pPr>
                  <a:lnSpc>
                    <a:spcPct val="150000"/>
                  </a:lnSpc>
                </a:pPr>
                <a:r>
                  <a:rPr lang="en-US" sz="2000" dirty="0"/>
                  <a:t>1.1</a:t>
                </a:r>
                <a:r>
                  <a:rPr lang="en-US" sz="2000" b="1" dirty="0">
                    <a:solidFill>
                      <a:srgbClr val="A73712"/>
                    </a:solidFill>
                  </a:rPr>
                  <a:t>*</a:t>
                </a:r>
                <a:r>
                  <a:rPr lang="en-US" sz="2000" dirty="0"/>
                  <a:t> Generate data</a:t>
                </a:r>
              </a:p>
              <a:p>
                <a:pPr>
                  <a:lnSpc>
                    <a:spcPct val="150000"/>
                  </a:lnSpc>
                </a:pPr>
                <a:r>
                  <a:rPr lang="en-US" sz="2000" dirty="0"/>
                  <a:t>1.2  Method choice &amp; tuning</a:t>
                </a:r>
              </a:p>
              <a:p>
                <a:pPr>
                  <a:lnSpc>
                    <a:spcPct val="150000"/>
                  </a:lnSpc>
                </a:pPr>
                <a:r>
                  <a:rPr lang="en-US" sz="2000" dirty="0"/>
                  <a:t>1.3</a:t>
                </a:r>
                <a:r>
                  <a:rPr lang="en-US" sz="2000" b="1" dirty="0">
                    <a:solidFill>
                      <a:srgbClr val="A73712"/>
                    </a:solidFill>
                  </a:rPr>
                  <a:t>*</a:t>
                </a:r>
                <a:r>
                  <a:rPr lang="en-US" sz="2000" dirty="0"/>
                  <a:t> Feature selection</a:t>
                </a:r>
              </a:p>
            </p:txBody>
          </p:sp>
        </p:grpSp>
        <p:grpSp>
          <p:nvGrpSpPr>
            <p:cNvPr id="58" name="Group 57">
              <a:extLst>
                <a:ext uri="{FF2B5EF4-FFF2-40B4-BE49-F238E27FC236}">
                  <a16:creationId xmlns:a16="http://schemas.microsoft.com/office/drawing/2014/main" id="{B999C5BE-9ADC-2E49-8A8A-61EF052208DB}"/>
                </a:ext>
              </a:extLst>
            </p:cNvPr>
            <p:cNvGrpSpPr/>
            <p:nvPr/>
          </p:nvGrpSpPr>
          <p:grpSpPr>
            <a:xfrm>
              <a:off x="199334" y="2327782"/>
              <a:ext cx="4130120" cy="584775"/>
              <a:chOff x="126194" y="3009061"/>
              <a:chExt cx="4130120" cy="584775"/>
            </a:xfrm>
          </p:grpSpPr>
          <p:sp>
            <p:nvSpPr>
              <p:cNvPr id="13" name="TextBox 12">
                <a:extLst>
                  <a:ext uri="{FF2B5EF4-FFF2-40B4-BE49-F238E27FC236}">
                    <a16:creationId xmlns:a16="http://schemas.microsoft.com/office/drawing/2014/main" id="{383B9294-BB45-E549-ADA5-FA16807A1F21}"/>
                  </a:ext>
                </a:extLst>
              </p:cNvPr>
              <p:cNvSpPr txBox="1"/>
              <p:nvPr/>
            </p:nvSpPr>
            <p:spPr>
              <a:xfrm>
                <a:off x="1209985" y="3009061"/>
                <a:ext cx="2784399" cy="584775"/>
              </a:xfrm>
              <a:prstGeom prst="rect">
                <a:avLst/>
              </a:prstGeom>
              <a:noFill/>
            </p:spPr>
            <p:txBody>
              <a:bodyPr wrap="square" rtlCol="0">
                <a:spAutoFit/>
              </a:bodyPr>
              <a:lstStyle/>
              <a:p>
                <a:r>
                  <a:rPr lang="en-US" sz="3200" dirty="0"/>
                  <a:t>1</a:t>
                </a:r>
                <a:r>
                  <a:rPr lang="en-US" dirty="0"/>
                  <a:t>.Preparing</a:t>
                </a:r>
              </a:p>
            </p:txBody>
          </p:sp>
          <p:sp>
            <p:nvSpPr>
              <p:cNvPr id="49" name="Freeform 48">
                <a:extLst>
                  <a:ext uri="{FF2B5EF4-FFF2-40B4-BE49-F238E27FC236}">
                    <a16:creationId xmlns:a16="http://schemas.microsoft.com/office/drawing/2014/main" id="{F27F4055-42B0-BC49-829D-BFA3A67AC94B}"/>
                  </a:ext>
                </a:extLst>
              </p:cNvPr>
              <p:cNvSpPr/>
              <p:nvPr/>
            </p:nvSpPr>
            <p:spPr>
              <a:xfrm>
                <a:off x="126194" y="3024608"/>
                <a:ext cx="4130120" cy="545906"/>
              </a:xfrm>
              <a:custGeom>
                <a:avLst/>
                <a:gdLst>
                  <a:gd name="connsiteX0" fmla="*/ 15320 w 4130120"/>
                  <a:gd name="connsiteY0" fmla="*/ 1621 h 545906"/>
                  <a:gd name="connsiteX1" fmla="*/ 26206 w 4130120"/>
                  <a:gd name="connsiteY1" fmla="*/ 77821 h 545906"/>
                  <a:gd name="connsiteX2" fmla="*/ 47977 w 4130120"/>
                  <a:gd name="connsiteY2" fmla="*/ 197563 h 545906"/>
                  <a:gd name="connsiteX3" fmla="*/ 58863 w 4130120"/>
                  <a:gd name="connsiteY3" fmla="*/ 284649 h 545906"/>
                  <a:gd name="connsiteX4" fmla="*/ 80635 w 4130120"/>
                  <a:gd name="connsiteY4" fmla="*/ 349963 h 545906"/>
                  <a:gd name="connsiteX5" fmla="*/ 102406 w 4130120"/>
                  <a:gd name="connsiteY5" fmla="*/ 415278 h 545906"/>
                  <a:gd name="connsiteX6" fmla="*/ 178606 w 4130120"/>
                  <a:gd name="connsiteY6" fmla="*/ 491478 h 545906"/>
                  <a:gd name="connsiteX7" fmla="*/ 744663 w 4130120"/>
                  <a:gd name="connsiteY7" fmla="*/ 502363 h 545906"/>
                  <a:gd name="connsiteX8" fmla="*/ 1321606 w 4130120"/>
                  <a:gd name="connsiteY8" fmla="*/ 491478 h 545906"/>
                  <a:gd name="connsiteX9" fmla="*/ 1789692 w 4130120"/>
                  <a:gd name="connsiteY9" fmla="*/ 502363 h 545906"/>
                  <a:gd name="connsiteX10" fmla="*/ 2649663 w 4130120"/>
                  <a:gd name="connsiteY10" fmla="*/ 513249 h 545906"/>
                  <a:gd name="connsiteX11" fmla="*/ 3553177 w 4130120"/>
                  <a:gd name="connsiteY11" fmla="*/ 545906 h 545906"/>
                  <a:gd name="connsiteX12" fmla="*/ 3803549 w 4130120"/>
                  <a:gd name="connsiteY12" fmla="*/ 535021 h 545906"/>
                  <a:gd name="connsiteX13" fmla="*/ 3923292 w 4130120"/>
                  <a:gd name="connsiteY13" fmla="*/ 545906 h 545906"/>
                  <a:gd name="connsiteX14" fmla="*/ 4119235 w 4130120"/>
                  <a:gd name="connsiteY14" fmla="*/ 535021 h 545906"/>
                  <a:gd name="connsiteX15" fmla="*/ 4130120 w 4130120"/>
                  <a:gd name="connsiteY15" fmla="*/ 502363 h 545906"/>
                  <a:gd name="connsiteX16" fmla="*/ 4119235 w 4130120"/>
                  <a:gd name="connsiteY16" fmla="*/ 426163 h 545906"/>
                  <a:gd name="connsiteX17" fmla="*/ 4108349 w 4130120"/>
                  <a:gd name="connsiteY17" fmla="*/ 339078 h 545906"/>
                  <a:gd name="connsiteX18" fmla="*/ 4075692 w 4130120"/>
                  <a:gd name="connsiteY18" fmla="*/ 175792 h 545906"/>
                  <a:gd name="connsiteX19" fmla="*/ 4064806 w 4130120"/>
                  <a:gd name="connsiteY19" fmla="*/ 132249 h 545906"/>
                  <a:gd name="connsiteX20" fmla="*/ 4021263 w 4130120"/>
                  <a:gd name="connsiteY20" fmla="*/ 56049 h 545906"/>
                  <a:gd name="connsiteX21" fmla="*/ 3988606 w 4130120"/>
                  <a:gd name="connsiteY21" fmla="*/ 45163 h 545906"/>
                  <a:gd name="connsiteX22" fmla="*/ 3879749 w 4130120"/>
                  <a:gd name="connsiteY22" fmla="*/ 23392 h 545906"/>
                  <a:gd name="connsiteX23" fmla="*/ 3564063 w 4130120"/>
                  <a:gd name="connsiteY23" fmla="*/ 12506 h 545906"/>
                  <a:gd name="connsiteX24" fmla="*/ 3063320 w 4130120"/>
                  <a:gd name="connsiteY24" fmla="*/ 23392 h 545906"/>
                  <a:gd name="connsiteX25" fmla="*/ 1093006 w 4130120"/>
                  <a:gd name="connsiteY25" fmla="*/ 1621 h 545906"/>
                  <a:gd name="connsiteX26" fmla="*/ 254806 w 4130120"/>
                  <a:gd name="connsiteY26" fmla="*/ 23392 h 545906"/>
                  <a:gd name="connsiteX27" fmla="*/ 15320 w 4130120"/>
                  <a:gd name="connsiteY27" fmla="*/ 1621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30120" h="545906">
                    <a:moveTo>
                      <a:pt x="15320" y="1621"/>
                    </a:moveTo>
                    <a:cubicBezTo>
                      <a:pt x="-22780" y="10693"/>
                      <a:pt x="21616" y="52577"/>
                      <a:pt x="26206" y="77821"/>
                    </a:cubicBezTo>
                    <a:cubicBezTo>
                      <a:pt x="54251" y="232065"/>
                      <a:pt x="16221" y="-40613"/>
                      <a:pt x="47977" y="197563"/>
                    </a:cubicBezTo>
                    <a:cubicBezTo>
                      <a:pt x="51843" y="226561"/>
                      <a:pt x="52733" y="256044"/>
                      <a:pt x="58863" y="284649"/>
                    </a:cubicBezTo>
                    <a:cubicBezTo>
                      <a:pt x="63672" y="307089"/>
                      <a:pt x="73378" y="328192"/>
                      <a:pt x="80635" y="349963"/>
                    </a:cubicBezTo>
                    <a:cubicBezTo>
                      <a:pt x="80637" y="349968"/>
                      <a:pt x="102402" y="415273"/>
                      <a:pt x="102406" y="415278"/>
                    </a:cubicBezTo>
                    <a:cubicBezTo>
                      <a:pt x="125718" y="450246"/>
                      <a:pt x="132789" y="489812"/>
                      <a:pt x="178606" y="491478"/>
                    </a:cubicBezTo>
                    <a:cubicBezTo>
                      <a:pt x="367202" y="498336"/>
                      <a:pt x="555977" y="498735"/>
                      <a:pt x="744663" y="502363"/>
                    </a:cubicBezTo>
                    <a:lnTo>
                      <a:pt x="1321606" y="491478"/>
                    </a:lnTo>
                    <a:cubicBezTo>
                      <a:pt x="1477677" y="491478"/>
                      <a:pt x="1633642" y="499805"/>
                      <a:pt x="1789692" y="502363"/>
                    </a:cubicBezTo>
                    <a:lnTo>
                      <a:pt x="2649663" y="513249"/>
                    </a:lnTo>
                    <a:cubicBezTo>
                      <a:pt x="3480773" y="536020"/>
                      <a:pt x="3180650" y="508656"/>
                      <a:pt x="3553177" y="545906"/>
                    </a:cubicBezTo>
                    <a:cubicBezTo>
                      <a:pt x="3636634" y="542278"/>
                      <a:pt x="3720013" y="535021"/>
                      <a:pt x="3803549" y="535021"/>
                    </a:cubicBezTo>
                    <a:cubicBezTo>
                      <a:pt x="3843628" y="535021"/>
                      <a:pt x="3883213" y="545906"/>
                      <a:pt x="3923292" y="545906"/>
                    </a:cubicBezTo>
                    <a:cubicBezTo>
                      <a:pt x="3988707" y="545906"/>
                      <a:pt x="4053921" y="538649"/>
                      <a:pt x="4119235" y="535021"/>
                    </a:cubicBezTo>
                    <a:cubicBezTo>
                      <a:pt x="4122863" y="524135"/>
                      <a:pt x="4130120" y="513838"/>
                      <a:pt x="4130120" y="502363"/>
                    </a:cubicBezTo>
                    <a:cubicBezTo>
                      <a:pt x="4130120" y="476705"/>
                      <a:pt x="4122626" y="451596"/>
                      <a:pt x="4119235" y="426163"/>
                    </a:cubicBezTo>
                    <a:cubicBezTo>
                      <a:pt x="4115369" y="397165"/>
                      <a:pt x="4112215" y="368076"/>
                      <a:pt x="4108349" y="339078"/>
                    </a:cubicBezTo>
                    <a:cubicBezTo>
                      <a:pt x="4095391" y="241898"/>
                      <a:pt x="4101167" y="277692"/>
                      <a:pt x="4075692" y="175792"/>
                    </a:cubicBezTo>
                    <a:lnTo>
                      <a:pt x="4064806" y="132249"/>
                    </a:lnTo>
                    <a:cubicBezTo>
                      <a:pt x="4054388" y="90578"/>
                      <a:pt x="4060175" y="81991"/>
                      <a:pt x="4021263" y="56049"/>
                    </a:cubicBezTo>
                    <a:cubicBezTo>
                      <a:pt x="4011716" y="49684"/>
                      <a:pt x="3999787" y="47743"/>
                      <a:pt x="3988606" y="45163"/>
                    </a:cubicBezTo>
                    <a:cubicBezTo>
                      <a:pt x="3952549" y="36842"/>
                      <a:pt x="3916644" y="26230"/>
                      <a:pt x="3879749" y="23392"/>
                    </a:cubicBezTo>
                    <a:cubicBezTo>
                      <a:pt x="3774768" y="15317"/>
                      <a:pt x="3669292" y="16135"/>
                      <a:pt x="3564063" y="12506"/>
                    </a:cubicBezTo>
                    <a:cubicBezTo>
                      <a:pt x="3397149" y="16135"/>
                      <a:pt x="3230274" y="23392"/>
                      <a:pt x="3063320" y="23392"/>
                    </a:cubicBezTo>
                    <a:cubicBezTo>
                      <a:pt x="2178025" y="23392"/>
                      <a:pt x="1849417" y="15373"/>
                      <a:pt x="1093006" y="1621"/>
                    </a:cubicBezTo>
                    <a:lnTo>
                      <a:pt x="254806" y="23392"/>
                    </a:lnTo>
                    <a:cubicBezTo>
                      <a:pt x="178615" y="24564"/>
                      <a:pt x="53420" y="-7451"/>
                      <a:pt x="15320" y="1621"/>
                    </a:cubicBezTo>
                    <a:close/>
                  </a:path>
                </a:pathLst>
              </a:custGeom>
              <a:no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grpSp>
        <p:nvGrpSpPr>
          <p:cNvPr id="70" name="Group 69">
            <a:extLst>
              <a:ext uri="{FF2B5EF4-FFF2-40B4-BE49-F238E27FC236}">
                <a16:creationId xmlns:a16="http://schemas.microsoft.com/office/drawing/2014/main" id="{B41F2B3E-628A-D442-8530-B7D89F83BE59}"/>
              </a:ext>
            </a:extLst>
          </p:cNvPr>
          <p:cNvGrpSpPr/>
          <p:nvPr/>
        </p:nvGrpSpPr>
        <p:grpSpPr>
          <a:xfrm>
            <a:off x="4041157" y="2336308"/>
            <a:ext cx="2813383" cy="2424705"/>
            <a:chOff x="4041157" y="2336308"/>
            <a:chExt cx="2813383" cy="2424705"/>
          </a:xfrm>
        </p:grpSpPr>
        <p:grpSp>
          <p:nvGrpSpPr>
            <p:cNvPr id="63" name="Group 62">
              <a:extLst>
                <a:ext uri="{FF2B5EF4-FFF2-40B4-BE49-F238E27FC236}">
                  <a16:creationId xmlns:a16="http://schemas.microsoft.com/office/drawing/2014/main" id="{3DA64F17-B62C-EC44-87EE-368CCD1E333B}"/>
                </a:ext>
              </a:extLst>
            </p:cNvPr>
            <p:cNvGrpSpPr/>
            <p:nvPr/>
          </p:nvGrpSpPr>
          <p:grpSpPr>
            <a:xfrm>
              <a:off x="4041157" y="3290646"/>
              <a:ext cx="2342801" cy="1470367"/>
              <a:chOff x="6562389" y="5189419"/>
              <a:chExt cx="2342801" cy="1470367"/>
            </a:xfrm>
          </p:grpSpPr>
          <p:grpSp>
            <p:nvGrpSpPr>
              <p:cNvPr id="37" name="Group 36">
                <a:extLst>
                  <a:ext uri="{FF2B5EF4-FFF2-40B4-BE49-F238E27FC236}">
                    <a16:creationId xmlns:a16="http://schemas.microsoft.com/office/drawing/2014/main" id="{5AEC16A0-E4E6-EF44-9F8E-70FB29D7B6E4}"/>
                  </a:ext>
                </a:extLst>
              </p:cNvPr>
              <p:cNvGrpSpPr/>
              <p:nvPr/>
            </p:nvGrpSpPr>
            <p:grpSpPr>
              <a:xfrm>
                <a:off x="6854540" y="5189419"/>
                <a:ext cx="2050650" cy="1470367"/>
                <a:chOff x="4224730" y="3716931"/>
                <a:chExt cx="2050650" cy="1470367"/>
              </a:xfrm>
            </p:grpSpPr>
            <p:sp>
              <p:nvSpPr>
                <p:cNvPr id="10" name="Rounded Rectangle 9">
                  <a:extLst>
                    <a:ext uri="{FF2B5EF4-FFF2-40B4-BE49-F238E27FC236}">
                      <a16:creationId xmlns:a16="http://schemas.microsoft.com/office/drawing/2014/main" id="{D525B32D-F929-5F40-9715-77275E3AAB2C}"/>
                    </a:ext>
                  </a:extLst>
                </p:cNvPr>
                <p:cNvSpPr/>
                <p:nvPr/>
              </p:nvSpPr>
              <p:spPr>
                <a:xfrm>
                  <a:off x="4405584" y="3716931"/>
                  <a:ext cx="1629199" cy="14703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dirty="0">
                    <a:solidFill>
                      <a:schemeClr val="tx1"/>
                    </a:solidFill>
                  </a:endParaRPr>
                </a:p>
              </p:txBody>
            </p:sp>
            <p:sp>
              <p:nvSpPr>
                <p:cNvPr id="21" name="TextBox 20">
                  <a:extLst>
                    <a:ext uri="{FF2B5EF4-FFF2-40B4-BE49-F238E27FC236}">
                      <a16:creationId xmlns:a16="http://schemas.microsoft.com/office/drawing/2014/main" id="{D56E1D70-D01A-354B-A1B8-E0285B08A9E8}"/>
                    </a:ext>
                  </a:extLst>
                </p:cNvPr>
                <p:cNvSpPr txBox="1"/>
                <p:nvPr/>
              </p:nvSpPr>
              <p:spPr>
                <a:xfrm>
                  <a:off x="4224730" y="3957247"/>
                  <a:ext cx="2050650" cy="1015662"/>
                </a:xfrm>
                <a:prstGeom prst="rect">
                  <a:avLst/>
                </a:prstGeom>
                <a:noFill/>
              </p:spPr>
              <p:txBody>
                <a:bodyPr wrap="square" rtlCol="0">
                  <a:spAutoFit/>
                </a:bodyPr>
                <a:lstStyle/>
                <a:p>
                  <a:pPr algn="ctr"/>
                  <a:r>
                    <a:rPr lang="en-US" sz="2000" dirty="0"/>
                    <a:t>Train prediction models</a:t>
                  </a:r>
                </a:p>
              </p:txBody>
            </p:sp>
          </p:grpSp>
          <p:cxnSp>
            <p:nvCxnSpPr>
              <p:cNvPr id="11" name="Straight Arrow Connector 10">
                <a:extLst>
                  <a:ext uri="{FF2B5EF4-FFF2-40B4-BE49-F238E27FC236}">
                    <a16:creationId xmlns:a16="http://schemas.microsoft.com/office/drawing/2014/main" id="{68C03B6C-8DAF-5D4A-8387-88D4B66A6691}"/>
                  </a:ext>
                </a:extLst>
              </p:cNvPr>
              <p:cNvCxnSpPr>
                <a:cxnSpLocks/>
              </p:cNvCxnSpPr>
              <p:nvPr/>
            </p:nvCxnSpPr>
            <p:spPr>
              <a:xfrm>
                <a:off x="6562389" y="5937566"/>
                <a:ext cx="48098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62482477-EA6E-D44F-9478-C0D68C011F7E}"/>
                </a:ext>
              </a:extLst>
            </p:cNvPr>
            <p:cNvGrpSpPr/>
            <p:nvPr/>
          </p:nvGrpSpPr>
          <p:grpSpPr>
            <a:xfrm>
              <a:off x="4209711" y="2336308"/>
              <a:ext cx="2644829" cy="596470"/>
              <a:chOff x="4136571" y="3017587"/>
              <a:chExt cx="2644829" cy="596470"/>
            </a:xfrm>
          </p:grpSpPr>
          <p:sp>
            <p:nvSpPr>
              <p:cNvPr id="16" name="TextBox 15">
                <a:extLst>
                  <a:ext uri="{FF2B5EF4-FFF2-40B4-BE49-F238E27FC236}">
                    <a16:creationId xmlns:a16="http://schemas.microsoft.com/office/drawing/2014/main" id="{609E4234-A7ED-274D-815A-A0F81A086016}"/>
                  </a:ext>
                </a:extLst>
              </p:cNvPr>
              <p:cNvSpPr txBox="1"/>
              <p:nvPr/>
            </p:nvSpPr>
            <p:spPr>
              <a:xfrm>
                <a:off x="4898077" y="3017587"/>
                <a:ext cx="1883323" cy="584775"/>
              </a:xfrm>
              <a:prstGeom prst="rect">
                <a:avLst/>
              </a:prstGeom>
              <a:noFill/>
            </p:spPr>
            <p:txBody>
              <a:bodyPr wrap="square" rtlCol="0">
                <a:spAutoFit/>
              </a:bodyPr>
              <a:lstStyle/>
              <a:p>
                <a:r>
                  <a:rPr lang="en-US" sz="3200" dirty="0"/>
                  <a:t>2</a:t>
                </a:r>
                <a:r>
                  <a:rPr lang="en-US" dirty="0"/>
                  <a:t>.Training</a:t>
                </a:r>
              </a:p>
            </p:txBody>
          </p:sp>
          <p:sp>
            <p:nvSpPr>
              <p:cNvPr id="50" name="Freeform 49">
                <a:extLst>
                  <a:ext uri="{FF2B5EF4-FFF2-40B4-BE49-F238E27FC236}">
                    <a16:creationId xmlns:a16="http://schemas.microsoft.com/office/drawing/2014/main" id="{A5CF3F02-42D7-7242-8057-CC18013BA0C4}"/>
                  </a:ext>
                </a:extLst>
              </p:cNvPr>
              <p:cNvSpPr/>
              <p:nvPr/>
            </p:nvSpPr>
            <p:spPr>
              <a:xfrm>
                <a:off x="4136571" y="3080657"/>
                <a:ext cx="2340429" cy="533400"/>
              </a:xfrm>
              <a:custGeom>
                <a:avLst/>
                <a:gdLst>
                  <a:gd name="connsiteX0" fmla="*/ 0 w 2340429"/>
                  <a:gd name="connsiteY0" fmla="*/ 10886 h 533400"/>
                  <a:gd name="connsiteX1" fmla="*/ 250372 w 2340429"/>
                  <a:gd name="connsiteY1" fmla="*/ 32657 h 533400"/>
                  <a:gd name="connsiteX2" fmla="*/ 827315 w 2340429"/>
                  <a:gd name="connsiteY2" fmla="*/ 21772 h 533400"/>
                  <a:gd name="connsiteX3" fmla="*/ 1099458 w 2340429"/>
                  <a:gd name="connsiteY3" fmla="*/ 0 h 533400"/>
                  <a:gd name="connsiteX4" fmla="*/ 1469572 w 2340429"/>
                  <a:gd name="connsiteY4" fmla="*/ 10886 h 533400"/>
                  <a:gd name="connsiteX5" fmla="*/ 2198915 w 2340429"/>
                  <a:gd name="connsiteY5" fmla="*/ 21772 h 533400"/>
                  <a:gd name="connsiteX6" fmla="*/ 2329543 w 2340429"/>
                  <a:gd name="connsiteY6" fmla="*/ 65314 h 533400"/>
                  <a:gd name="connsiteX7" fmla="*/ 2340429 w 2340429"/>
                  <a:gd name="connsiteY7" fmla="*/ 97972 h 533400"/>
                  <a:gd name="connsiteX8" fmla="*/ 2329543 w 2340429"/>
                  <a:gd name="connsiteY8" fmla="*/ 413657 h 533400"/>
                  <a:gd name="connsiteX9" fmla="*/ 2296886 w 2340429"/>
                  <a:gd name="connsiteY9" fmla="*/ 468086 h 533400"/>
                  <a:gd name="connsiteX10" fmla="*/ 2111829 w 2340429"/>
                  <a:gd name="connsiteY10" fmla="*/ 478972 h 533400"/>
                  <a:gd name="connsiteX11" fmla="*/ 1796143 w 2340429"/>
                  <a:gd name="connsiteY11" fmla="*/ 489857 h 533400"/>
                  <a:gd name="connsiteX12" fmla="*/ 1676400 w 2340429"/>
                  <a:gd name="connsiteY12" fmla="*/ 500743 h 533400"/>
                  <a:gd name="connsiteX13" fmla="*/ 1589315 w 2340429"/>
                  <a:gd name="connsiteY13" fmla="*/ 511629 h 533400"/>
                  <a:gd name="connsiteX14" fmla="*/ 1404258 w 2340429"/>
                  <a:gd name="connsiteY14" fmla="*/ 522514 h 533400"/>
                  <a:gd name="connsiteX15" fmla="*/ 1262743 w 2340429"/>
                  <a:gd name="connsiteY15" fmla="*/ 533400 h 533400"/>
                  <a:gd name="connsiteX16" fmla="*/ 500743 w 2340429"/>
                  <a:gd name="connsiteY16" fmla="*/ 522514 h 533400"/>
                  <a:gd name="connsiteX17" fmla="*/ 381000 w 2340429"/>
                  <a:gd name="connsiteY17" fmla="*/ 500743 h 533400"/>
                  <a:gd name="connsiteX18" fmla="*/ 228600 w 2340429"/>
                  <a:gd name="connsiteY18" fmla="*/ 478972 h 533400"/>
                  <a:gd name="connsiteX19" fmla="*/ 163286 w 2340429"/>
                  <a:gd name="connsiteY19" fmla="*/ 468086 h 533400"/>
                  <a:gd name="connsiteX20" fmla="*/ 76200 w 2340429"/>
                  <a:gd name="connsiteY20" fmla="*/ 4572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0429" h="533400">
                    <a:moveTo>
                      <a:pt x="0" y="10886"/>
                    </a:moveTo>
                    <a:cubicBezTo>
                      <a:pt x="101729" y="31232"/>
                      <a:pt x="95510" y="32657"/>
                      <a:pt x="250372" y="32657"/>
                    </a:cubicBezTo>
                    <a:cubicBezTo>
                      <a:pt x="442721" y="32657"/>
                      <a:pt x="635001" y="25400"/>
                      <a:pt x="827315" y="21772"/>
                    </a:cubicBezTo>
                    <a:cubicBezTo>
                      <a:pt x="934477" y="6463"/>
                      <a:pt x="964059" y="0"/>
                      <a:pt x="1099458" y="0"/>
                    </a:cubicBezTo>
                    <a:cubicBezTo>
                      <a:pt x="1222883" y="0"/>
                      <a:pt x="1346172" y="8442"/>
                      <a:pt x="1469572" y="10886"/>
                    </a:cubicBezTo>
                    <a:lnTo>
                      <a:pt x="2198915" y="21772"/>
                    </a:lnTo>
                    <a:cubicBezTo>
                      <a:pt x="2289983" y="30878"/>
                      <a:pt x="2298596" y="3420"/>
                      <a:pt x="2329543" y="65314"/>
                    </a:cubicBezTo>
                    <a:cubicBezTo>
                      <a:pt x="2334675" y="75577"/>
                      <a:pt x="2336800" y="87086"/>
                      <a:pt x="2340429" y="97972"/>
                    </a:cubicBezTo>
                    <a:cubicBezTo>
                      <a:pt x="2336800" y="203200"/>
                      <a:pt x="2336111" y="308571"/>
                      <a:pt x="2329543" y="413657"/>
                    </a:cubicBezTo>
                    <a:cubicBezTo>
                      <a:pt x="2328784" y="425803"/>
                      <a:pt x="2314812" y="465256"/>
                      <a:pt x="2296886" y="468086"/>
                    </a:cubicBezTo>
                    <a:cubicBezTo>
                      <a:pt x="2235850" y="477724"/>
                      <a:pt x="2173563" y="476288"/>
                      <a:pt x="2111829" y="478972"/>
                    </a:cubicBezTo>
                    <a:lnTo>
                      <a:pt x="1796143" y="489857"/>
                    </a:lnTo>
                    <a:lnTo>
                      <a:pt x="1676400" y="500743"/>
                    </a:lnTo>
                    <a:cubicBezTo>
                      <a:pt x="1647306" y="503806"/>
                      <a:pt x="1618476" y="509296"/>
                      <a:pt x="1589315" y="511629"/>
                    </a:cubicBezTo>
                    <a:cubicBezTo>
                      <a:pt x="1527720" y="516557"/>
                      <a:pt x="1465913" y="518404"/>
                      <a:pt x="1404258" y="522514"/>
                    </a:cubicBezTo>
                    <a:cubicBezTo>
                      <a:pt x="1357052" y="525661"/>
                      <a:pt x="1309915" y="529771"/>
                      <a:pt x="1262743" y="533400"/>
                    </a:cubicBezTo>
                    <a:lnTo>
                      <a:pt x="500743" y="522514"/>
                    </a:lnTo>
                    <a:cubicBezTo>
                      <a:pt x="306960" y="517545"/>
                      <a:pt x="478797" y="518001"/>
                      <a:pt x="381000" y="500743"/>
                    </a:cubicBezTo>
                    <a:cubicBezTo>
                      <a:pt x="330465" y="491825"/>
                      <a:pt x="279217" y="487409"/>
                      <a:pt x="228600" y="478972"/>
                    </a:cubicBezTo>
                    <a:lnTo>
                      <a:pt x="163286" y="468086"/>
                    </a:lnTo>
                    <a:cubicBezTo>
                      <a:pt x="89193" y="456687"/>
                      <a:pt x="111938" y="457200"/>
                      <a:pt x="76200" y="457200"/>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74">
            <a:extLst>
              <a:ext uri="{FF2B5EF4-FFF2-40B4-BE49-F238E27FC236}">
                <a16:creationId xmlns:a16="http://schemas.microsoft.com/office/drawing/2014/main" id="{AADDC4AE-F41F-D14B-901B-25318EEA10A7}"/>
              </a:ext>
            </a:extLst>
          </p:cNvPr>
          <p:cNvGrpSpPr/>
          <p:nvPr/>
        </p:nvGrpSpPr>
        <p:grpSpPr>
          <a:xfrm>
            <a:off x="6143361" y="2329094"/>
            <a:ext cx="3889105" cy="2394669"/>
            <a:chOff x="6143361" y="2329094"/>
            <a:chExt cx="3889105" cy="2394669"/>
          </a:xfrm>
        </p:grpSpPr>
        <p:grpSp>
          <p:nvGrpSpPr>
            <p:cNvPr id="71" name="Group 70">
              <a:extLst>
                <a:ext uri="{FF2B5EF4-FFF2-40B4-BE49-F238E27FC236}">
                  <a16:creationId xmlns:a16="http://schemas.microsoft.com/office/drawing/2014/main" id="{35CA0750-18FC-F446-9D92-4BBBC0E9E438}"/>
                </a:ext>
              </a:extLst>
            </p:cNvPr>
            <p:cNvGrpSpPr/>
            <p:nvPr/>
          </p:nvGrpSpPr>
          <p:grpSpPr>
            <a:xfrm>
              <a:off x="6143361" y="2329094"/>
              <a:ext cx="3889105" cy="2394669"/>
              <a:chOff x="6143361" y="2329094"/>
              <a:chExt cx="3889105" cy="2394669"/>
            </a:xfrm>
          </p:grpSpPr>
          <p:grpSp>
            <p:nvGrpSpPr>
              <p:cNvPr id="65" name="Group 64">
                <a:extLst>
                  <a:ext uri="{FF2B5EF4-FFF2-40B4-BE49-F238E27FC236}">
                    <a16:creationId xmlns:a16="http://schemas.microsoft.com/office/drawing/2014/main" id="{5CEFB17A-9D9E-8B4C-91DA-19AC34250528}"/>
                  </a:ext>
                </a:extLst>
              </p:cNvPr>
              <p:cNvGrpSpPr/>
              <p:nvPr/>
            </p:nvGrpSpPr>
            <p:grpSpPr>
              <a:xfrm>
                <a:off x="6143361" y="3302928"/>
                <a:ext cx="3889105" cy="1420835"/>
                <a:chOff x="5873865" y="4913764"/>
                <a:chExt cx="3889105" cy="1420835"/>
              </a:xfrm>
            </p:grpSpPr>
            <p:cxnSp>
              <p:nvCxnSpPr>
                <p:cNvPr id="9" name="Straight Arrow Connector 8">
                  <a:extLst>
                    <a:ext uri="{FF2B5EF4-FFF2-40B4-BE49-F238E27FC236}">
                      <a16:creationId xmlns:a16="http://schemas.microsoft.com/office/drawing/2014/main" id="{458E0121-9FFF-6349-84BF-AAE21D27E2A8}"/>
                    </a:ext>
                  </a:extLst>
                </p:cNvPr>
                <p:cNvCxnSpPr>
                  <a:cxnSpLocks/>
                </p:cNvCxnSpPr>
                <p:nvPr/>
              </p:nvCxnSpPr>
              <p:spPr>
                <a:xfrm>
                  <a:off x="5873865" y="5603828"/>
                  <a:ext cx="3328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CB4EFEC4-F13F-FF47-9E15-51CD7FABD6DE}"/>
                    </a:ext>
                  </a:extLst>
                </p:cNvPr>
                <p:cNvGrpSpPr/>
                <p:nvPr/>
              </p:nvGrpSpPr>
              <p:grpSpPr>
                <a:xfrm>
                  <a:off x="6212899" y="4913764"/>
                  <a:ext cx="3550071" cy="1420835"/>
                  <a:chOff x="6369221" y="3716931"/>
                  <a:chExt cx="3550071" cy="1420835"/>
                </a:xfrm>
              </p:grpSpPr>
              <p:sp>
                <p:nvSpPr>
                  <p:cNvPr id="7" name="Rounded Rectangle 6">
                    <a:extLst>
                      <a:ext uri="{FF2B5EF4-FFF2-40B4-BE49-F238E27FC236}">
                        <a16:creationId xmlns:a16="http://schemas.microsoft.com/office/drawing/2014/main" id="{640EA17E-2B89-BA49-B853-022C7F7E520A}"/>
                      </a:ext>
                    </a:extLst>
                  </p:cNvPr>
                  <p:cNvSpPr/>
                  <p:nvPr/>
                </p:nvSpPr>
                <p:spPr>
                  <a:xfrm>
                    <a:off x="6394040" y="4378301"/>
                    <a:ext cx="3400257" cy="7520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6CEC68BA-F86E-474C-8450-7C76984C301C}"/>
                      </a:ext>
                    </a:extLst>
                  </p:cNvPr>
                  <p:cNvSpPr/>
                  <p:nvPr/>
                </p:nvSpPr>
                <p:spPr>
                  <a:xfrm>
                    <a:off x="6369221" y="3716931"/>
                    <a:ext cx="3425077" cy="14208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 name="Rectangle 25">
                    <a:extLst>
                      <a:ext uri="{FF2B5EF4-FFF2-40B4-BE49-F238E27FC236}">
                        <a16:creationId xmlns:a16="http://schemas.microsoft.com/office/drawing/2014/main" id="{B0E97E90-E07D-0941-93DA-4BFC7EAE79DA}"/>
                      </a:ext>
                    </a:extLst>
                  </p:cNvPr>
                  <p:cNvSpPr/>
                  <p:nvPr/>
                </p:nvSpPr>
                <p:spPr>
                  <a:xfrm>
                    <a:off x="6369221" y="3922048"/>
                    <a:ext cx="3550071" cy="1015662"/>
                  </a:xfrm>
                  <a:prstGeom prst="rect">
                    <a:avLst/>
                  </a:prstGeom>
                </p:spPr>
                <p:txBody>
                  <a:bodyPr wrap="square">
                    <a:spAutoFit/>
                  </a:bodyPr>
                  <a:lstStyle/>
                  <a:p>
                    <a:r>
                      <a:rPr lang="en-US" sz="2000" dirty="0"/>
                      <a:t>3.1 Check prediction error</a:t>
                    </a:r>
                  </a:p>
                  <a:p>
                    <a:endParaRPr lang="en-US" sz="2000" dirty="0"/>
                  </a:p>
                  <a:p>
                    <a:r>
                      <a:rPr lang="en-US" sz="2000" dirty="0"/>
                      <a:t>3.2</a:t>
                    </a:r>
                    <a:r>
                      <a:rPr lang="en-US" sz="2000" b="1" dirty="0">
                        <a:solidFill>
                          <a:srgbClr val="A73712"/>
                        </a:solidFill>
                      </a:rPr>
                      <a:t>*</a:t>
                    </a:r>
                    <a:r>
                      <a:rPr lang="en-US" sz="2000" dirty="0"/>
                      <a:t> Check runtime effort </a:t>
                    </a:r>
                  </a:p>
                </p:txBody>
              </p:sp>
            </p:grpSp>
          </p:grpSp>
          <p:grpSp>
            <p:nvGrpSpPr>
              <p:cNvPr id="60" name="Group 59">
                <a:extLst>
                  <a:ext uri="{FF2B5EF4-FFF2-40B4-BE49-F238E27FC236}">
                    <a16:creationId xmlns:a16="http://schemas.microsoft.com/office/drawing/2014/main" id="{14656700-21B6-1340-B1FE-AF775270063A}"/>
                  </a:ext>
                </a:extLst>
              </p:cNvPr>
              <p:cNvGrpSpPr/>
              <p:nvPr/>
            </p:nvGrpSpPr>
            <p:grpSpPr>
              <a:xfrm>
                <a:off x="6517483" y="2329094"/>
                <a:ext cx="3156857" cy="625456"/>
                <a:chOff x="6444343" y="3010373"/>
                <a:chExt cx="3156857" cy="625456"/>
              </a:xfrm>
            </p:grpSpPr>
            <p:sp>
              <p:nvSpPr>
                <p:cNvPr id="15" name="TextBox 14">
                  <a:extLst>
                    <a:ext uri="{FF2B5EF4-FFF2-40B4-BE49-F238E27FC236}">
                      <a16:creationId xmlns:a16="http://schemas.microsoft.com/office/drawing/2014/main" id="{74279548-CBD7-E54D-8F1D-4454312B88BE}"/>
                    </a:ext>
                  </a:extLst>
                </p:cNvPr>
                <p:cNvSpPr txBox="1"/>
                <p:nvPr/>
              </p:nvSpPr>
              <p:spPr>
                <a:xfrm>
                  <a:off x="6967186" y="3010373"/>
                  <a:ext cx="2085726" cy="584775"/>
                </a:xfrm>
                <a:prstGeom prst="rect">
                  <a:avLst/>
                </a:prstGeom>
                <a:noFill/>
              </p:spPr>
              <p:txBody>
                <a:bodyPr wrap="square" rtlCol="0">
                  <a:spAutoFit/>
                </a:bodyPr>
                <a:lstStyle/>
                <a:p>
                  <a:r>
                    <a:rPr lang="en-US" sz="3200" dirty="0"/>
                    <a:t>3</a:t>
                  </a:r>
                  <a:r>
                    <a:rPr lang="en-US" dirty="0"/>
                    <a:t>.Validating</a:t>
                  </a:r>
                </a:p>
              </p:txBody>
            </p:sp>
            <p:sp>
              <p:nvSpPr>
                <p:cNvPr id="54" name="Freeform 53">
                  <a:extLst>
                    <a:ext uri="{FF2B5EF4-FFF2-40B4-BE49-F238E27FC236}">
                      <a16:creationId xmlns:a16="http://schemas.microsoft.com/office/drawing/2014/main" id="{34372F20-C305-4043-A25D-A66B37453BEC}"/>
                    </a:ext>
                  </a:extLst>
                </p:cNvPr>
                <p:cNvSpPr/>
                <p:nvPr/>
              </p:nvSpPr>
              <p:spPr>
                <a:xfrm>
                  <a:off x="6444343" y="3080657"/>
                  <a:ext cx="3124200" cy="76928"/>
                </a:xfrm>
                <a:custGeom>
                  <a:avLst/>
                  <a:gdLst>
                    <a:gd name="connsiteX0" fmla="*/ 0 w 3124200"/>
                    <a:gd name="connsiteY0" fmla="*/ 43543 h 76928"/>
                    <a:gd name="connsiteX1" fmla="*/ 54428 w 3124200"/>
                    <a:gd name="connsiteY1" fmla="*/ 54429 h 76928"/>
                    <a:gd name="connsiteX2" fmla="*/ 130628 w 3124200"/>
                    <a:gd name="connsiteY2" fmla="*/ 43543 h 76928"/>
                    <a:gd name="connsiteX3" fmla="*/ 217714 w 3124200"/>
                    <a:gd name="connsiteY3" fmla="*/ 32657 h 76928"/>
                    <a:gd name="connsiteX4" fmla="*/ 816428 w 3124200"/>
                    <a:gd name="connsiteY4" fmla="*/ 21772 h 76928"/>
                    <a:gd name="connsiteX5" fmla="*/ 1012371 w 3124200"/>
                    <a:gd name="connsiteY5" fmla="*/ 0 h 76928"/>
                    <a:gd name="connsiteX6" fmla="*/ 1556657 w 3124200"/>
                    <a:gd name="connsiteY6" fmla="*/ 21772 h 76928"/>
                    <a:gd name="connsiteX7" fmla="*/ 1741714 w 3124200"/>
                    <a:gd name="connsiteY7" fmla="*/ 43543 h 76928"/>
                    <a:gd name="connsiteX8" fmla="*/ 1807028 w 3124200"/>
                    <a:gd name="connsiteY8" fmla="*/ 54429 h 76928"/>
                    <a:gd name="connsiteX9" fmla="*/ 2329543 w 3124200"/>
                    <a:gd name="connsiteY9" fmla="*/ 65314 h 76928"/>
                    <a:gd name="connsiteX10" fmla="*/ 2699657 w 3124200"/>
                    <a:gd name="connsiteY10" fmla="*/ 65314 h 76928"/>
                    <a:gd name="connsiteX11" fmla="*/ 3124200 w 3124200"/>
                    <a:gd name="connsiteY11" fmla="*/ 54429 h 7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4200" h="76928">
                      <a:moveTo>
                        <a:pt x="0" y="43543"/>
                      </a:moveTo>
                      <a:cubicBezTo>
                        <a:pt x="18143" y="47172"/>
                        <a:pt x="35926" y="54429"/>
                        <a:pt x="54428" y="54429"/>
                      </a:cubicBezTo>
                      <a:cubicBezTo>
                        <a:pt x="80086" y="54429"/>
                        <a:pt x="105195" y="46934"/>
                        <a:pt x="130628" y="43543"/>
                      </a:cubicBezTo>
                      <a:cubicBezTo>
                        <a:pt x="159626" y="39677"/>
                        <a:pt x="188474" y="33585"/>
                        <a:pt x="217714" y="32657"/>
                      </a:cubicBezTo>
                      <a:cubicBezTo>
                        <a:pt x="417218" y="26324"/>
                        <a:pt x="616857" y="25400"/>
                        <a:pt x="816428" y="21772"/>
                      </a:cubicBezTo>
                      <a:cubicBezTo>
                        <a:pt x="851154" y="17431"/>
                        <a:pt x="984778" y="0"/>
                        <a:pt x="1012371" y="0"/>
                      </a:cubicBezTo>
                      <a:cubicBezTo>
                        <a:pt x="1193376" y="0"/>
                        <a:pt x="1375765" y="11722"/>
                        <a:pt x="1556657" y="21772"/>
                      </a:cubicBezTo>
                      <a:cubicBezTo>
                        <a:pt x="1704089" y="46343"/>
                        <a:pt x="1522662" y="17772"/>
                        <a:pt x="1741714" y="43543"/>
                      </a:cubicBezTo>
                      <a:cubicBezTo>
                        <a:pt x="1763634" y="46122"/>
                        <a:pt x="1784971" y="53612"/>
                        <a:pt x="1807028" y="54429"/>
                      </a:cubicBezTo>
                      <a:cubicBezTo>
                        <a:pt x="1981118" y="60877"/>
                        <a:pt x="2155371" y="61686"/>
                        <a:pt x="2329543" y="65314"/>
                      </a:cubicBezTo>
                      <a:cubicBezTo>
                        <a:pt x="2537884" y="84255"/>
                        <a:pt x="2397979" y="76917"/>
                        <a:pt x="2699657" y="65314"/>
                      </a:cubicBezTo>
                      <a:cubicBezTo>
                        <a:pt x="3015184" y="53179"/>
                        <a:pt x="2922604" y="54429"/>
                        <a:pt x="3124200" y="54429"/>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9170E7F6-6BB8-514C-8A74-BAE8FA750E89}"/>
                    </a:ext>
                  </a:extLst>
                </p:cNvPr>
                <p:cNvSpPr/>
                <p:nvPr/>
              </p:nvSpPr>
              <p:spPr>
                <a:xfrm>
                  <a:off x="6455229" y="3559600"/>
                  <a:ext cx="3145971" cy="76229"/>
                </a:xfrm>
                <a:custGeom>
                  <a:avLst/>
                  <a:gdLst>
                    <a:gd name="connsiteX0" fmla="*/ 0 w 3145971"/>
                    <a:gd name="connsiteY0" fmla="*/ 29 h 76229"/>
                    <a:gd name="connsiteX1" fmla="*/ 2536371 w 3145971"/>
                    <a:gd name="connsiteY1" fmla="*/ 65343 h 76229"/>
                    <a:gd name="connsiteX2" fmla="*/ 2688771 w 3145971"/>
                    <a:gd name="connsiteY2" fmla="*/ 76229 h 76229"/>
                    <a:gd name="connsiteX3" fmla="*/ 2721428 w 3145971"/>
                    <a:gd name="connsiteY3" fmla="*/ 65343 h 76229"/>
                    <a:gd name="connsiteX4" fmla="*/ 2971800 w 3145971"/>
                    <a:gd name="connsiteY4" fmla="*/ 54457 h 76229"/>
                    <a:gd name="connsiteX5" fmla="*/ 3015342 w 3145971"/>
                    <a:gd name="connsiteY5" fmla="*/ 43571 h 76229"/>
                    <a:gd name="connsiteX6" fmla="*/ 3069771 w 3145971"/>
                    <a:gd name="connsiteY6" fmla="*/ 32686 h 76229"/>
                    <a:gd name="connsiteX7" fmla="*/ 3102428 w 3145971"/>
                    <a:gd name="connsiteY7" fmla="*/ 10914 h 76229"/>
                    <a:gd name="connsiteX8" fmla="*/ 3145971 w 3145971"/>
                    <a:gd name="connsiteY8" fmla="*/ 29 h 76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971" h="76229">
                      <a:moveTo>
                        <a:pt x="0" y="29"/>
                      </a:moveTo>
                      <a:lnTo>
                        <a:pt x="2536371" y="65343"/>
                      </a:lnTo>
                      <a:cubicBezTo>
                        <a:pt x="2587280" y="66786"/>
                        <a:pt x="2637842" y="76229"/>
                        <a:pt x="2688771" y="76229"/>
                      </a:cubicBezTo>
                      <a:cubicBezTo>
                        <a:pt x="2700246" y="76229"/>
                        <a:pt x="2709987" y="66223"/>
                        <a:pt x="2721428" y="65343"/>
                      </a:cubicBezTo>
                      <a:cubicBezTo>
                        <a:pt x="2804718" y="58936"/>
                        <a:pt x="2888343" y="58086"/>
                        <a:pt x="2971800" y="54457"/>
                      </a:cubicBezTo>
                      <a:cubicBezTo>
                        <a:pt x="2986314" y="50828"/>
                        <a:pt x="3000738" y="46816"/>
                        <a:pt x="3015342" y="43571"/>
                      </a:cubicBezTo>
                      <a:cubicBezTo>
                        <a:pt x="3033404" y="39557"/>
                        <a:pt x="3052447" y="39183"/>
                        <a:pt x="3069771" y="32686"/>
                      </a:cubicBezTo>
                      <a:cubicBezTo>
                        <a:pt x="3082021" y="28092"/>
                        <a:pt x="3090726" y="16765"/>
                        <a:pt x="3102428" y="10914"/>
                      </a:cubicBezTo>
                      <a:cubicBezTo>
                        <a:pt x="3126493" y="-1118"/>
                        <a:pt x="3127416" y="29"/>
                        <a:pt x="3145971" y="29"/>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3" name="Freeform 72">
              <a:extLst>
                <a:ext uri="{FF2B5EF4-FFF2-40B4-BE49-F238E27FC236}">
                  <a16:creationId xmlns:a16="http://schemas.microsoft.com/office/drawing/2014/main" id="{95E29110-B1A4-AC41-BB44-8424AB2CE7A2}"/>
                </a:ext>
              </a:extLst>
            </p:cNvPr>
            <p:cNvSpPr/>
            <p:nvPr/>
          </p:nvSpPr>
          <p:spPr>
            <a:xfrm>
              <a:off x="9644673" y="2460171"/>
              <a:ext cx="32727" cy="413658"/>
            </a:xfrm>
            <a:custGeom>
              <a:avLst/>
              <a:gdLst>
                <a:gd name="connsiteX0" fmla="*/ 32727 w 32727"/>
                <a:gd name="connsiteY0" fmla="*/ 413658 h 413658"/>
                <a:gd name="connsiteX1" fmla="*/ 21841 w 32727"/>
                <a:gd name="connsiteY1" fmla="*/ 228600 h 413658"/>
                <a:gd name="connsiteX2" fmla="*/ 10956 w 32727"/>
                <a:gd name="connsiteY2" fmla="*/ 174172 h 413658"/>
                <a:gd name="connsiteX3" fmla="*/ 70 w 32727"/>
                <a:gd name="connsiteY3" fmla="*/ 0 h 413658"/>
              </a:gdLst>
              <a:ahLst/>
              <a:cxnLst>
                <a:cxn ang="0">
                  <a:pos x="connsiteX0" y="connsiteY0"/>
                </a:cxn>
                <a:cxn ang="0">
                  <a:pos x="connsiteX1" y="connsiteY1"/>
                </a:cxn>
                <a:cxn ang="0">
                  <a:pos x="connsiteX2" y="connsiteY2"/>
                </a:cxn>
                <a:cxn ang="0">
                  <a:pos x="connsiteX3" y="connsiteY3"/>
                </a:cxn>
              </a:cxnLst>
              <a:rect l="l" t="t" r="r" b="b"/>
              <a:pathLst>
                <a:path w="32727" h="413658">
                  <a:moveTo>
                    <a:pt x="32727" y="413658"/>
                  </a:moveTo>
                  <a:cubicBezTo>
                    <a:pt x="29098" y="351972"/>
                    <a:pt x="27435" y="290139"/>
                    <a:pt x="21841" y="228600"/>
                  </a:cubicBezTo>
                  <a:cubicBezTo>
                    <a:pt x="20166" y="210174"/>
                    <a:pt x="13251" y="192531"/>
                    <a:pt x="10956" y="174172"/>
                  </a:cubicBezTo>
                  <a:cubicBezTo>
                    <a:pt x="-1573" y="73941"/>
                    <a:pt x="70" y="77496"/>
                    <a:pt x="70" y="0"/>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F295AED4-3AC0-F442-B3CB-E7AF7D0BC254}"/>
              </a:ext>
            </a:extLst>
          </p:cNvPr>
          <p:cNvGrpSpPr/>
          <p:nvPr/>
        </p:nvGrpSpPr>
        <p:grpSpPr>
          <a:xfrm>
            <a:off x="9522942" y="2343329"/>
            <a:ext cx="2739452" cy="2828617"/>
            <a:chOff x="9548835" y="2361208"/>
            <a:chExt cx="2739452" cy="2828617"/>
          </a:xfrm>
        </p:grpSpPr>
        <p:grpSp>
          <p:nvGrpSpPr>
            <p:cNvPr id="68" name="Group 67">
              <a:extLst>
                <a:ext uri="{FF2B5EF4-FFF2-40B4-BE49-F238E27FC236}">
                  <a16:creationId xmlns:a16="http://schemas.microsoft.com/office/drawing/2014/main" id="{F92677AD-42DF-384B-9AF8-65BEEBE4F315}"/>
                </a:ext>
              </a:extLst>
            </p:cNvPr>
            <p:cNvGrpSpPr/>
            <p:nvPr/>
          </p:nvGrpSpPr>
          <p:grpSpPr>
            <a:xfrm>
              <a:off x="9907471" y="3302928"/>
              <a:ext cx="1835298" cy="1886897"/>
              <a:chOff x="7806385" y="4767972"/>
              <a:chExt cx="1835298" cy="1886897"/>
            </a:xfrm>
          </p:grpSpPr>
          <p:cxnSp>
            <p:nvCxnSpPr>
              <p:cNvPr id="22" name="Straight Arrow Connector 21">
                <a:extLst>
                  <a:ext uri="{FF2B5EF4-FFF2-40B4-BE49-F238E27FC236}">
                    <a16:creationId xmlns:a16="http://schemas.microsoft.com/office/drawing/2014/main" id="{322BB1D0-D3B5-604C-96B3-E7D8CB6AC3BE}"/>
                  </a:ext>
                </a:extLst>
              </p:cNvPr>
              <p:cNvCxnSpPr>
                <a:cxnSpLocks/>
              </p:cNvCxnSpPr>
              <p:nvPr/>
            </p:nvCxnSpPr>
            <p:spPr>
              <a:xfrm>
                <a:off x="7806385" y="5441958"/>
                <a:ext cx="23600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2C1813A1-EADC-E94B-BAE3-D40CF9215EEB}"/>
                  </a:ext>
                </a:extLst>
              </p:cNvPr>
              <p:cNvGrpSpPr/>
              <p:nvPr/>
            </p:nvGrpSpPr>
            <p:grpSpPr>
              <a:xfrm>
                <a:off x="7930084" y="4767972"/>
                <a:ext cx="1711599" cy="1886897"/>
                <a:chOff x="9919569" y="3716931"/>
                <a:chExt cx="1711599" cy="1886897"/>
              </a:xfrm>
            </p:grpSpPr>
            <p:grpSp>
              <p:nvGrpSpPr>
                <p:cNvPr id="66" name="Group 65">
                  <a:extLst>
                    <a:ext uri="{FF2B5EF4-FFF2-40B4-BE49-F238E27FC236}">
                      <a16:creationId xmlns:a16="http://schemas.microsoft.com/office/drawing/2014/main" id="{ED0082A6-AC28-2C49-8F1A-4974177DE89C}"/>
                    </a:ext>
                  </a:extLst>
                </p:cNvPr>
                <p:cNvGrpSpPr/>
                <p:nvPr/>
              </p:nvGrpSpPr>
              <p:grpSpPr>
                <a:xfrm>
                  <a:off x="10031873" y="3716931"/>
                  <a:ext cx="1474024" cy="1886897"/>
                  <a:chOff x="10031873" y="3716931"/>
                  <a:chExt cx="1474024" cy="1886897"/>
                </a:xfrm>
              </p:grpSpPr>
              <p:grpSp>
                <p:nvGrpSpPr>
                  <p:cNvPr id="23" name="Group 22">
                    <a:extLst>
                      <a:ext uri="{FF2B5EF4-FFF2-40B4-BE49-F238E27FC236}">
                        <a16:creationId xmlns:a16="http://schemas.microsoft.com/office/drawing/2014/main" id="{7964A653-E21B-F548-ABDA-B5030BCA07FF}"/>
                      </a:ext>
                    </a:extLst>
                  </p:cNvPr>
                  <p:cNvGrpSpPr/>
                  <p:nvPr/>
                </p:nvGrpSpPr>
                <p:grpSpPr>
                  <a:xfrm rot="5400000">
                    <a:off x="10543630" y="5294304"/>
                    <a:ext cx="450507" cy="168541"/>
                    <a:chOff x="6308894" y="4564458"/>
                    <a:chExt cx="414146" cy="174156"/>
                  </a:xfrm>
                </p:grpSpPr>
                <p:cxnSp>
                  <p:nvCxnSpPr>
                    <p:cNvPr id="27" name="Straight Arrow Connector 26">
                      <a:extLst>
                        <a:ext uri="{FF2B5EF4-FFF2-40B4-BE49-F238E27FC236}">
                          <a16:creationId xmlns:a16="http://schemas.microsoft.com/office/drawing/2014/main" id="{EC21AD94-C6EA-594D-9853-6F92CBDB7ED2}"/>
                        </a:ext>
                      </a:extLst>
                    </p:cNvPr>
                    <p:cNvCxnSpPr>
                      <a:cxnSpLocks/>
                    </p:cNvCxnSpPr>
                    <p:nvPr/>
                  </p:nvCxnSpPr>
                  <p:spPr>
                    <a:xfrm rot="16200000" flipH="1">
                      <a:off x="6437693" y="4522732"/>
                      <a:ext cx="5" cy="2576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C4E18518-E822-F943-9D3A-3D9AF7619D54}"/>
                        </a:ext>
                      </a:extLst>
                    </p:cNvPr>
                    <p:cNvGrpSpPr/>
                    <p:nvPr/>
                  </p:nvGrpSpPr>
                  <p:grpSpPr>
                    <a:xfrm>
                      <a:off x="6545503" y="4564458"/>
                      <a:ext cx="177537" cy="174156"/>
                      <a:chOff x="16489163" y="4351162"/>
                      <a:chExt cx="396963" cy="400622"/>
                    </a:xfrm>
                  </p:grpSpPr>
                  <p:sp>
                    <p:nvSpPr>
                      <p:cNvPr id="29" name="Oval 28">
                        <a:extLst>
                          <a:ext uri="{FF2B5EF4-FFF2-40B4-BE49-F238E27FC236}">
                            <a16:creationId xmlns:a16="http://schemas.microsoft.com/office/drawing/2014/main" id="{2DC291B6-D930-9A40-91A1-2E8F4B002644}"/>
                          </a:ext>
                        </a:extLst>
                      </p:cNvPr>
                      <p:cNvSpPr/>
                      <p:nvPr/>
                    </p:nvSpPr>
                    <p:spPr>
                      <a:xfrm>
                        <a:off x="16543628" y="4398818"/>
                        <a:ext cx="288032" cy="30197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19"/>
                      </a:p>
                    </p:txBody>
                  </p:sp>
                  <p:sp>
                    <p:nvSpPr>
                      <p:cNvPr id="30" name="Oval 29">
                        <a:extLst>
                          <a:ext uri="{FF2B5EF4-FFF2-40B4-BE49-F238E27FC236}">
                            <a16:creationId xmlns:a16="http://schemas.microsoft.com/office/drawing/2014/main" id="{2333AC7C-8DB9-1549-93FD-84B169C56F80}"/>
                          </a:ext>
                        </a:extLst>
                      </p:cNvPr>
                      <p:cNvSpPr/>
                      <p:nvPr/>
                    </p:nvSpPr>
                    <p:spPr>
                      <a:xfrm>
                        <a:off x="16489163" y="4351162"/>
                        <a:ext cx="396963" cy="4006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19"/>
                      </a:p>
                    </p:txBody>
                  </p:sp>
                </p:grpSp>
              </p:grpSp>
              <p:sp>
                <p:nvSpPr>
                  <p:cNvPr id="24" name="Rounded Rectangle 23">
                    <a:extLst>
                      <a:ext uri="{FF2B5EF4-FFF2-40B4-BE49-F238E27FC236}">
                        <a16:creationId xmlns:a16="http://schemas.microsoft.com/office/drawing/2014/main" id="{C59804C0-2A3D-E241-8737-49FD8D80F616}"/>
                      </a:ext>
                    </a:extLst>
                  </p:cNvPr>
                  <p:cNvSpPr/>
                  <p:nvPr/>
                </p:nvSpPr>
                <p:spPr>
                  <a:xfrm>
                    <a:off x="10031873" y="3716931"/>
                    <a:ext cx="1474024" cy="143273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sp>
              <p:nvSpPr>
                <p:cNvPr id="25" name="TextBox 24">
                  <a:extLst>
                    <a:ext uri="{FF2B5EF4-FFF2-40B4-BE49-F238E27FC236}">
                      <a16:creationId xmlns:a16="http://schemas.microsoft.com/office/drawing/2014/main" id="{70C45D4E-D2D9-824F-8E79-11C5ABFD59EC}"/>
                    </a:ext>
                  </a:extLst>
                </p:cNvPr>
                <p:cNvSpPr txBox="1"/>
                <p:nvPr/>
              </p:nvSpPr>
              <p:spPr>
                <a:xfrm>
                  <a:off x="9919569" y="3883086"/>
                  <a:ext cx="1711599" cy="1015662"/>
                </a:xfrm>
                <a:prstGeom prst="rect">
                  <a:avLst/>
                </a:prstGeom>
                <a:noFill/>
              </p:spPr>
              <p:txBody>
                <a:bodyPr wrap="square" rtlCol="0">
                  <a:spAutoFit/>
                </a:bodyPr>
                <a:lstStyle/>
                <a:p>
                  <a:pPr algn="ctr"/>
                  <a:r>
                    <a:rPr lang="en-US" sz="2000" dirty="0"/>
                    <a:t>Select prediction model</a:t>
                  </a:r>
                </a:p>
              </p:txBody>
            </p:sp>
          </p:grpSp>
        </p:grpSp>
        <p:grpSp>
          <p:nvGrpSpPr>
            <p:cNvPr id="57" name="Group 56">
              <a:extLst>
                <a:ext uri="{FF2B5EF4-FFF2-40B4-BE49-F238E27FC236}">
                  <a16:creationId xmlns:a16="http://schemas.microsoft.com/office/drawing/2014/main" id="{2E8E8019-26A4-C349-831F-F4F37A0279C2}"/>
                </a:ext>
              </a:extLst>
            </p:cNvPr>
            <p:cNvGrpSpPr/>
            <p:nvPr/>
          </p:nvGrpSpPr>
          <p:grpSpPr>
            <a:xfrm>
              <a:off x="9548835" y="2361208"/>
              <a:ext cx="2739452" cy="579743"/>
              <a:chOff x="8432014" y="1520283"/>
              <a:chExt cx="2739452" cy="579743"/>
            </a:xfrm>
          </p:grpSpPr>
          <p:sp>
            <p:nvSpPr>
              <p:cNvPr id="56" name="Freeform 55">
                <a:extLst>
                  <a:ext uri="{FF2B5EF4-FFF2-40B4-BE49-F238E27FC236}">
                    <a16:creationId xmlns:a16="http://schemas.microsoft.com/office/drawing/2014/main" id="{C7F5938D-FE98-7F44-A939-F0C47DC0F331}"/>
                  </a:ext>
                </a:extLst>
              </p:cNvPr>
              <p:cNvSpPr/>
              <p:nvPr/>
            </p:nvSpPr>
            <p:spPr>
              <a:xfrm>
                <a:off x="8432014" y="1520283"/>
                <a:ext cx="2122743" cy="579743"/>
              </a:xfrm>
              <a:custGeom>
                <a:avLst/>
                <a:gdLst>
                  <a:gd name="connsiteX0" fmla="*/ 76229 w 2122743"/>
                  <a:gd name="connsiteY0" fmla="*/ 87086 h 579743"/>
                  <a:gd name="connsiteX1" fmla="*/ 108886 w 2122743"/>
                  <a:gd name="connsiteY1" fmla="*/ 174171 h 579743"/>
                  <a:gd name="connsiteX2" fmla="*/ 130657 w 2122743"/>
                  <a:gd name="connsiteY2" fmla="*/ 326571 h 579743"/>
                  <a:gd name="connsiteX3" fmla="*/ 119771 w 2122743"/>
                  <a:gd name="connsiteY3" fmla="*/ 446314 h 579743"/>
                  <a:gd name="connsiteX4" fmla="*/ 119771 w 2122743"/>
                  <a:gd name="connsiteY4" fmla="*/ 533400 h 579743"/>
                  <a:gd name="connsiteX5" fmla="*/ 391914 w 2122743"/>
                  <a:gd name="connsiteY5" fmla="*/ 566057 h 579743"/>
                  <a:gd name="connsiteX6" fmla="*/ 1132143 w 2122743"/>
                  <a:gd name="connsiteY6" fmla="*/ 555171 h 579743"/>
                  <a:gd name="connsiteX7" fmla="*/ 1208343 w 2122743"/>
                  <a:gd name="connsiteY7" fmla="*/ 544286 h 579743"/>
                  <a:gd name="connsiteX8" fmla="*/ 1730857 w 2122743"/>
                  <a:gd name="connsiteY8" fmla="*/ 522514 h 579743"/>
                  <a:gd name="connsiteX9" fmla="*/ 2013886 w 2122743"/>
                  <a:gd name="connsiteY9" fmla="*/ 511629 h 579743"/>
                  <a:gd name="connsiteX10" fmla="*/ 2090086 w 2122743"/>
                  <a:gd name="connsiteY10" fmla="*/ 489857 h 579743"/>
                  <a:gd name="connsiteX11" fmla="*/ 2100971 w 2122743"/>
                  <a:gd name="connsiteY11" fmla="*/ 457200 h 579743"/>
                  <a:gd name="connsiteX12" fmla="*/ 2122743 w 2122743"/>
                  <a:gd name="connsiteY12" fmla="*/ 348343 h 579743"/>
                  <a:gd name="connsiteX13" fmla="*/ 2111857 w 2122743"/>
                  <a:gd name="connsiteY13" fmla="*/ 239486 h 579743"/>
                  <a:gd name="connsiteX14" fmla="*/ 2046543 w 2122743"/>
                  <a:gd name="connsiteY14" fmla="*/ 108857 h 579743"/>
                  <a:gd name="connsiteX15" fmla="*/ 2024771 w 2122743"/>
                  <a:gd name="connsiteY15" fmla="*/ 87086 h 579743"/>
                  <a:gd name="connsiteX16" fmla="*/ 2013886 w 2122743"/>
                  <a:gd name="connsiteY16" fmla="*/ 54429 h 579743"/>
                  <a:gd name="connsiteX17" fmla="*/ 1959457 w 2122743"/>
                  <a:gd name="connsiteY17" fmla="*/ 21771 h 579743"/>
                  <a:gd name="connsiteX18" fmla="*/ 1034171 w 2122743"/>
                  <a:gd name="connsiteY18" fmla="*/ 0 h 579743"/>
                  <a:gd name="connsiteX19" fmla="*/ 163314 w 2122743"/>
                  <a:gd name="connsiteY19" fmla="*/ 21771 h 579743"/>
                  <a:gd name="connsiteX20" fmla="*/ 108886 w 2122743"/>
                  <a:gd name="connsiteY20" fmla="*/ 32657 h 579743"/>
                  <a:gd name="connsiteX21" fmla="*/ 10914 w 2122743"/>
                  <a:gd name="connsiteY21" fmla="*/ 76200 h 579743"/>
                  <a:gd name="connsiteX22" fmla="*/ 29 w 2122743"/>
                  <a:gd name="connsiteY22" fmla="*/ 119743 h 57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22743" h="579743">
                    <a:moveTo>
                      <a:pt x="76229" y="87086"/>
                    </a:moveTo>
                    <a:cubicBezTo>
                      <a:pt x="112330" y="267603"/>
                      <a:pt x="60834" y="46031"/>
                      <a:pt x="108886" y="174171"/>
                    </a:cubicBezTo>
                    <a:cubicBezTo>
                      <a:pt x="119829" y="203353"/>
                      <a:pt x="129068" y="312266"/>
                      <a:pt x="130657" y="326571"/>
                    </a:cubicBezTo>
                    <a:cubicBezTo>
                      <a:pt x="127028" y="366485"/>
                      <a:pt x="119771" y="406235"/>
                      <a:pt x="119771" y="446314"/>
                    </a:cubicBezTo>
                    <a:cubicBezTo>
                      <a:pt x="119771" y="551403"/>
                      <a:pt x="144655" y="458751"/>
                      <a:pt x="119771" y="533400"/>
                    </a:cubicBezTo>
                    <a:cubicBezTo>
                      <a:pt x="199221" y="612846"/>
                      <a:pt x="142622" y="566057"/>
                      <a:pt x="391914" y="566057"/>
                    </a:cubicBezTo>
                    <a:cubicBezTo>
                      <a:pt x="638684" y="566057"/>
                      <a:pt x="885400" y="558800"/>
                      <a:pt x="1132143" y="555171"/>
                    </a:cubicBezTo>
                    <a:cubicBezTo>
                      <a:pt x="1157543" y="551543"/>
                      <a:pt x="1182791" y="546609"/>
                      <a:pt x="1208343" y="544286"/>
                    </a:cubicBezTo>
                    <a:cubicBezTo>
                      <a:pt x="1382791" y="528427"/>
                      <a:pt x="1555099" y="528472"/>
                      <a:pt x="1730857" y="522514"/>
                    </a:cubicBezTo>
                    <a:lnTo>
                      <a:pt x="2013886" y="511629"/>
                    </a:lnTo>
                    <a:cubicBezTo>
                      <a:pt x="2014263" y="511535"/>
                      <a:pt x="2084880" y="495063"/>
                      <a:pt x="2090086" y="489857"/>
                    </a:cubicBezTo>
                    <a:cubicBezTo>
                      <a:pt x="2098200" y="481743"/>
                      <a:pt x="2097819" y="468233"/>
                      <a:pt x="2100971" y="457200"/>
                    </a:cubicBezTo>
                    <a:cubicBezTo>
                      <a:pt x="2113963" y="411727"/>
                      <a:pt x="2114188" y="399673"/>
                      <a:pt x="2122743" y="348343"/>
                    </a:cubicBezTo>
                    <a:cubicBezTo>
                      <a:pt x="2119114" y="312057"/>
                      <a:pt x="2118577" y="275328"/>
                      <a:pt x="2111857" y="239486"/>
                    </a:cubicBezTo>
                    <a:cubicBezTo>
                      <a:pt x="2103684" y="195899"/>
                      <a:pt x="2077878" y="140190"/>
                      <a:pt x="2046543" y="108857"/>
                    </a:cubicBezTo>
                    <a:lnTo>
                      <a:pt x="2024771" y="87086"/>
                    </a:lnTo>
                    <a:cubicBezTo>
                      <a:pt x="2021143" y="76200"/>
                      <a:pt x="2019789" y="64268"/>
                      <a:pt x="2013886" y="54429"/>
                    </a:cubicBezTo>
                    <a:cubicBezTo>
                      <a:pt x="2002845" y="36027"/>
                      <a:pt x="1980782" y="23063"/>
                      <a:pt x="1959457" y="21771"/>
                    </a:cubicBezTo>
                    <a:cubicBezTo>
                      <a:pt x="1771602" y="10386"/>
                      <a:pt x="1121974" y="1596"/>
                      <a:pt x="1034171" y="0"/>
                    </a:cubicBezTo>
                    <a:cubicBezTo>
                      <a:pt x="653197" y="38098"/>
                      <a:pt x="1096581" y="-3116"/>
                      <a:pt x="163314" y="21771"/>
                    </a:cubicBezTo>
                    <a:cubicBezTo>
                      <a:pt x="144819" y="22264"/>
                      <a:pt x="126736" y="27789"/>
                      <a:pt x="108886" y="32657"/>
                    </a:cubicBezTo>
                    <a:cubicBezTo>
                      <a:pt x="43118" y="50594"/>
                      <a:pt x="55849" y="46244"/>
                      <a:pt x="10914" y="76200"/>
                    </a:cubicBezTo>
                    <a:cubicBezTo>
                      <a:pt x="-1118" y="112299"/>
                      <a:pt x="29" y="97383"/>
                      <a:pt x="29" y="119743"/>
                    </a:cubicBezTo>
                  </a:path>
                </a:pathLst>
              </a:custGeom>
              <a:solidFill>
                <a:schemeClr val="accent5">
                  <a:lumMod val="40000"/>
                  <a:lumOff val="6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61F250C-DACB-474A-9A4B-B5694E720295}"/>
                  </a:ext>
                </a:extLst>
              </p:cNvPr>
              <p:cNvSpPr txBox="1"/>
              <p:nvPr/>
            </p:nvSpPr>
            <p:spPr>
              <a:xfrm>
                <a:off x="8653129" y="1534425"/>
                <a:ext cx="2518337" cy="523220"/>
              </a:xfrm>
              <a:prstGeom prst="rect">
                <a:avLst/>
              </a:prstGeom>
              <a:noFill/>
            </p:spPr>
            <p:txBody>
              <a:bodyPr wrap="square" rtlCol="0">
                <a:spAutoFit/>
              </a:bodyPr>
              <a:lstStyle/>
              <a:p>
                <a:r>
                  <a:rPr lang="en-US" sz="2800" dirty="0"/>
                  <a:t>4</a:t>
                </a:r>
                <a:r>
                  <a:rPr lang="en-US" b="1" dirty="0">
                    <a:solidFill>
                      <a:srgbClr val="A73712"/>
                    </a:solidFill>
                  </a:rPr>
                  <a:t>*</a:t>
                </a:r>
                <a:r>
                  <a:rPr lang="en-US" dirty="0"/>
                  <a:t>. Selecting</a:t>
                </a:r>
              </a:p>
            </p:txBody>
          </p:sp>
        </p:grpSp>
      </p:grpSp>
    </p:spTree>
    <p:extLst>
      <p:ext uri="{BB962C8B-B14F-4D97-AF65-F5344CB8AC3E}">
        <p14:creationId xmlns:p14="http://schemas.microsoft.com/office/powerpoint/2010/main" val="170593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49F2-F923-984B-9224-204323A500A1}"/>
              </a:ext>
            </a:extLst>
          </p:cNvPr>
          <p:cNvSpPr>
            <a:spLocks noGrp="1"/>
          </p:cNvSpPr>
          <p:nvPr>
            <p:ph type="title"/>
          </p:nvPr>
        </p:nvSpPr>
        <p:spPr>
          <a:xfrm>
            <a:off x="490299" y="252813"/>
            <a:ext cx="10058400" cy="829013"/>
          </a:xfrm>
        </p:spPr>
        <p:txBody>
          <a:bodyPr>
            <a:normAutofit fontScale="90000"/>
          </a:bodyPr>
          <a:lstStyle/>
          <a:p>
            <a:r>
              <a:rPr lang="en-US" dirty="0"/>
              <a:t>Application and evaluation</a:t>
            </a:r>
          </a:p>
        </p:txBody>
      </p:sp>
      <p:sp>
        <p:nvSpPr>
          <p:cNvPr id="4" name="Slide Number Placeholder 3">
            <a:extLst>
              <a:ext uri="{FF2B5EF4-FFF2-40B4-BE49-F238E27FC236}">
                <a16:creationId xmlns:a16="http://schemas.microsoft.com/office/drawing/2014/main" id="{66536B52-8720-F74F-9250-042C181358D4}"/>
              </a:ext>
            </a:extLst>
          </p:cNvPr>
          <p:cNvSpPr>
            <a:spLocks noGrp="1"/>
          </p:cNvSpPr>
          <p:nvPr>
            <p:ph type="sldNum" sz="quarter" idx="12"/>
          </p:nvPr>
        </p:nvSpPr>
        <p:spPr/>
        <p:txBody>
          <a:bodyPr/>
          <a:lstStyle/>
          <a:p>
            <a:fld id="{71BA62B7-31E8-0240-A4A2-7CFEA4FD012E}" type="slidenum">
              <a:rPr lang="en-US" smtClean="0"/>
              <a:t>8</a:t>
            </a:fld>
            <a:endParaRPr lang="en-US" dirty="0"/>
          </a:p>
        </p:txBody>
      </p:sp>
      <p:grpSp>
        <p:nvGrpSpPr>
          <p:cNvPr id="5" name="Group 4">
            <a:extLst>
              <a:ext uri="{FF2B5EF4-FFF2-40B4-BE49-F238E27FC236}">
                <a16:creationId xmlns:a16="http://schemas.microsoft.com/office/drawing/2014/main" id="{3A2AB4F2-F594-2340-9D35-735DA4109A3C}"/>
              </a:ext>
            </a:extLst>
          </p:cNvPr>
          <p:cNvGrpSpPr/>
          <p:nvPr/>
        </p:nvGrpSpPr>
        <p:grpSpPr>
          <a:xfrm>
            <a:off x="2543696" y="1082930"/>
            <a:ext cx="6350081" cy="753357"/>
            <a:chOff x="199332" y="1809959"/>
            <a:chExt cx="11895053" cy="1484433"/>
          </a:xfrm>
        </p:grpSpPr>
        <p:sp>
          <p:nvSpPr>
            <p:cNvPr id="3" name="TextBox 2">
              <a:extLst>
                <a:ext uri="{FF2B5EF4-FFF2-40B4-BE49-F238E27FC236}">
                  <a16:creationId xmlns:a16="http://schemas.microsoft.com/office/drawing/2014/main" id="{F73FC3AB-92ED-FB47-A579-B3D4C97D596D}"/>
                </a:ext>
              </a:extLst>
            </p:cNvPr>
            <p:cNvSpPr txBox="1"/>
            <p:nvPr/>
          </p:nvSpPr>
          <p:spPr>
            <a:xfrm>
              <a:off x="3746862" y="1809959"/>
              <a:ext cx="1025577" cy="782195"/>
            </a:xfrm>
            <a:prstGeom prst="rect">
              <a:avLst/>
            </a:prstGeom>
            <a:noFill/>
          </p:spPr>
          <p:txBody>
            <a:bodyPr wrap="none" rtlCol="0">
              <a:spAutoFit/>
            </a:bodyPr>
            <a:lstStyle/>
            <a:p>
              <a:r>
                <a:rPr lang="en-US" sz="1100" dirty="0"/>
                <a:t>RQ1</a:t>
              </a:r>
            </a:p>
          </p:txBody>
        </p:sp>
        <p:sp>
          <p:nvSpPr>
            <p:cNvPr id="39" name="TextBox 38">
              <a:extLst>
                <a:ext uri="{FF2B5EF4-FFF2-40B4-BE49-F238E27FC236}">
                  <a16:creationId xmlns:a16="http://schemas.microsoft.com/office/drawing/2014/main" id="{9D8EAFF2-8AD5-1840-86C9-682F052C0406}"/>
                </a:ext>
              </a:extLst>
            </p:cNvPr>
            <p:cNvSpPr txBox="1"/>
            <p:nvPr/>
          </p:nvSpPr>
          <p:spPr>
            <a:xfrm>
              <a:off x="7603369" y="1809960"/>
              <a:ext cx="1025577" cy="782195"/>
            </a:xfrm>
            <a:prstGeom prst="rect">
              <a:avLst/>
            </a:prstGeom>
            <a:noFill/>
          </p:spPr>
          <p:txBody>
            <a:bodyPr wrap="none" rtlCol="0">
              <a:spAutoFit/>
            </a:bodyPr>
            <a:lstStyle/>
            <a:p>
              <a:r>
                <a:rPr lang="en-US" sz="1100" dirty="0"/>
                <a:t>RQ2</a:t>
              </a:r>
            </a:p>
          </p:txBody>
        </p:sp>
        <p:sp>
          <p:nvSpPr>
            <p:cNvPr id="40" name="TextBox 39">
              <a:extLst>
                <a:ext uri="{FF2B5EF4-FFF2-40B4-BE49-F238E27FC236}">
                  <a16:creationId xmlns:a16="http://schemas.microsoft.com/office/drawing/2014/main" id="{78F49664-B8A4-ED46-93A6-7F57E6EDAFBB}"/>
                </a:ext>
              </a:extLst>
            </p:cNvPr>
            <p:cNvSpPr txBox="1"/>
            <p:nvPr/>
          </p:nvSpPr>
          <p:spPr>
            <a:xfrm>
              <a:off x="10246528" y="1822732"/>
              <a:ext cx="1025577" cy="782195"/>
            </a:xfrm>
            <a:prstGeom prst="rect">
              <a:avLst/>
            </a:prstGeom>
            <a:noFill/>
          </p:spPr>
          <p:txBody>
            <a:bodyPr wrap="none" rtlCol="0">
              <a:spAutoFit/>
            </a:bodyPr>
            <a:lstStyle/>
            <a:p>
              <a:r>
                <a:rPr lang="en-US" sz="1100" dirty="0"/>
                <a:t>RQ3</a:t>
              </a:r>
            </a:p>
          </p:txBody>
        </p:sp>
        <p:grpSp>
          <p:nvGrpSpPr>
            <p:cNvPr id="58" name="Group 57">
              <a:extLst>
                <a:ext uri="{FF2B5EF4-FFF2-40B4-BE49-F238E27FC236}">
                  <a16:creationId xmlns:a16="http://schemas.microsoft.com/office/drawing/2014/main" id="{B999C5BE-9ADC-2E49-8A8A-61EF052208DB}"/>
                </a:ext>
              </a:extLst>
            </p:cNvPr>
            <p:cNvGrpSpPr/>
            <p:nvPr/>
          </p:nvGrpSpPr>
          <p:grpSpPr>
            <a:xfrm>
              <a:off x="199332" y="2321789"/>
              <a:ext cx="4130122" cy="567448"/>
              <a:chOff x="126194" y="3003065"/>
              <a:chExt cx="4130120" cy="567449"/>
            </a:xfrm>
          </p:grpSpPr>
          <p:sp>
            <p:nvSpPr>
              <p:cNvPr id="13" name="TextBox 12">
                <a:extLst>
                  <a:ext uri="{FF2B5EF4-FFF2-40B4-BE49-F238E27FC236}">
                    <a16:creationId xmlns:a16="http://schemas.microsoft.com/office/drawing/2014/main" id="{383B9294-BB45-E549-ADA5-FA16807A1F21}"/>
                  </a:ext>
                </a:extLst>
              </p:cNvPr>
              <p:cNvSpPr txBox="1"/>
              <p:nvPr/>
            </p:nvSpPr>
            <p:spPr>
              <a:xfrm>
                <a:off x="1248241" y="3003065"/>
                <a:ext cx="2784399" cy="545807"/>
              </a:xfrm>
              <a:prstGeom prst="rect">
                <a:avLst/>
              </a:prstGeom>
              <a:noFill/>
            </p:spPr>
            <p:txBody>
              <a:bodyPr wrap="square" rtlCol="0">
                <a:spAutoFit/>
              </a:bodyPr>
              <a:lstStyle/>
              <a:p>
                <a:r>
                  <a:rPr lang="en-US" sz="1200" b="1" dirty="0"/>
                  <a:t>1</a:t>
                </a:r>
                <a:r>
                  <a:rPr lang="en-US" sz="1200" dirty="0"/>
                  <a:t>.Preparing</a:t>
                </a:r>
              </a:p>
            </p:txBody>
          </p:sp>
          <p:sp>
            <p:nvSpPr>
              <p:cNvPr id="49" name="Freeform 48">
                <a:extLst>
                  <a:ext uri="{FF2B5EF4-FFF2-40B4-BE49-F238E27FC236}">
                    <a16:creationId xmlns:a16="http://schemas.microsoft.com/office/drawing/2014/main" id="{F27F4055-42B0-BC49-829D-BFA3A67AC94B}"/>
                  </a:ext>
                </a:extLst>
              </p:cNvPr>
              <p:cNvSpPr/>
              <p:nvPr/>
            </p:nvSpPr>
            <p:spPr>
              <a:xfrm>
                <a:off x="126194" y="3024609"/>
                <a:ext cx="4130120" cy="545905"/>
              </a:xfrm>
              <a:custGeom>
                <a:avLst/>
                <a:gdLst>
                  <a:gd name="connsiteX0" fmla="*/ 15320 w 4130120"/>
                  <a:gd name="connsiteY0" fmla="*/ 1621 h 545906"/>
                  <a:gd name="connsiteX1" fmla="*/ 26206 w 4130120"/>
                  <a:gd name="connsiteY1" fmla="*/ 77821 h 545906"/>
                  <a:gd name="connsiteX2" fmla="*/ 47977 w 4130120"/>
                  <a:gd name="connsiteY2" fmla="*/ 197563 h 545906"/>
                  <a:gd name="connsiteX3" fmla="*/ 58863 w 4130120"/>
                  <a:gd name="connsiteY3" fmla="*/ 284649 h 545906"/>
                  <a:gd name="connsiteX4" fmla="*/ 80635 w 4130120"/>
                  <a:gd name="connsiteY4" fmla="*/ 349963 h 545906"/>
                  <a:gd name="connsiteX5" fmla="*/ 102406 w 4130120"/>
                  <a:gd name="connsiteY5" fmla="*/ 415278 h 545906"/>
                  <a:gd name="connsiteX6" fmla="*/ 178606 w 4130120"/>
                  <a:gd name="connsiteY6" fmla="*/ 491478 h 545906"/>
                  <a:gd name="connsiteX7" fmla="*/ 744663 w 4130120"/>
                  <a:gd name="connsiteY7" fmla="*/ 502363 h 545906"/>
                  <a:gd name="connsiteX8" fmla="*/ 1321606 w 4130120"/>
                  <a:gd name="connsiteY8" fmla="*/ 491478 h 545906"/>
                  <a:gd name="connsiteX9" fmla="*/ 1789692 w 4130120"/>
                  <a:gd name="connsiteY9" fmla="*/ 502363 h 545906"/>
                  <a:gd name="connsiteX10" fmla="*/ 2649663 w 4130120"/>
                  <a:gd name="connsiteY10" fmla="*/ 513249 h 545906"/>
                  <a:gd name="connsiteX11" fmla="*/ 3553177 w 4130120"/>
                  <a:gd name="connsiteY11" fmla="*/ 545906 h 545906"/>
                  <a:gd name="connsiteX12" fmla="*/ 3803549 w 4130120"/>
                  <a:gd name="connsiteY12" fmla="*/ 535021 h 545906"/>
                  <a:gd name="connsiteX13" fmla="*/ 3923292 w 4130120"/>
                  <a:gd name="connsiteY13" fmla="*/ 545906 h 545906"/>
                  <a:gd name="connsiteX14" fmla="*/ 4119235 w 4130120"/>
                  <a:gd name="connsiteY14" fmla="*/ 535021 h 545906"/>
                  <a:gd name="connsiteX15" fmla="*/ 4130120 w 4130120"/>
                  <a:gd name="connsiteY15" fmla="*/ 502363 h 545906"/>
                  <a:gd name="connsiteX16" fmla="*/ 4119235 w 4130120"/>
                  <a:gd name="connsiteY16" fmla="*/ 426163 h 545906"/>
                  <a:gd name="connsiteX17" fmla="*/ 4108349 w 4130120"/>
                  <a:gd name="connsiteY17" fmla="*/ 339078 h 545906"/>
                  <a:gd name="connsiteX18" fmla="*/ 4075692 w 4130120"/>
                  <a:gd name="connsiteY18" fmla="*/ 175792 h 545906"/>
                  <a:gd name="connsiteX19" fmla="*/ 4064806 w 4130120"/>
                  <a:gd name="connsiteY19" fmla="*/ 132249 h 545906"/>
                  <a:gd name="connsiteX20" fmla="*/ 4021263 w 4130120"/>
                  <a:gd name="connsiteY20" fmla="*/ 56049 h 545906"/>
                  <a:gd name="connsiteX21" fmla="*/ 3988606 w 4130120"/>
                  <a:gd name="connsiteY21" fmla="*/ 45163 h 545906"/>
                  <a:gd name="connsiteX22" fmla="*/ 3879749 w 4130120"/>
                  <a:gd name="connsiteY22" fmla="*/ 23392 h 545906"/>
                  <a:gd name="connsiteX23" fmla="*/ 3564063 w 4130120"/>
                  <a:gd name="connsiteY23" fmla="*/ 12506 h 545906"/>
                  <a:gd name="connsiteX24" fmla="*/ 3063320 w 4130120"/>
                  <a:gd name="connsiteY24" fmla="*/ 23392 h 545906"/>
                  <a:gd name="connsiteX25" fmla="*/ 1093006 w 4130120"/>
                  <a:gd name="connsiteY25" fmla="*/ 1621 h 545906"/>
                  <a:gd name="connsiteX26" fmla="*/ 254806 w 4130120"/>
                  <a:gd name="connsiteY26" fmla="*/ 23392 h 545906"/>
                  <a:gd name="connsiteX27" fmla="*/ 15320 w 4130120"/>
                  <a:gd name="connsiteY27" fmla="*/ 1621 h 54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130120" h="545906">
                    <a:moveTo>
                      <a:pt x="15320" y="1621"/>
                    </a:moveTo>
                    <a:cubicBezTo>
                      <a:pt x="-22780" y="10693"/>
                      <a:pt x="21616" y="52577"/>
                      <a:pt x="26206" y="77821"/>
                    </a:cubicBezTo>
                    <a:cubicBezTo>
                      <a:pt x="54251" y="232065"/>
                      <a:pt x="16221" y="-40613"/>
                      <a:pt x="47977" y="197563"/>
                    </a:cubicBezTo>
                    <a:cubicBezTo>
                      <a:pt x="51843" y="226561"/>
                      <a:pt x="52733" y="256044"/>
                      <a:pt x="58863" y="284649"/>
                    </a:cubicBezTo>
                    <a:cubicBezTo>
                      <a:pt x="63672" y="307089"/>
                      <a:pt x="73378" y="328192"/>
                      <a:pt x="80635" y="349963"/>
                    </a:cubicBezTo>
                    <a:cubicBezTo>
                      <a:pt x="80637" y="349968"/>
                      <a:pt x="102402" y="415273"/>
                      <a:pt x="102406" y="415278"/>
                    </a:cubicBezTo>
                    <a:cubicBezTo>
                      <a:pt x="125718" y="450246"/>
                      <a:pt x="132789" y="489812"/>
                      <a:pt x="178606" y="491478"/>
                    </a:cubicBezTo>
                    <a:cubicBezTo>
                      <a:pt x="367202" y="498336"/>
                      <a:pt x="555977" y="498735"/>
                      <a:pt x="744663" y="502363"/>
                    </a:cubicBezTo>
                    <a:lnTo>
                      <a:pt x="1321606" y="491478"/>
                    </a:lnTo>
                    <a:cubicBezTo>
                      <a:pt x="1477677" y="491478"/>
                      <a:pt x="1633642" y="499805"/>
                      <a:pt x="1789692" y="502363"/>
                    </a:cubicBezTo>
                    <a:lnTo>
                      <a:pt x="2649663" y="513249"/>
                    </a:lnTo>
                    <a:cubicBezTo>
                      <a:pt x="3480773" y="536020"/>
                      <a:pt x="3180650" y="508656"/>
                      <a:pt x="3553177" y="545906"/>
                    </a:cubicBezTo>
                    <a:cubicBezTo>
                      <a:pt x="3636634" y="542278"/>
                      <a:pt x="3720013" y="535021"/>
                      <a:pt x="3803549" y="535021"/>
                    </a:cubicBezTo>
                    <a:cubicBezTo>
                      <a:pt x="3843628" y="535021"/>
                      <a:pt x="3883213" y="545906"/>
                      <a:pt x="3923292" y="545906"/>
                    </a:cubicBezTo>
                    <a:cubicBezTo>
                      <a:pt x="3988707" y="545906"/>
                      <a:pt x="4053921" y="538649"/>
                      <a:pt x="4119235" y="535021"/>
                    </a:cubicBezTo>
                    <a:cubicBezTo>
                      <a:pt x="4122863" y="524135"/>
                      <a:pt x="4130120" y="513838"/>
                      <a:pt x="4130120" y="502363"/>
                    </a:cubicBezTo>
                    <a:cubicBezTo>
                      <a:pt x="4130120" y="476705"/>
                      <a:pt x="4122626" y="451596"/>
                      <a:pt x="4119235" y="426163"/>
                    </a:cubicBezTo>
                    <a:cubicBezTo>
                      <a:pt x="4115369" y="397165"/>
                      <a:pt x="4112215" y="368076"/>
                      <a:pt x="4108349" y="339078"/>
                    </a:cubicBezTo>
                    <a:cubicBezTo>
                      <a:pt x="4095391" y="241898"/>
                      <a:pt x="4101167" y="277692"/>
                      <a:pt x="4075692" y="175792"/>
                    </a:cubicBezTo>
                    <a:lnTo>
                      <a:pt x="4064806" y="132249"/>
                    </a:lnTo>
                    <a:cubicBezTo>
                      <a:pt x="4054388" y="90578"/>
                      <a:pt x="4060175" y="81991"/>
                      <a:pt x="4021263" y="56049"/>
                    </a:cubicBezTo>
                    <a:cubicBezTo>
                      <a:pt x="4011716" y="49684"/>
                      <a:pt x="3999787" y="47743"/>
                      <a:pt x="3988606" y="45163"/>
                    </a:cubicBezTo>
                    <a:cubicBezTo>
                      <a:pt x="3952549" y="36842"/>
                      <a:pt x="3916644" y="26230"/>
                      <a:pt x="3879749" y="23392"/>
                    </a:cubicBezTo>
                    <a:cubicBezTo>
                      <a:pt x="3774768" y="15317"/>
                      <a:pt x="3669292" y="16135"/>
                      <a:pt x="3564063" y="12506"/>
                    </a:cubicBezTo>
                    <a:cubicBezTo>
                      <a:pt x="3397149" y="16135"/>
                      <a:pt x="3230274" y="23392"/>
                      <a:pt x="3063320" y="23392"/>
                    </a:cubicBezTo>
                    <a:cubicBezTo>
                      <a:pt x="2178025" y="23392"/>
                      <a:pt x="1849417" y="15373"/>
                      <a:pt x="1093006" y="1621"/>
                    </a:cubicBezTo>
                    <a:lnTo>
                      <a:pt x="254806" y="23392"/>
                    </a:lnTo>
                    <a:cubicBezTo>
                      <a:pt x="178615" y="24564"/>
                      <a:pt x="53420" y="-7451"/>
                      <a:pt x="15320" y="1621"/>
                    </a:cubicBezTo>
                    <a:close/>
                  </a:path>
                </a:pathLst>
              </a:custGeom>
              <a:noFill/>
              <a:ln w="1905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600"/>
              </a:p>
            </p:txBody>
          </p:sp>
        </p:grpSp>
        <p:grpSp>
          <p:nvGrpSpPr>
            <p:cNvPr id="59" name="Group 58">
              <a:extLst>
                <a:ext uri="{FF2B5EF4-FFF2-40B4-BE49-F238E27FC236}">
                  <a16:creationId xmlns:a16="http://schemas.microsoft.com/office/drawing/2014/main" id="{62482477-EA6E-D44F-9478-C0D68C011F7E}"/>
                </a:ext>
              </a:extLst>
            </p:cNvPr>
            <p:cNvGrpSpPr/>
            <p:nvPr/>
          </p:nvGrpSpPr>
          <p:grpSpPr>
            <a:xfrm>
              <a:off x="4209711" y="2384716"/>
              <a:ext cx="2344844" cy="909676"/>
              <a:chOff x="4136571" y="3065998"/>
              <a:chExt cx="2344843" cy="909675"/>
            </a:xfrm>
          </p:grpSpPr>
          <p:sp>
            <p:nvSpPr>
              <p:cNvPr id="16" name="TextBox 15">
                <a:extLst>
                  <a:ext uri="{FF2B5EF4-FFF2-40B4-BE49-F238E27FC236}">
                    <a16:creationId xmlns:a16="http://schemas.microsoft.com/office/drawing/2014/main" id="{609E4234-A7ED-274D-815A-A0F81A086016}"/>
                  </a:ext>
                </a:extLst>
              </p:cNvPr>
              <p:cNvSpPr txBox="1"/>
              <p:nvPr/>
            </p:nvSpPr>
            <p:spPr>
              <a:xfrm>
                <a:off x="4598091" y="3065998"/>
                <a:ext cx="1883323" cy="909675"/>
              </a:xfrm>
              <a:prstGeom prst="rect">
                <a:avLst/>
              </a:prstGeom>
              <a:noFill/>
            </p:spPr>
            <p:txBody>
              <a:bodyPr wrap="square" rtlCol="0">
                <a:spAutoFit/>
              </a:bodyPr>
              <a:lstStyle/>
              <a:p>
                <a:r>
                  <a:rPr lang="en-US" sz="1200" dirty="0"/>
                  <a:t>2.Training</a:t>
                </a:r>
              </a:p>
            </p:txBody>
          </p:sp>
          <p:sp>
            <p:nvSpPr>
              <p:cNvPr id="50" name="Freeform 49">
                <a:extLst>
                  <a:ext uri="{FF2B5EF4-FFF2-40B4-BE49-F238E27FC236}">
                    <a16:creationId xmlns:a16="http://schemas.microsoft.com/office/drawing/2014/main" id="{A5CF3F02-42D7-7242-8057-CC18013BA0C4}"/>
                  </a:ext>
                </a:extLst>
              </p:cNvPr>
              <p:cNvSpPr/>
              <p:nvPr/>
            </p:nvSpPr>
            <p:spPr>
              <a:xfrm>
                <a:off x="4136571" y="3080657"/>
                <a:ext cx="2340429" cy="533400"/>
              </a:xfrm>
              <a:custGeom>
                <a:avLst/>
                <a:gdLst>
                  <a:gd name="connsiteX0" fmla="*/ 0 w 2340429"/>
                  <a:gd name="connsiteY0" fmla="*/ 10886 h 533400"/>
                  <a:gd name="connsiteX1" fmla="*/ 250372 w 2340429"/>
                  <a:gd name="connsiteY1" fmla="*/ 32657 h 533400"/>
                  <a:gd name="connsiteX2" fmla="*/ 827315 w 2340429"/>
                  <a:gd name="connsiteY2" fmla="*/ 21772 h 533400"/>
                  <a:gd name="connsiteX3" fmla="*/ 1099458 w 2340429"/>
                  <a:gd name="connsiteY3" fmla="*/ 0 h 533400"/>
                  <a:gd name="connsiteX4" fmla="*/ 1469572 w 2340429"/>
                  <a:gd name="connsiteY4" fmla="*/ 10886 h 533400"/>
                  <a:gd name="connsiteX5" fmla="*/ 2198915 w 2340429"/>
                  <a:gd name="connsiteY5" fmla="*/ 21772 h 533400"/>
                  <a:gd name="connsiteX6" fmla="*/ 2329543 w 2340429"/>
                  <a:gd name="connsiteY6" fmla="*/ 65314 h 533400"/>
                  <a:gd name="connsiteX7" fmla="*/ 2340429 w 2340429"/>
                  <a:gd name="connsiteY7" fmla="*/ 97972 h 533400"/>
                  <a:gd name="connsiteX8" fmla="*/ 2329543 w 2340429"/>
                  <a:gd name="connsiteY8" fmla="*/ 413657 h 533400"/>
                  <a:gd name="connsiteX9" fmla="*/ 2296886 w 2340429"/>
                  <a:gd name="connsiteY9" fmla="*/ 468086 h 533400"/>
                  <a:gd name="connsiteX10" fmla="*/ 2111829 w 2340429"/>
                  <a:gd name="connsiteY10" fmla="*/ 478972 h 533400"/>
                  <a:gd name="connsiteX11" fmla="*/ 1796143 w 2340429"/>
                  <a:gd name="connsiteY11" fmla="*/ 489857 h 533400"/>
                  <a:gd name="connsiteX12" fmla="*/ 1676400 w 2340429"/>
                  <a:gd name="connsiteY12" fmla="*/ 500743 h 533400"/>
                  <a:gd name="connsiteX13" fmla="*/ 1589315 w 2340429"/>
                  <a:gd name="connsiteY13" fmla="*/ 511629 h 533400"/>
                  <a:gd name="connsiteX14" fmla="*/ 1404258 w 2340429"/>
                  <a:gd name="connsiteY14" fmla="*/ 522514 h 533400"/>
                  <a:gd name="connsiteX15" fmla="*/ 1262743 w 2340429"/>
                  <a:gd name="connsiteY15" fmla="*/ 533400 h 533400"/>
                  <a:gd name="connsiteX16" fmla="*/ 500743 w 2340429"/>
                  <a:gd name="connsiteY16" fmla="*/ 522514 h 533400"/>
                  <a:gd name="connsiteX17" fmla="*/ 381000 w 2340429"/>
                  <a:gd name="connsiteY17" fmla="*/ 500743 h 533400"/>
                  <a:gd name="connsiteX18" fmla="*/ 228600 w 2340429"/>
                  <a:gd name="connsiteY18" fmla="*/ 478972 h 533400"/>
                  <a:gd name="connsiteX19" fmla="*/ 163286 w 2340429"/>
                  <a:gd name="connsiteY19" fmla="*/ 468086 h 533400"/>
                  <a:gd name="connsiteX20" fmla="*/ 76200 w 2340429"/>
                  <a:gd name="connsiteY20" fmla="*/ 4572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0429" h="533400">
                    <a:moveTo>
                      <a:pt x="0" y="10886"/>
                    </a:moveTo>
                    <a:cubicBezTo>
                      <a:pt x="101729" y="31232"/>
                      <a:pt x="95510" y="32657"/>
                      <a:pt x="250372" y="32657"/>
                    </a:cubicBezTo>
                    <a:cubicBezTo>
                      <a:pt x="442721" y="32657"/>
                      <a:pt x="635001" y="25400"/>
                      <a:pt x="827315" y="21772"/>
                    </a:cubicBezTo>
                    <a:cubicBezTo>
                      <a:pt x="934477" y="6463"/>
                      <a:pt x="964059" y="0"/>
                      <a:pt x="1099458" y="0"/>
                    </a:cubicBezTo>
                    <a:cubicBezTo>
                      <a:pt x="1222883" y="0"/>
                      <a:pt x="1346172" y="8442"/>
                      <a:pt x="1469572" y="10886"/>
                    </a:cubicBezTo>
                    <a:lnTo>
                      <a:pt x="2198915" y="21772"/>
                    </a:lnTo>
                    <a:cubicBezTo>
                      <a:pt x="2289983" y="30878"/>
                      <a:pt x="2298596" y="3420"/>
                      <a:pt x="2329543" y="65314"/>
                    </a:cubicBezTo>
                    <a:cubicBezTo>
                      <a:pt x="2334675" y="75577"/>
                      <a:pt x="2336800" y="87086"/>
                      <a:pt x="2340429" y="97972"/>
                    </a:cubicBezTo>
                    <a:cubicBezTo>
                      <a:pt x="2336800" y="203200"/>
                      <a:pt x="2336111" y="308571"/>
                      <a:pt x="2329543" y="413657"/>
                    </a:cubicBezTo>
                    <a:cubicBezTo>
                      <a:pt x="2328784" y="425803"/>
                      <a:pt x="2314812" y="465256"/>
                      <a:pt x="2296886" y="468086"/>
                    </a:cubicBezTo>
                    <a:cubicBezTo>
                      <a:pt x="2235850" y="477724"/>
                      <a:pt x="2173563" y="476288"/>
                      <a:pt x="2111829" y="478972"/>
                    </a:cubicBezTo>
                    <a:lnTo>
                      <a:pt x="1796143" y="489857"/>
                    </a:lnTo>
                    <a:lnTo>
                      <a:pt x="1676400" y="500743"/>
                    </a:lnTo>
                    <a:cubicBezTo>
                      <a:pt x="1647306" y="503806"/>
                      <a:pt x="1618476" y="509296"/>
                      <a:pt x="1589315" y="511629"/>
                    </a:cubicBezTo>
                    <a:cubicBezTo>
                      <a:pt x="1527720" y="516557"/>
                      <a:pt x="1465913" y="518404"/>
                      <a:pt x="1404258" y="522514"/>
                    </a:cubicBezTo>
                    <a:cubicBezTo>
                      <a:pt x="1357052" y="525661"/>
                      <a:pt x="1309915" y="529771"/>
                      <a:pt x="1262743" y="533400"/>
                    </a:cubicBezTo>
                    <a:lnTo>
                      <a:pt x="500743" y="522514"/>
                    </a:lnTo>
                    <a:cubicBezTo>
                      <a:pt x="306960" y="517545"/>
                      <a:pt x="478797" y="518001"/>
                      <a:pt x="381000" y="500743"/>
                    </a:cubicBezTo>
                    <a:cubicBezTo>
                      <a:pt x="330465" y="491825"/>
                      <a:pt x="279217" y="487409"/>
                      <a:pt x="228600" y="478972"/>
                    </a:cubicBezTo>
                    <a:lnTo>
                      <a:pt x="163286" y="468086"/>
                    </a:lnTo>
                    <a:cubicBezTo>
                      <a:pt x="89193" y="456687"/>
                      <a:pt x="111938" y="457200"/>
                      <a:pt x="76200" y="457200"/>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75" name="Group 74">
              <a:extLst>
                <a:ext uri="{FF2B5EF4-FFF2-40B4-BE49-F238E27FC236}">
                  <a16:creationId xmlns:a16="http://schemas.microsoft.com/office/drawing/2014/main" id="{AADDC4AE-F41F-D14B-901B-25318EEA10A7}"/>
                </a:ext>
              </a:extLst>
            </p:cNvPr>
            <p:cNvGrpSpPr/>
            <p:nvPr/>
          </p:nvGrpSpPr>
          <p:grpSpPr>
            <a:xfrm>
              <a:off x="6517481" y="2379015"/>
              <a:ext cx="3159918" cy="575538"/>
              <a:chOff x="6517482" y="2379014"/>
              <a:chExt cx="3159918" cy="575538"/>
            </a:xfrm>
          </p:grpSpPr>
          <p:grpSp>
            <p:nvGrpSpPr>
              <p:cNvPr id="60" name="Group 59">
                <a:extLst>
                  <a:ext uri="{FF2B5EF4-FFF2-40B4-BE49-F238E27FC236}">
                    <a16:creationId xmlns:a16="http://schemas.microsoft.com/office/drawing/2014/main" id="{14656700-21B6-1340-B1FE-AF775270063A}"/>
                  </a:ext>
                </a:extLst>
              </p:cNvPr>
              <p:cNvGrpSpPr/>
              <p:nvPr/>
            </p:nvGrpSpPr>
            <p:grpSpPr>
              <a:xfrm>
                <a:off x="6517482" y="2379014"/>
                <a:ext cx="3156857" cy="575538"/>
                <a:chOff x="6444343" y="3060292"/>
                <a:chExt cx="3156857" cy="575537"/>
              </a:xfrm>
            </p:grpSpPr>
            <p:sp>
              <p:nvSpPr>
                <p:cNvPr id="15" name="TextBox 14">
                  <a:extLst>
                    <a:ext uri="{FF2B5EF4-FFF2-40B4-BE49-F238E27FC236}">
                      <a16:creationId xmlns:a16="http://schemas.microsoft.com/office/drawing/2014/main" id="{74279548-CBD7-E54D-8F1D-4454312B88BE}"/>
                    </a:ext>
                  </a:extLst>
                </p:cNvPr>
                <p:cNvSpPr txBox="1"/>
                <p:nvPr/>
              </p:nvSpPr>
              <p:spPr>
                <a:xfrm>
                  <a:off x="6818781" y="3060292"/>
                  <a:ext cx="2402227" cy="545804"/>
                </a:xfrm>
                <a:prstGeom prst="rect">
                  <a:avLst/>
                </a:prstGeom>
                <a:noFill/>
              </p:spPr>
              <p:txBody>
                <a:bodyPr wrap="square" rtlCol="0">
                  <a:spAutoFit/>
                </a:bodyPr>
                <a:lstStyle/>
                <a:p>
                  <a:r>
                    <a:rPr lang="en-US" sz="1200" dirty="0"/>
                    <a:t>3.Validating</a:t>
                  </a:r>
                </a:p>
              </p:txBody>
            </p:sp>
            <p:sp>
              <p:nvSpPr>
                <p:cNvPr id="54" name="Freeform 53">
                  <a:extLst>
                    <a:ext uri="{FF2B5EF4-FFF2-40B4-BE49-F238E27FC236}">
                      <a16:creationId xmlns:a16="http://schemas.microsoft.com/office/drawing/2014/main" id="{34372F20-C305-4043-A25D-A66B37453BEC}"/>
                    </a:ext>
                  </a:extLst>
                </p:cNvPr>
                <p:cNvSpPr/>
                <p:nvPr/>
              </p:nvSpPr>
              <p:spPr>
                <a:xfrm>
                  <a:off x="6444343" y="3080657"/>
                  <a:ext cx="3124200" cy="76928"/>
                </a:xfrm>
                <a:custGeom>
                  <a:avLst/>
                  <a:gdLst>
                    <a:gd name="connsiteX0" fmla="*/ 0 w 3124200"/>
                    <a:gd name="connsiteY0" fmla="*/ 43543 h 76928"/>
                    <a:gd name="connsiteX1" fmla="*/ 54428 w 3124200"/>
                    <a:gd name="connsiteY1" fmla="*/ 54429 h 76928"/>
                    <a:gd name="connsiteX2" fmla="*/ 130628 w 3124200"/>
                    <a:gd name="connsiteY2" fmla="*/ 43543 h 76928"/>
                    <a:gd name="connsiteX3" fmla="*/ 217714 w 3124200"/>
                    <a:gd name="connsiteY3" fmla="*/ 32657 h 76928"/>
                    <a:gd name="connsiteX4" fmla="*/ 816428 w 3124200"/>
                    <a:gd name="connsiteY4" fmla="*/ 21772 h 76928"/>
                    <a:gd name="connsiteX5" fmla="*/ 1012371 w 3124200"/>
                    <a:gd name="connsiteY5" fmla="*/ 0 h 76928"/>
                    <a:gd name="connsiteX6" fmla="*/ 1556657 w 3124200"/>
                    <a:gd name="connsiteY6" fmla="*/ 21772 h 76928"/>
                    <a:gd name="connsiteX7" fmla="*/ 1741714 w 3124200"/>
                    <a:gd name="connsiteY7" fmla="*/ 43543 h 76928"/>
                    <a:gd name="connsiteX8" fmla="*/ 1807028 w 3124200"/>
                    <a:gd name="connsiteY8" fmla="*/ 54429 h 76928"/>
                    <a:gd name="connsiteX9" fmla="*/ 2329543 w 3124200"/>
                    <a:gd name="connsiteY9" fmla="*/ 65314 h 76928"/>
                    <a:gd name="connsiteX10" fmla="*/ 2699657 w 3124200"/>
                    <a:gd name="connsiteY10" fmla="*/ 65314 h 76928"/>
                    <a:gd name="connsiteX11" fmla="*/ 3124200 w 3124200"/>
                    <a:gd name="connsiteY11" fmla="*/ 54429 h 7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4200" h="76928">
                      <a:moveTo>
                        <a:pt x="0" y="43543"/>
                      </a:moveTo>
                      <a:cubicBezTo>
                        <a:pt x="18143" y="47172"/>
                        <a:pt x="35926" y="54429"/>
                        <a:pt x="54428" y="54429"/>
                      </a:cubicBezTo>
                      <a:cubicBezTo>
                        <a:pt x="80086" y="54429"/>
                        <a:pt x="105195" y="46934"/>
                        <a:pt x="130628" y="43543"/>
                      </a:cubicBezTo>
                      <a:cubicBezTo>
                        <a:pt x="159626" y="39677"/>
                        <a:pt x="188474" y="33585"/>
                        <a:pt x="217714" y="32657"/>
                      </a:cubicBezTo>
                      <a:cubicBezTo>
                        <a:pt x="417218" y="26324"/>
                        <a:pt x="616857" y="25400"/>
                        <a:pt x="816428" y="21772"/>
                      </a:cubicBezTo>
                      <a:cubicBezTo>
                        <a:pt x="851154" y="17431"/>
                        <a:pt x="984778" y="0"/>
                        <a:pt x="1012371" y="0"/>
                      </a:cubicBezTo>
                      <a:cubicBezTo>
                        <a:pt x="1193376" y="0"/>
                        <a:pt x="1375765" y="11722"/>
                        <a:pt x="1556657" y="21772"/>
                      </a:cubicBezTo>
                      <a:cubicBezTo>
                        <a:pt x="1704089" y="46343"/>
                        <a:pt x="1522662" y="17772"/>
                        <a:pt x="1741714" y="43543"/>
                      </a:cubicBezTo>
                      <a:cubicBezTo>
                        <a:pt x="1763634" y="46122"/>
                        <a:pt x="1784971" y="53612"/>
                        <a:pt x="1807028" y="54429"/>
                      </a:cubicBezTo>
                      <a:cubicBezTo>
                        <a:pt x="1981118" y="60877"/>
                        <a:pt x="2155371" y="61686"/>
                        <a:pt x="2329543" y="65314"/>
                      </a:cubicBezTo>
                      <a:cubicBezTo>
                        <a:pt x="2537884" y="84255"/>
                        <a:pt x="2397979" y="76917"/>
                        <a:pt x="2699657" y="65314"/>
                      </a:cubicBezTo>
                      <a:cubicBezTo>
                        <a:pt x="3015184" y="53179"/>
                        <a:pt x="2922604" y="54429"/>
                        <a:pt x="3124200" y="54429"/>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5" name="Freeform 54">
                  <a:extLst>
                    <a:ext uri="{FF2B5EF4-FFF2-40B4-BE49-F238E27FC236}">
                      <a16:creationId xmlns:a16="http://schemas.microsoft.com/office/drawing/2014/main" id="{9170E7F6-6BB8-514C-8A74-BAE8FA750E89}"/>
                    </a:ext>
                  </a:extLst>
                </p:cNvPr>
                <p:cNvSpPr/>
                <p:nvPr/>
              </p:nvSpPr>
              <p:spPr>
                <a:xfrm>
                  <a:off x="6455229" y="3559600"/>
                  <a:ext cx="3145971" cy="76229"/>
                </a:xfrm>
                <a:custGeom>
                  <a:avLst/>
                  <a:gdLst>
                    <a:gd name="connsiteX0" fmla="*/ 0 w 3145971"/>
                    <a:gd name="connsiteY0" fmla="*/ 29 h 76229"/>
                    <a:gd name="connsiteX1" fmla="*/ 2536371 w 3145971"/>
                    <a:gd name="connsiteY1" fmla="*/ 65343 h 76229"/>
                    <a:gd name="connsiteX2" fmla="*/ 2688771 w 3145971"/>
                    <a:gd name="connsiteY2" fmla="*/ 76229 h 76229"/>
                    <a:gd name="connsiteX3" fmla="*/ 2721428 w 3145971"/>
                    <a:gd name="connsiteY3" fmla="*/ 65343 h 76229"/>
                    <a:gd name="connsiteX4" fmla="*/ 2971800 w 3145971"/>
                    <a:gd name="connsiteY4" fmla="*/ 54457 h 76229"/>
                    <a:gd name="connsiteX5" fmla="*/ 3015342 w 3145971"/>
                    <a:gd name="connsiteY5" fmla="*/ 43571 h 76229"/>
                    <a:gd name="connsiteX6" fmla="*/ 3069771 w 3145971"/>
                    <a:gd name="connsiteY6" fmla="*/ 32686 h 76229"/>
                    <a:gd name="connsiteX7" fmla="*/ 3102428 w 3145971"/>
                    <a:gd name="connsiteY7" fmla="*/ 10914 h 76229"/>
                    <a:gd name="connsiteX8" fmla="*/ 3145971 w 3145971"/>
                    <a:gd name="connsiteY8" fmla="*/ 29 h 76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5971" h="76229">
                      <a:moveTo>
                        <a:pt x="0" y="29"/>
                      </a:moveTo>
                      <a:lnTo>
                        <a:pt x="2536371" y="65343"/>
                      </a:lnTo>
                      <a:cubicBezTo>
                        <a:pt x="2587280" y="66786"/>
                        <a:pt x="2637842" y="76229"/>
                        <a:pt x="2688771" y="76229"/>
                      </a:cubicBezTo>
                      <a:cubicBezTo>
                        <a:pt x="2700246" y="76229"/>
                        <a:pt x="2709987" y="66223"/>
                        <a:pt x="2721428" y="65343"/>
                      </a:cubicBezTo>
                      <a:cubicBezTo>
                        <a:pt x="2804718" y="58936"/>
                        <a:pt x="2888343" y="58086"/>
                        <a:pt x="2971800" y="54457"/>
                      </a:cubicBezTo>
                      <a:cubicBezTo>
                        <a:pt x="2986314" y="50828"/>
                        <a:pt x="3000738" y="46816"/>
                        <a:pt x="3015342" y="43571"/>
                      </a:cubicBezTo>
                      <a:cubicBezTo>
                        <a:pt x="3033404" y="39557"/>
                        <a:pt x="3052447" y="39183"/>
                        <a:pt x="3069771" y="32686"/>
                      </a:cubicBezTo>
                      <a:cubicBezTo>
                        <a:pt x="3082021" y="28092"/>
                        <a:pt x="3090726" y="16765"/>
                        <a:pt x="3102428" y="10914"/>
                      </a:cubicBezTo>
                      <a:cubicBezTo>
                        <a:pt x="3126493" y="-1118"/>
                        <a:pt x="3127416" y="29"/>
                        <a:pt x="3145971" y="29"/>
                      </a:cubicBez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sp>
            <p:nvSpPr>
              <p:cNvPr id="73" name="Freeform 72">
                <a:extLst>
                  <a:ext uri="{FF2B5EF4-FFF2-40B4-BE49-F238E27FC236}">
                    <a16:creationId xmlns:a16="http://schemas.microsoft.com/office/drawing/2014/main" id="{95E29110-B1A4-AC41-BB44-8424AB2CE7A2}"/>
                  </a:ext>
                </a:extLst>
              </p:cNvPr>
              <p:cNvSpPr/>
              <p:nvPr/>
            </p:nvSpPr>
            <p:spPr>
              <a:xfrm>
                <a:off x="9644673" y="2460171"/>
                <a:ext cx="32727" cy="413658"/>
              </a:xfrm>
              <a:custGeom>
                <a:avLst/>
                <a:gdLst>
                  <a:gd name="connsiteX0" fmla="*/ 32727 w 32727"/>
                  <a:gd name="connsiteY0" fmla="*/ 413658 h 413658"/>
                  <a:gd name="connsiteX1" fmla="*/ 21841 w 32727"/>
                  <a:gd name="connsiteY1" fmla="*/ 228600 h 413658"/>
                  <a:gd name="connsiteX2" fmla="*/ 10956 w 32727"/>
                  <a:gd name="connsiteY2" fmla="*/ 174172 h 413658"/>
                  <a:gd name="connsiteX3" fmla="*/ 70 w 32727"/>
                  <a:gd name="connsiteY3" fmla="*/ 0 h 413658"/>
                </a:gdLst>
                <a:ahLst/>
                <a:cxnLst>
                  <a:cxn ang="0">
                    <a:pos x="connsiteX0" y="connsiteY0"/>
                  </a:cxn>
                  <a:cxn ang="0">
                    <a:pos x="connsiteX1" y="connsiteY1"/>
                  </a:cxn>
                  <a:cxn ang="0">
                    <a:pos x="connsiteX2" y="connsiteY2"/>
                  </a:cxn>
                  <a:cxn ang="0">
                    <a:pos x="connsiteX3" y="connsiteY3"/>
                  </a:cxn>
                </a:cxnLst>
                <a:rect l="l" t="t" r="r" b="b"/>
                <a:pathLst>
                  <a:path w="32727" h="413658">
                    <a:moveTo>
                      <a:pt x="32727" y="413658"/>
                    </a:moveTo>
                    <a:cubicBezTo>
                      <a:pt x="29098" y="351972"/>
                      <a:pt x="27435" y="290139"/>
                      <a:pt x="21841" y="228600"/>
                    </a:cubicBezTo>
                    <a:cubicBezTo>
                      <a:pt x="20166" y="210174"/>
                      <a:pt x="13251" y="192531"/>
                      <a:pt x="10956" y="174172"/>
                    </a:cubicBezTo>
                    <a:cubicBezTo>
                      <a:pt x="-1573" y="73941"/>
                      <a:pt x="70" y="77496"/>
                      <a:pt x="70" y="0"/>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57" name="Group 56">
              <a:extLst>
                <a:ext uri="{FF2B5EF4-FFF2-40B4-BE49-F238E27FC236}">
                  <a16:creationId xmlns:a16="http://schemas.microsoft.com/office/drawing/2014/main" id="{2E8E8019-26A4-C349-831F-F4F37A0279C2}"/>
                </a:ext>
              </a:extLst>
            </p:cNvPr>
            <p:cNvGrpSpPr/>
            <p:nvPr/>
          </p:nvGrpSpPr>
          <p:grpSpPr>
            <a:xfrm>
              <a:off x="9522944" y="2343328"/>
              <a:ext cx="2571441" cy="914332"/>
              <a:chOff x="8432014" y="1520283"/>
              <a:chExt cx="2571443" cy="914332"/>
            </a:xfrm>
          </p:grpSpPr>
          <p:sp>
            <p:nvSpPr>
              <p:cNvPr id="56" name="Freeform 55">
                <a:extLst>
                  <a:ext uri="{FF2B5EF4-FFF2-40B4-BE49-F238E27FC236}">
                    <a16:creationId xmlns:a16="http://schemas.microsoft.com/office/drawing/2014/main" id="{C7F5938D-FE98-7F44-A939-F0C47DC0F331}"/>
                  </a:ext>
                </a:extLst>
              </p:cNvPr>
              <p:cNvSpPr/>
              <p:nvPr/>
            </p:nvSpPr>
            <p:spPr>
              <a:xfrm>
                <a:off x="8432014" y="1520283"/>
                <a:ext cx="2122743" cy="579743"/>
              </a:xfrm>
              <a:custGeom>
                <a:avLst/>
                <a:gdLst>
                  <a:gd name="connsiteX0" fmla="*/ 76229 w 2122743"/>
                  <a:gd name="connsiteY0" fmla="*/ 87086 h 579743"/>
                  <a:gd name="connsiteX1" fmla="*/ 108886 w 2122743"/>
                  <a:gd name="connsiteY1" fmla="*/ 174171 h 579743"/>
                  <a:gd name="connsiteX2" fmla="*/ 130657 w 2122743"/>
                  <a:gd name="connsiteY2" fmla="*/ 326571 h 579743"/>
                  <a:gd name="connsiteX3" fmla="*/ 119771 w 2122743"/>
                  <a:gd name="connsiteY3" fmla="*/ 446314 h 579743"/>
                  <a:gd name="connsiteX4" fmla="*/ 119771 w 2122743"/>
                  <a:gd name="connsiteY4" fmla="*/ 533400 h 579743"/>
                  <a:gd name="connsiteX5" fmla="*/ 391914 w 2122743"/>
                  <a:gd name="connsiteY5" fmla="*/ 566057 h 579743"/>
                  <a:gd name="connsiteX6" fmla="*/ 1132143 w 2122743"/>
                  <a:gd name="connsiteY6" fmla="*/ 555171 h 579743"/>
                  <a:gd name="connsiteX7" fmla="*/ 1208343 w 2122743"/>
                  <a:gd name="connsiteY7" fmla="*/ 544286 h 579743"/>
                  <a:gd name="connsiteX8" fmla="*/ 1730857 w 2122743"/>
                  <a:gd name="connsiteY8" fmla="*/ 522514 h 579743"/>
                  <a:gd name="connsiteX9" fmla="*/ 2013886 w 2122743"/>
                  <a:gd name="connsiteY9" fmla="*/ 511629 h 579743"/>
                  <a:gd name="connsiteX10" fmla="*/ 2090086 w 2122743"/>
                  <a:gd name="connsiteY10" fmla="*/ 489857 h 579743"/>
                  <a:gd name="connsiteX11" fmla="*/ 2100971 w 2122743"/>
                  <a:gd name="connsiteY11" fmla="*/ 457200 h 579743"/>
                  <a:gd name="connsiteX12" fmla="*/ 2122743 w 2122743"/>
                  <a:gd name="connsiteY12" fmla="*/ 348343 h 579743"/>
                  <a:gd name="connsiteX13" fmla="*/ 2111857 w 2122743"/>
                  <a:gd name="connsiteY13" fmla="*/ 239486 h 579743"/>
                  <a:gd name="connsiteX14" fmla="*/ 2046543 w 2122743"/>
                  <a:gd name="connsiteY14" fmla="*/ 108857 h 579743"/>
                  <a:gd name="connsiteX15" fmla="*/ 2024771 w 2122743"/>
                  <a:gd name="connsiteY15" fmla="*/ 87086 h 579743"/>
                  <a:gd name="connsiteX16" fmla="*/ 2013886 w 2122743"/>
                  <a:gd name="connsiteY16" fmla="*/ 54429 h 579743"/>
                  <a:gd name="connsiteX17" fmla="*/ 1959457 w 2122743"/>
                  <a:gd name="connsiteY17" fmla="*/ 21771 h 579743"/>
                  <a:gd name="connsiteX18" fmla="*/ 1034171 w 2122743"/>
                  <a:gd name="connsiteY18" fmla="*/ 0 h 579743"/>
                  <a:gd name="connsiteX19" fmla="*/ 163314 w 2122743"/>
                  <a:gd name="connsiteY19" fmla="*/ 21771 h 579743"/>
                  <a:gd name="connsiteX20" fmla="*/ 108886 w 2122743"/>
                  <a:gd name="connsiteY20" fmla="*/ 32657 h 579743"/>
                  <a:gd name="connsiteX21" fmla="*/ 10914 w 2122743"/>
                  <a:gd name="connsiteY21" fmla="*/ 76200 h 579743"/>
                  <a:gd name="connsiteX22" fmla="*/ 29 w 2122743"/>
                  <a:gd name="connsiteY22" fmla="*/ 119743 h 57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22743" h="579743">
                    <a:moveTo>
                      <a:pt x="76229" y="87086"/>
                    </a:moveTo>
                    <a:cubicBezTo>
                      <a:pt x="112330" y="267603"/>
                      <a:pt x="60834" y="46031"/>
                      <a:pt x="108886" y="174171"/>
                    </a:cubicBezTo>
                    <a:cubicBezTo>
                      <a:pt x="119829" y="203353"/>
                      <a:pt x="129068" y="312266"/>
                      <a:pt x="130657" y="326571"/>
                    </a:cubicBezTo>
                    <a:cubicBezTo>
                      <a:pt x="127028" y="366485"/>
                      <a:pt x="119771" y="406235"/>
                      <a:pt x="119771" y="446314"/>
                    </a:cubicBezTo>
                    <a:cubicBezTo>
                      <a:pt x="119771" y="551403"/>
                      <a:pt x="144655" y="458751"/>
                      <a:pt x="119771" y="533400"/>
                    </a:cubicBezTo>
                    <a:cubicBezTo>
                      <a:pt x="199221" y="612846"/>
                      <a:pt x="142622" y="566057"/>
                      <a:pt x="391914" y="566057"/>
                    </a:cubicBezTo>
                    <a:cubicBezTo>
                      <a:pt x="638684" y="566057"/>
                      <a:pt x="885400" y="558800"/>
                      <a:pt x="1132143" y="555171"/>
                    </a:cubicBezTo>
                    <a:cubicBezTo>
                      <a:pt x="1157543" y="551543"/>
                      <a:pt x="1182791" y="546609"/>
                      <a:pt x="1208343" y="544286"/>
                    </a:cubicBezTo>
                    <a:cubicBezTo>
                      <a:pt x="1382791" y="528427"/>
                      <a:pt x="1555099" y="528472"/>
                      <a:pt x="1730857" y="522514"/>
                    </a:cubicBezTo>
                    <a:lnTo>
                      <a:pt x="2013886" y="511629"/>
                    </a:lnTo>
                    <a:cubicBezTo>
                      <a:pt x="2014263" y="511535"/>
                      <a:pt x="2084880" y="495063"/>
                      <a:pt x="2090086" y="489857"/>
                    </a:cubicBezTo>
                    <a:cubicBezTo>
                      <a:pt x="2098200" y="481743"/>
                      <a:pt x="2097819" y="468233"/>
                      <a:pt x="2100971" y="457200"/>
                    </a:cubicBezTo>
                    <a:cubicBezTo>
                      <a:pt x="2113963" y="411727"/>
                      <a:pt x="2114188" y="399673"/>
                      <a:pt x="2122743" y="348343"/>
                    </a:cubicBezTo>
                    <a:cubicBezTo>
                      <a:pt x="2119114" y="312057"/>
                      <a:pt x="2118577" y="275328"/>
                      <a:pt x="2111857" y="239486"/>
                    </a:cubicBezTo>
                    <a:cubicBezTo>
                      <a:pt x="2103684" y="195899"/>
                      <a:pt x="2077878" y="140190"/>
                      <a:pt x="2046543" y="108857"/>
                    </a:cubicBezTo>
                    <a:lnTo>
                      <a:pt x="2024771" y="87086"/>
                    </a:lnTo>
                    <a:cubicBezTo>
                      <a:pt x="2021143" y="76200"/>
                      <a:pt x="2019789" y="64268"/>
                      <a:pt x="2013886" y="54429"/>
                    </a:cubicBezTo>
                    <a:cubicBezTo>
                      <a:pt x="2002845" y="36027"/>
                      <a:pt x="1980782" y="23063"/>
                      <a:pt x="1959457" y="21771"/>
                    </a:cubicBezTo>
                    <a:cubicBezTo>
                      <a:pt x="1771602" y="10386"/>
                      <a:pt x="1121974" y="1596"/>
                      <a:pt x="1034171" y="0"/>
                    </a:cubicBezTo>
                    <a:cubicBezTo>
                      <a:pt x="653197" y="38098"/>
                      <a:pt x="1096581" y="-3116"/>
                      <a:pt x="163314" y="21771"/>
                    </a:cubicBezTo>
                    <a:cubicBezTo>
                      <a:pt x="144819" y="22264"/>
                      <a:pt x="126736" y="27789"/>
                      <a:pt x="108886" y="32657"/>
                    </a:cubicBezTo>
                    <a:cubicBezTo>
                      <a:pt x="43118" y="50594"/>
                      <a:pt x="55849" y="46244"/>
                      <a:pt x="10914" y="76200"/>
                    </a:cubicBezTo>
                    <a:cubicBezTo>
                      <a:pt x="-1118" y="112299"/>
                      <a:pt x="29" y="97383"/>
                      <a:pt x="29" y="119743"/>
                    </a:cubicBezTo>
                  </a:path>
                </a:pathLst>
              </a:custGeom>
              <a:solidFill>
                <a:schemeClr val="accent5">
                  <a:lumMod val="40000"/>
                  <a:lumOff val="6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 name="TextBox 13">
                <a:extLst>
                  <a:ext uri="{FF2B5EF4-FFF2-40B4-BE49-F238E27FC236}">
                    <a16:creationId xmlns:a16="http://schemas.microsoft.com/office/drawing/2014/main" id="{A61F250C-DACB-474A-9A4B-B5694E720295}"/>
                  </a:ext>
                </a:extLst>
              </p:cNvPr>
              <p:cNvSpPr txBox="1"/>
              <p:nvPr/>
            </p:nvSpPr>
            <p:spPr>
              <a:xfrm>
                <a:off x="8485121" y="1524939"/>
                <a:ext cx="2518336" cy="909676"/>
              </a:xfrm>
              <a:prstGeom prst="rect">
                <a:avLst/>
              </a:prstGeom>
              <a:noFill/>
            </p:spPr>
            <p:txBody>
              <a:bodyPr wrap="square" rtlCol="0">
                <a:spAutoFit/>
              </a:bodyPr>
              <a:lstStyle/>
              <a:p>
                <a:r>
                  <a:rPr lang="en-US" sz="1200" dirty="0"/>
                  <a:t>4</a:t>
                </a:r>
                <a:r>
                  <a:rPr lang="en-US" sz="1200" b="1" dirty="0">
                    <a:solidFill>
                      <a:srgbClr val="A73712"/>
                    </a:solidFill>
                  </a:rPr>
                  <a:t>*</a:t>
                </a:r>
                <a:r>
                  <a:rPr lang="en-US" sz="1200" dirty="0"/>
                  <a:t>. Selecting</a:t>
                </a:r>
              </a:p>
            </p:txBody>
          </p:sp>
        </p:grpSp>
      </p:grpSp>
      <p:sp>
        <p:nvSpPr>
          <p:cNvPr id="77" name="Rectangle 76">
            <a:extLst>
              <a:ext uri="{FF2B5EF4-FFF2-40B4-BE49-F238E27FC236}">
                <a16:creationId xmlns:a16="http://schemas.microsoft.com/office/drawing/2014/main" id="{2A6D7D59-F846-464F-A5C8-E4E3F36C0046}"/>
              </a:ext>
            </a:extLst>
          </p:cNvPr>
          <p:cNvSpPr/>
          <p:nvPr/>
        </p:nvSpPr>
        <p:spPr bwMode="gray">
          <a:xfrm>
            <a:off x="9240752" y="-2424760"/>
            <a:ext cx="2643811" cy="2851556"/>
          </a:xfrm>
          <a:prstGeom prst="rect">
            <a:avLst/>
          </a:prstGeom>
          <a:noFill/>
          <a:ln w="3175">
            <a:no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200" b="1" dirty="0">
              <a:solidFill>
                <a:schemeClr val="bg1"/>
              </a:solidFill>
            </a:endParaRPr>
          </a:p>
        </p:txBody>
      </p:sp>
      <p:grpSp>
        <p:nvGrpSpPr>
          <p:cNvPr id="233" name="Group 232">
            <a:extLst>
              <a:ext uri="{FF2B5EF4-FFF2-40B4-BE49-F238E27FC236}">
                <a16:creationId xmlns:a16="http://schemas.microsoft.com/office/drawing/2014/main" id="{EE0A57E9-B9D9-A74B-BBFB-76E52F507ABD}"/>
              </a:ext>
            </a:extLst>
          </p:cNvPr>
          <p:cNvGrpSpPr/>
          <p:nvPr/>
        </p:nvGrpSpPr>
        <p:grpSpPr>
          <a:xfrm>
            <a:off x="3582670" y="2487237"/>
            <a:ext cx="1512281" cy="902334"/>
            <a:chOff x="3674344" y="2663983"/>
            <a:chExt cx="1837372" cy="595486"/>
          </a:xfrm>
        </p:grpSpPr>
        <p:sp>
          <p:nvSpPr>
            <p:cNvPr id="303" name="Rectangle 302">
              <a:extLst>
                <a:ext uri="{FF2B5EF4-FFF2-40B4-BE49-F238E27FC236}">
                  <a16:creationId xmlns:a16="http://schemas.microsoft.com/office/drawing/2014/main" id="{BE6F848D-09A8-314A-91DC-937C21E01A09}"/>
                </a:ext>
              </a:extLst>
            </p:cNvPr>
            <p:cNvSpPr/>
            <p:nvPr/>
          </p:nvSpPr>
          <p:spPr bwMode="gray">
            <a:xfrm>
              <a:off x="3674344" y="2663983"/>
              <a:ext cx="1837372" cy="59548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04" name="TextBox 303">
              <a:extLst>
                <a:ext uri="{FF2B5EF4-FFF2-40B4-BE49-F238E27FC236}">
                  <a16:creationId xmlns:a16="http://schemas.microsoft.com/office/drawing/2014/main" id="{DA143C62-FFAF-D842-B112-FADCC24B739E}"/>
                </a:ext>
              </a:extLst>
            </p:cNvPr>
            <p:cNvSpPr txBox="1"/>
            <p:nvPr/>
          </p:nvSpPr>
          <p:spPr bwMode="gray">
            <a:xfrm>
              <a:off x="3676011" y="2692568"/>
              <a:ext cx="1775318" cy="278795"/>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Utility Change Predictor</a:t>
              </a:r>
            </a:p>
          </p:txBody>
        </p:sp>
      </p:grpSp>
      <p:grpSp>
        <p:nvGrpSpPr>
          <p:cNvPr id="234" name="Group 233">
            <a:extLst>
              <a:ext uri="{FF2B5EF4-FFF2-40B4-BE49-F238E27FC236}">
                <a16:creationId xmlns:a16="http://schemas.microsoft.com/office/drawing/2014/main" id="{667925DD-43E9-F847-9770-4C5E4D044254}"/>
              </a:ext>
            </a:extLst>
          </p:cNvPr>
          <p:cNvGrpSpPr/>
          <p:nvPr/>
        </p:nvGrpSpPr>
        <p:grpSpPr>
          <a:xfrm>
            <a:off x="3573705" y="4315323"/>
            <a:ext cx="1521246" cy="462867"/>
            <a:chOff x="3674344" y="2796602"/>
            <a:chExt cx="1837372" cy="462867"/>
          </a:xfrm>
        </p:grpSpPr>
        <p:sp>
          <p:nvSpPr>
            <p:cNvPr id="301" name="Rectangle 300">
              <a:extLst>
                <a:ext uri="{FF2B5EF4-FFF2-40B4-BE49-F238E27FC236}">
                  <a16:creationId xmlns:a16="http://schemas.microsoft.com/office/drawing/2014/main" id="{96578A47-077C-C247-A662-7B2E5B8080D7}"/>
                </a:ext>
              </a:extLst>
            </p:cNvPr>
            <p:cNvSpPr/>
            <p:nvPr/>
          </p:nvSpPr>
          <p:spPr bwMode="gray">
            <a:xfrm>
              <a:off x="3674344" y="2796602"/>
              <a:ext cx="1837372" cy="46286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02" name="TextBox 301">
              <a:extLst>
                <a:ext uri="{FF2B5EF4-FFF2-40B4-BE49-F238E27FC236}">
                  <a16:creationId xmlns:a16="http://schemas.microsoft.com/office/drawing/2014/main" id="{490784D6-D351-3D4D-8611-A61FA71618ED}"/>
                </a:ext>
              </a:extLst>
            </p:cNvPr>
            <p:cNvSpPr txBox="1"/>
            <p:nvPr/>
          </p:nvSpPr>
          <p:spPr bwMode="gray">
            <a:xfrm>
              <a:off x="3684898" y="2882825"/>
              <a:ext cx="1775318" cy="70906"/>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R Studio</a:t>
              </a:r>
            </a:p>
          </p:txBody>
        </p:sp>
      </p:grpSp>
      <p:grpSp>
        <p:nvGrpSpPr>
          <p:cNvPr id="235" name="Group 234">
            <a:extLst>
              <a:ext uri="{FF2B5EF4-FFF2-40B4-BE49-F238E27FC236}">
                <a16:creationId xmlns:a16="http://schemas.microsoft.com/office/drawing/2014/main" id="{4C85E234-EA00-444E-BA97-E1F039DD4991}"/>
              </a:ext>
            </a:extLst>
          </p:cNvPr>
          <p:cNvGrpSpPr/>
          <p:nvPr/>
        </p:nvGrpSpPr>
        <p:grpSpPr>
          <a:xfrm>
            <a:off x="4314645" y="3399213"/>
            <a:ext cx="2785222" cy="929371"/>
            <a:chOff x="6620026" y="5284433"/>
            <a:chExt cx="1795003" cy="967172"/>
          </a:xfrm>
        </p:grpSpPr>
        <p:cxnSp>
          <p:nvCxnSpPr>
            <p:cNvPr id="299" name="Straight Connector 298">
              <a:extLst>
                <a:ext uri="{FF2B5EF4-FFF2-40B4-BE49-F238E27FC236}">
                  <a16:creationId xmlns:a16="http://schemas.microsoft.com/office/drawing/2014/main" id="{0FBB53C4-E1CA-A144-A3F8-105A0BD95EF2}"/>
                </a:ext>
              </a:extLst>
            </p:cNvPr>
            <p:cNvCxnSpPr>
              <a:cxnSpLocks/>
            </p:cNvCxnSpPr>
            <p:nvPr/>
          </p:nvCxnSpPr>
          <p:spPr>
            <a:xfrm flipV="1">
              <a:off x="6620026" y="5284433"/>
              <a:ext cx="0" cy="967172"/>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00" name="Rectangle 299">
              <a:extLst>
                <a:ext uri="{FF2B5EF4-FFF2-40B4-BE49-F238E27FC236}">
                  <a16:creationId xmlns:a16="http://schemas.microsoft.com/office/drawing/2014/main" id="{D45BBE68-8E0A-CA42-80F5-2A16891777C4}"/>
                </a:ext>
              </a:extLst>
            </p:cNvPr>
            <p:cNvSpPr/>
            <p:nvPr/>
          </p:nvSpPr>
          <p:spPr>
            <a:xfrm>
              <a:off x="6641174" y="5471998"/>
              <a:ext cx="1773855" cy="608560"/>
            </a:xfrm>
            <a:prstGeom prst="rect">
              <a:avLst/>
            </a:prstGeom>
          </p:spPr>
          <p:txBody>
            <a:bodyPr wrap="square">
              <a:spAutoFit/>
            </a:bodyPr>
            <a:lstStyle/>
            <a:p>
              <a:pPr>
                <a:spcBef>
                  <a:spcPts val="400"/>
                </a:spcBef>
                <a:spcAft>
                  <a:spcPts val="400"/>
                </a:spcAft>
                <a:buClr>
                  <a:schemeClr val="accent1"/>
                </a:buClr>
                <a:buSzPct val="90000"/>
              </a:pPr>
              <a:r>
                <a:rPr lang="en-US" sz="1600" dirty="0"/>
                <a:t>generates prediction models (.</a:t>
              </a:r>
              <a:r>
                <a:rPr lang="en-US" sz="1600" dirty="0" err="1"/>
                <a:t>pmml</a:t>
              </a:r>
              <a:r>
                <a:rPr lang="en-US" sz="1600" dirty="0"/>
                <a:t> )</a:t>
              </a:r>
            </a:p>
          </p:txBody>
        </p:sp>
      </p:grpSp>
      <p:cxnSp>
        <p:nvCxnSpPr>
          <p:cNvPr id="236" name="Straight Connector 235">
            <a:extLst>
              <a:ext uri="{FF2B5EF4-FFF2-40B4-BE49-F238E27FC236}">
                <a16:creationId xmlns:a16="http://schemas.microsoft.com/office/drawing/2014/main" id="{02A6F99B-8BCF-114A-9C0A-D0C2CB82C22B}"/>
              </a:ext>
            </a:extLst>
          </p:cNvPr>
          <p:cNvCxnSpPr>
            <a:cxnSpLocks/>
          </p:cNvCxnSpPr>
          <p:nvPr/>
        </p:nvCxnSpPr>
        <p:spPr>
          <a:xfrm>
            <a:off x="5094951" y="2930293"/>
            <a:ext cx="2227362" cy="0"/>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7" name="Rectangle 236">
            <a:extLst>
              <a:ext uri="{FF2B5EF4-FFF2-40B4-BE49-F238E27FC236}">
                <a16:creationId xmlns:a16="http://schemas.microsoft.com/office/drawing/2014/main" id="{B1B02EF2-B9C2-114A-9E7C-06C87096D50A}"/>
              </a:ext>
            </a:extLst>
          </p:cNvPr>
          <p:cNvSpPr/>
          <p:nvPr/>
        </p:nvSpPr>
        <p:spPr>
          <a:xfrm>
            <a:off x="5159585" y="2302661"/>
            <a:ext cx="2171059" cy="584775"/>
          </a:xfrm>
          <a:prstGeom prst="rect">
            <a:avLst/>
          </a:prstGeom>
        </p:spPr>
        <p:txBody>
          <a:bodyPr wrap="square">
            <a:spAutoFit/>
          </a:bodyPr>
          <a:lstStyle/>
          <a:p>
            <a:pPr>
              <a:spcBef>
                <a:spcPts val="400"/>
              </a:spcBef>
              <a:spcAft>
                <a:spcPts val="400"/>
              </a:spcAft>
              <a:buClr>
                <a:schemeClr val="accent1"/>
              </a:buClr>
              <a:buSzPct val="90000"/>
            </a:pPr>
            <a:r>
              <a:rPr lang="en-US" sz="1600" dirty="0"/>
              <a:t>predicts impact of adaptation rules</a:t>
            </a:r>
          </a:p>
        </p:txBody>
      </p:sp>
      <p:grpSp>
        <p:nvGrpSpPr>
          <p:cNvPr id="253" name="Group 252">
            <a:extLst>
              <a:ext uri="{FF2B5EF4-FFF2-40B4-BE49-F238E27FC236}">
                <a16:creationId xmlns:a16="http://schemas.microsoft.com/office/drawing/2014/main" id="{B221D665-0897-6540-9F68-C1AE86B13469}"/>
              </a:ext>
            </a:extLst>
          </p:cNvPr>
          <p:cNvGrpSpPr/>
          <p:nvPr/>
        </p:nvGrpSpPr>
        <p:grpSpPr>
          <a:xfrm>
            <a:off x="3230242" y="4811607"/>
            <a:ext cx="1091305" cy="395312"/>
            <a:chOff x="6183273" y="3168571"/>
            <a:chExt cx="1091305" cy="815287"/>
          </a:xfrm>
        </p:grpSpPr>
        <p:cxnSp>
          <p:nvCxnSpPr>
            <p:cNvPr id="263" name="Straight Connector 262">
              <a:extLst>
                <a:ext uri="{FF2B5EF4-FFF2-40B4-BE49-F238E27FC236}">
                  <a16:creationId xmlns:a16="http://schemas.microsoft.com/office/drawing/2014/main" id="{D679E3B1-72DD-F241-857E-29F86DF86A36}"/>
                </a:ext>
              </a:extLst>
            </p:cNvPr>
            <p:cNvCxnSpPr/>
            <p:nvPr/>
          </p:nvCxnSpPr>
          <p:spPr>
            <a:xfrm rot="16200000">
              <a:off x="6866933" y="3576213"/>
              <a:ext cx="815287" cy="3"/>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63C92011-189B-4840-878C-5220AC8038F7}"/>
                </a:ext>
              </a:extLst>
            </p:cNvPr>
            <p:cNvCxnSpPr/>
            <p:nvPr/>
          </p:nvCxnSpPr>
          <p:spPr>
            <a:xfrm>
              <a:off x="6183273" y="3983858"/>
              <a:ext cx="10913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5" name="Rectangle 254">
            <a:extLst>
              <a:ext uri="{FF2B5EF4-FFF2-40B4-BE49-F238E27FC236}">
                <a16:creationId xmlns:a16="http://schemas.microsoft.com/office/drawing/2014/main" id="{BDA151EE-576D-2B46-BF79-A5257B1C60A5}"/>
              </a:ext>
            </a:extLst>
          </p:cNvPr>
          <p:cNvSpPr/>
          <p:nvPr/>
        </p:nvSpPr>
        <p:spPr>
          <a:xfrm>
            <a:off x="3265919" y="5283571"/>
            <a:ext cx="2111250" cy="584775"/>
          </a:xfrm>
          <a:prstGeom prst="rect">
            <a:avLst/>
          </a:prstGeom>
        </p:spPr>
        <p:txBody>
          <a:bodyPr wrap="square">
            <a:spAutoFit/>
          </a:bodyPr>
          <a:lstStyle/>
          <a:p>
            <a:pPr>
              <a:spcBef>
                <a:spcPts val="400"/>
              </a:spcBef>
              <a:spcAft>
                <a:spcPts val="400"/>
              </a:spcAft>
              <a:buClr>
                <a:schemeClr val="accent1"/>
              </a:buClr>
              <a:buSzPct val="90000"/>
            </a:pPr>
            <a:r>
              <a:rPr lang="en-US" sz="1600" dirty="0"/>
              <a:t>generates data for machine learning</a:t>
            </a:r>
          </a:p>
        </p:txBody>
      </p:sp>
      <p:grpSp>
        <p:nvGrpSpPr>
          <p:cNvPr id="41" name="Group 40">
            <a:extLst>
              <a:ext uri="{FF2B5EF4-FFF2-40B4-BE49-F238E27FC236}">
                <a16:creationId xmlns:a16="http://schemas.microsoft.com/office/drawing/2014/main" id="{0B351EF7-4FED-5443-8FE7-139F9342C603}"/>
              </a:ext>
            </a:extLst>
          </p:cNvPr>
          <p:cNvGrpSpPr/>
          <p:nvPr/>
        </p:nvGrpSpPr>
        <p:grpSpPr>
          <a:xfrm>
            <a:off x="7274672" y="1905051"/>
            <a:ext cx="2973241" cy="3364338"/>
            <a:chOff x="7660929" y="2563010"/>
            <a:chExt cx="2973241" cy="3364338"/>
          </a:xfrm>
        </p:grpSpPr>
        <p:grpSp>
          <p:nvGrpSpPr>
            <p:cNvPr id="225" name="Group 224">
              <a:extLst>
                <a:ext uri="{FF2B5EF4-FFF2-40B4-BE49-F238E27FC236}">
                  <a16:creationId xmlns:a16="http://schemas.microsoft.com/office/drawing/2014/main" id="{9063BB10-19FA-3A4E-874C-B1CCC7EA09DA}"/>
                </a:ext>
              </a:extLst>
            </p:cNvPr>
            <p:cNvGrpSpPr/>
            <p:nvPr/>
          </p:nvGrpSpPr>
          <p:grpSpPr>
            <a:xfrm>
              <a:off x="8214094" y="5035405"/>
              <a:ext cx="1837372" cy="765727"/>
              <a:chOff x="3583949" y="2616251"/>
              <a:chExt cx="1837372" cy="765727"/>
            </a:xfrm>
          </p:grpSpPr>
          <p:sp>
            <p:nvSpPr>
              <p:cNvPr id="324" name="Rectangle 323">
                <a:extLst>
                  <a:ext uri="{FF2B5EF4-FFF2-40B4-BE49-F238E27FC236}">
                    <a16:creationId xmlns:a16="http://schemas.microsoft.com/office/drawing/2014/main" id="{59AB6566-D74C-AA45-B149-D87DF3A230FD}"/>
                  </a:ext>
                </a:extLst>
              </p:cNvPr>
              <p:cNvSpPr/>
              <p:nvPr/>
            </p:nvSpPr>
            <p:spPr bwMode="gray">
              <a:xfrm>
                <a:off x="3583949" y="2616251"/>
                <a:ext cx="1837372" cy="720266"/>
              </a:xfrm>
              <a:prstGeom prst="rect">
                <a:avLst/>
              </a:prstGeom>
              <a:solidFill>
                <a:schemeClr val="bg2">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25" name="TextBox 324">
                <a:extLst>
                  <a:ext uri="{FF2B5EF4-FFF2-40B4-BE49-F238E27FC236}">
                    <a16:creationId xmlns:a16="http://schemas.microsoft.com/office/drawing/2014/main" id="{0BCDD9B1-9F1D-E54B-9491-5BBC4179D358}"/>
                  </a:ext>
                </a:extLst>
              </p:cNvPr>
              <p:cNvSpPr txBox="1"/>
              <p:nvPr/>
            </p:nvSpPr>
            <p:spPr bwMode="gray">
              <a:xfrm>
                <a:off x="3594503" y="2702474"/>
                <a:ext cx="1775318" cy="679504"/>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2000" dirty="0"/>
                  <a:t>Managed resource</a:t>
                </a:r>
                <a:endParaRPr lang="en-US" sz="2400" dirty="0"/>
              </a:p>
            </p:txBody>
          </p:sp>
        </p:grpSp>
        <p:grpSp>
          <p:nvGrpSpPr>
            <p:cNvPr id="227" name="Group 226">
              <a:extLst>
                <a:ext uri="{FF2B5EF4-FFF2-40B4-BE49-F238E27FC236}">
                  <a16:creationId xmlns:a16="http://schemas.microsoft.com/office/drawing/2014/main" id="{9A1E6599-DE47-B648-9A12-839D1D6A8D27}"/>
                </a:ext>
              </a:extLst>
            </p:cNvPr>
            <p:cNvGrpSpPr/>
            <p:nvPr/>
          </p:nvGrpSpPr>
          <p:grpSpPr>
            <a:xfrm>
              <a:off x="8239730" y="3950900"/>
              <a:ext cx="1871104" cy="492686"/>
              <a:chOff x="3609585" y="2729156"/>
              <a:chExt cx="1871104" cy="492686"/>
            </a:xfrm>
          </p:grpSpPr>
          <p:sp>
            <p:nvSpPr>
              <p:cNvPr id="320" name="Rectangle 319">
                <a:extLst>
                  <a:ext uri="{FF2B5EF4-FFF2-40B4-BE49-F238E27FC236}">
                    <a16:creationId xmlns:a16="http://schemas.microsoft.com/office/drawing/2014/main" id="{E79E6163-103E-A141-A51B-AAB5E3357130}"/>
                  </a:ext>
                </a:extLst>
              </p:cNvPr>
              <p:cNvSpPr/>
              <p:nvPr/>
            </p:nvSpPr>
            <p:spPr bwMode="gray">
              <a:xfrm>
                <a:off x="3609585" y="2729156"/>
                <a:ext cx="1837372" cy="462867"/>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21" name="TextBox 320">
                <a:extLst>
                  <a:ext uri="{FF2B5EF4-FFF2-40B4-BE49-F238E27FC236}">
                    <a16:creationId xmlns:a16="http://schemas.microsoft.com/office/drawing/2014/main" id="{03D3D5A8-FB3D-2D4C-B22C-9A79C55245DA}"/>
                  </a:ext>
                </a:extLst>
              </p:cNvPr>
              <p:cNvSpPr txBox="1"/>
              <p:nvPr/>
            </p:nvSpPr>
            <p:spPr bwMode="gray">
              <a:xfrm>
                <a:off x="3705371" y="2858509"/>
                <a:ext cx="1775318" cy="363333"/>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Simulator</a:t>
                </a:r>
              </a:p>
            </p:txBody>
          </p:sp>
        </p:grpSp>
        <p:grpSp>
          <p:nvGrpSpPr>
            <p:cNvPr id="228" name="Group 227">
              <a:extLst>
                <a:ext uri="{FF2B5EF4-FFF2-40B4-BE49-F238E27FC236}">
                  <a16:creationId xmlns:a16="http://schemas.microsoft.com/office/drawing/2014/main" id="{DDE343F4-0145-A14A-ACC8-4A25509865A8}"/>
                </a:ext>
              </a:extLst>
            </p:cNvPr>
            <p:cNvGrpSpPr/>
            <p:nvPr/>
          </p:nvGrpSpPr>
          <p:grpSpPr>
            <a:xfrm>
              <a:off x="9165848" y="4407649"/>
              <a:ext cx="1468322" cy="636100"/>
              <a:chOff x="6612377" y="4520015"/>
              <a:chExt cx="1468322" cy="1011820"/>
            </a:xfrm>
          </p:grpSpPr>
          <p:cxnSp>
            <p:nvCxnSpPr>
              <p:cNvPr id="318" name="Straight Connector 317">
                <a:extLst>
                  <a:ext uri="{FF2B5EF4-FFF2-40B4-BE49-F238E27FC236}">
                    <a16:creationId xmlns:a16="http://schemas.microsoft.com/office/drawing/2014/main" id="{88CD4644-8061-2445-9E63-DEE2F8215918}"/>
                  </a:ext>
                </a:extLst>
              </p:cNvPr>
              <p:cNvCxnSpPr>
                <a:cxnSpLocks/>
              </p:cNvCxnSpPr>
              <p:nvPr/>
            </p:nvCxnSpPr>
            <p:spPr>
              <a:xfrm flipV="1">
                <a:off x="6612377" y="4520015"/>
                <a:ext cx="0" cy="966345"/>
              </a:xfrm>
              <a:prstGeom prst="line">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9" name="Rectangle 318">
                <a:extLst>
                  <a:ext uri="{FF2B5EF4-FFF2-40B4-BE49-F238E27FC236}">
                    <a16:creationId xmlns:a16="http://schemas.microsoft.com/office/drawing/2014/main" id="{EF3FCF0C-B7B4-0F4E-8325-DE968BCDAAE5}"/>
                  </a:ext>
                </a:extLst>
              </p:cNvPr>
              <p:cNvSpPr/>
              <p:nvPr/>
            </p:nvSpPr>
            <p:spPr>
              <a:xfrm>
                <a:off x="6681285" y="4944352"/>
                <a:ext cx="1399414" cy="587483"/>
              </a:xfrm>
              <a:prstGeom prst="rect">
                <a:avLst/>
              </a:prstGeom>
            </p:spPr>
            <p:txBody>
              <a:bodyPr wrap="square">
                <a:spAutoFit/>
              </a:bodyPr>
              <a:lstStyle/>
              <a:p>
                <a:pPr>
                  <a:spcBef>
                    <a:spcPts val="400"/>
                  </a:spcBef>
                  <a:spcAft>
                    <a:spcPts val="400"/>
                  </a:spcAft>
                  <a:buClr>
                    <a:schemeClr val="accent1"/>
                  </a:buClr>
                  <a:buSzPct val="90000"/>
                </a:pPr>
                <a:r>
                  <a:rPr lang="en-US" dirty="0"/>
                  <a:t>simulates</a:t>
                </a:r>
              </a:p>
            </p:txBody>
          </p:sp>
        </p:grpSp>
        <p:grpSp>
          <p:nvGrpSpPr>
            <p:cNvPr id="229" name="Group 228">
              <a:extLst>
                <a:ext uri="{FF2B5EF4-FFF2-40B4-BE49-F238E27FC236}">
                  <a16:creationId xmlns:a16="http://schemas.microsoft.com/office/drawing/2014/main" id="{844D4135-7549-4544-8F4D-D4F9D1781A6D}"/>
                </a:ext>
              </a:extLst>
            </p:cNvPr>
            <p:cNvGrpSpPr/>
            <p:nvPr/>
          </p:nvGrpSpPr>
          <p:grpSpPr>
            <a:xfrm>
              <a:off x="9508489" y="3395823"/>
              <a:ext cx="1117003" cy="565252"/>
              <a:chOff x="6653346" y="4202753"/>
              <a:chExt cx="1117003" cy="952057"/>
            </a:xfrm>
          </p:grpSpPr>
          <p:cxnSp>
            <p:nvCxnSpPr>
              <p:cNvPr id="316" name="Straight Connector 315">
                <a:extLst>
                  <a:ext uri="{FF2B5EF4-FFF2-40B4-BE49-F238E27FC236}">
                    <a16:creationId xmlns:a16="http://schemas.microsoft.com/office/drawing/2014/main" id="{F914EADC-84A6-4E4F-AA57-5C78E9E38245}"/>
                  </a:ext>
                </a:extLst>
              </p:cNvPr>
              <p:cNvCxnSpPr>
                <a:cxnSpLocks/>
              </p:cNvCxnSpPr>
              <p:nvPr/>
            </p:nvCxnSpPr>
            <p:spPr>
              <a:xfrm flipV="1">
                <a:off x="6653346" y="4202753"/>
                <a:ext cx="0" cy="952057"/>
              </a:xfrm>
              <a:prstGeom prst="line">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17" name="Rectangle 316">
                <a:extLst>
                  <a:ext uri="{FF2B5EF4-FFF2-40B4-BE49-F238E27FC236}">
                    <a16:creationId xmlns:a16="http://schemas.microsoft.com/office/drawing/2014/main" id="{00FD7D04-636E-CC40-A8F3-84AB114BB5FA}"/>
                  </a:ext>
                </a:extLst>
              </p:cNvPr>
              <p:cNvSpPr/>
              <p:nvPr/>
            </p:nvSpPr>
            <p:spPr>
              <a:xfrm>
                <a:off x="6653346" y="4254808"/>
                <a:ext cx="1117003" cy="622068"/>
              </a:xfrm>
              <a:prstGeom prst="rect">
                <a:avLst/>
              </a:prstGeom>
            </p:spPr>
            <p:txBody>
              <a:bodyPr wrap="square">
                <a:spAutoFit/>
              </a:bodyPr>
              <a:lstStyle/>
              <a:p>
                <a:pPr>
                  <a:spcBef>
                    <a:spcPts val="400"/>
                  </a:spcBef>
                  <a:spcAft>
                    <a:spcPts val="400"/>
                  </a:spcAft>
                  <a:buClr>
                    <a:schemeClr val="accent1"/>
                  </a:buClr>
                  <a:buSzPct val="90000"/>
                </a:pPr>
                <a:r>
                  <a:rPr lang="en-US" dirty="0"/>
                  <a:t>adapts</a:t>
                </a:r>
              </a:p>
            </p:txBody>
          </p:sp>
        </p:grpSp>
        <p:grpSp>
          <p:nvGrpSpPr>
            <p:cNvPr id="230" name="Group 229">
              <a:extLst>
                <a:ext uri="{FF2B5EF4-FFF2-40B4-BE49-F238E27FC236}">
                  <a16:creationId xmlns:a16="http://schemas.microsoft.com/office/drawing/2014/main" id="{74E7842D-FE00-BD4F-8B51-4FD2F4533448}"/>
                </a:ext>
              </a:extLst>
            </p:cNvPr>
            <p:cNvGrpSpPr/>
            <p:nvPr/>
          </p:nvGrpSpPr>
          <p:grpSpPr>
            <a:xfrm>
              <a:off x="7660929" y="3395825"/>
              <a:ext cx="1372260" cy="577647"/>
              <a:chOff x="5430148" y="4102339"/>
              <a:chExt cx="1372260" cy="972933"/>
            </a:xfrm>
          </p:grpSpPr>
          <p:cxnSp>
            <p:nvCxnSpPr>
              <p:cNvPr id="314" name="Straight Connector 313">
                <a:extLst>
                  <a:ext uri="{FF2B5EF4-FFF2-40B4-BE49-F238E27FC236}">
                    <a16:creationId xmlns:a16="http://schemas.microsoft.com/office/drawing/2014/main" id="{4A9957EA-EDE1-EB4F-9356-AACD58EA1D4C}"/>
                  </a:ext>
                </a:extLst>
              </p:cNvPr>
              <p:cNvCxnSpPr>
                <a:cxnSpLocks/>
              </p:cNvCxnSpPr>
              <p:nvPr/>
            </p:nvCxnSpPr>
            <p:spPr>
              <a:xfrm flipV="1">
                <a:off x="6670399" y="4102339"/>
                <a:ext cx="0" cy="972933"/>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5" name="Rectangle 314">
                <a:extLst>
                  <a:ext uri="{FF2B5EF4-FFF2-40B4-BE49-F238E27FC236}">
                    <a16:creationId xmlns:a16="http://schemas.microsoft.com/office/drawing/2014/main" id="{5E0BC437-B5D3-284B-AAAB-FB606C808846}"/>
                  </a:ext>
                </a:extLst>
              </p:cNvPr>
              <p:cNvSpPr/>
              <p:nvPr/>
            </p:nvSpPr>
            <p:spPr>
              <a:xfrm>
                <a:off x="5430148" y="4209924"/>
                <a:ext cx="1372260" cy="622067"/>
              </a:xfrm>
              <a:prstGeom prst="rect">
                <a:avLst/>
              </a:prstGeom>
            </p:spPr>
            <p:txBody>
              <a:bodyPr wrap="square">
                <a:spAutoFit/>
              </a:bodyPr>
              <a:lstStyle/>
              <a:p>
                <a:pPr>
                  <a:spcBef>
                    <a:spcPts val="400"/>
                  </a:spcBef>
                  <a:spcAft>
                    <a:spcPts val="400"/>
                  </a:spcAft>
                  <a:buClr>
                    <a:schemeClr val="accent1"/>
                  </a:buClr>
                  <a:buSzPct val="90000"/>
                </a:pPr>
                <a:r>
                  <a:rPr lang="en-US" dirty="0"/>
                  <a:t>observes</a:t>
                </a:r>
              </a:p>
            </p:txBody>
          </p:sp>
        </p:grpSp>
        <p:grpSp>
          <p:nvGrpSpPr>
            <p:cNvPr id="231" name="Group 230">
              <a:extLst>
                <a:ext uri="{FF2B5EF4-FFF2-40B4-BE49-F238E27FC236}">
                  <a16:creationId xmlns:a16="http://schemas.microsoft.com/office/drawing/2014/main" id="{CCB6C26B-9F92-4141-A68C-BBF8929F1C82}"/>
                </a:ext>
              </a:extLst>
            </p:cNvPr>
            <p:cNvGrpSpPr/>
            <p:nvPr/>
          </p:nvGrpSpPr>
          <p:grpSpPr>
            <a:xfrm>
              <a:off x="8034354" y="2757166"/>
              <a:ext cx="2312946" cy="638658"/>
              <a:chOff x="5256793" y="2994212"/>
              <a:chExt cx="2312946" cy="638658"/>
            </a:xfrm>
          </p:grpSpPr>
          <p:sp>
            <p:nvSpPr>
              <p:cNvPr id="307" name="Rectangle 306">
                <a:extLst>
                  <a:ext uri="{FF2B5EF4-FFF2-40B4-BE49-F238E27FC236}">
                    <a16:creationId xmlns:a16="http://schemas.microsoft.com/office/drawing/2014/main" id="{D0C3DD86-8103-0247-B8B9-168526994411}"/>
                  </a:ext>
                </a:extLst>
              </p:cNvPr>
              <p:cNvSpPr/>
              <p:nvPr/>
            </p:nvSpPr>
            <p:spPr bwMode="gray">
              <a:xfrm>
                <a:off x="5256793" y="2994212"/>
                <a:ext cx="2312946" cy="6386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08" name="TextBox 307">
                <a:extLst>
                  <a:ext uri="{FF2B5EF4-FFF2-40B4-BE49-F238E27FC236}">
                    <a16:creationId xmlns:a16="http://schemas.microsoft.com/office/drawing/2014/main" id="{4727B2A3-3436-8B4B-BFDF-D32115973BE7}"/>
                  </a:ext>
                </a:extLst>
              </p:cNvPr>
              <p:cNvSpPr txBox="1"/>
              <p:nvPr/>
            </p:nvSpPr>
            <p:spPr bwMode="gray">
              <a:xfrm>
                <a:off x="5256793" y="3156485"/>
                <a:ext cx="2312946" cy="39963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Adaptation Engine</a:t>
                </a:r>
              </a:p>
            </p:txBody>
          </p:sp>
        </p:grpSp>
        <p:sp>
          <p:nvSpPr>
            <p:cNvPr id="256" name="Rectangle 255">
              <a:extLst>
                <a:ext uri="{FF2B5EF4-FFF2-40B4-BE49-F238E27FC236}">
                  <a16:creationId xmlns:a16="http://schemas.microsoft.com/office/drawing/2014/main" id="{1C452692-B720-7C4B-8249-A09AFFA7A591}"/>
                </a:ext>
              </a:extLst>
            </p:cNvPr>
            <p:cNvSpPr/>
            <p:nvPr/>
          </p:nvSpPr>
          <p:spPr>
            <a:xfrm>
              <a:off x="7697527" y="2563010"/>
              <a:ext cx="2922066" cy="3364338"/>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6" name="Group 325">
            <a:extLst>
              <a:ext uri="{FF2B5EF4-FFF2-40B4-BE49-F238E27FC236}">
                <a16:creationId xmlns:a16="http://schemas.microsoft.com/office/drawing/2014/main" id="{8DC85C3E-B693-4243-9DF6-DF94B8D2DFDF}"/>
              </a:ext>
            </a:extLst>
          </p:cNvPr>
          <p:cNvGrpSpPr/>
          <p:nvPr/>
        </p:nvGrpSpPr>
        <p:grpSpPr>
          <a:xfrm>
            <a:off x="265675" y="3643987"/>
            <a:ext cx="2964563" cy="2335240"/>
            <a:chOff x="7660929" y="2563010"/>
            <a:chExt cx="2964563" cy="2335240"/>
          </a:xfrm>
        </p:grpSpPr>
        <p:grpSp>
          <p:nvGrpSpPr>
            <p:cNvPr id="327" name="Group 326">
              <a:extLst>
                <a:ext uri="{FF2B5EF4-FFF2-40B4-BE49-F238E27FC236}">
                  <a16:creationId xmlns:a16="http://schemas.microsoft.com/office/drawing/2014/main" id="{F93AE163-2E93-EE4A-84FC-E6C565527D3B}"/>
                </a:ext>
              </a:extLst>
            </p:cNvPr>
            <p:cNvGrpSpPr/>
            <p:nvPr/>
          </p:nvGrpSpPr>
          <p:grpSpPr>
            <a:xfrm>
              <a:off x="8368676" y="3971791"/>
              <a:ext cx="1837372" cy="765727"/>
              <a:chOff x="3738531" y="1552637"/>
              <a:chExt cx="1837372" cy="765727"/>
            </a:xfrm>
          </p:grpSpPr>
          <p:sp>
            <p:nvSpPr>
              <p:cNvPr id="344" name="Rectangle 343">
                <a:extLst>
                  <a:ext uri="{FF2B5EF4-FFF2-40B4-BE49-F238E27FC236}">
                    <a16:creationId xmlns:a16="http://schemas.microsoft.com/office/drawing/2014/main" id="{D8E513A5-3D0A-3645-AD87-0B684E376ED9}"/>
                  </a:ext>
                </a:extLst>
              </p:cNvPr>
              <p:cNvSpPr/>
              <p:nvPr/>
            </p:nvSpPr>
            <p:spPr bwMode="gray">
              <a:xfrm>
                <a:off x="3738531" y="1552637"/>
                <a:ext cx="1837372" cy="720266"/>
              </a:xfrm>
              <a:prstGeom prst="rect">
                <a:avLst/>
              </a:prstGeom>
              <a:solidFill>
                <a:schemeClr val="bg2">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45" name="TextBox 344">
                <a:extLst>
                  <a:ext uri="{FF2B5EF4-FFF2-40B4-BE49-F238E27FC236}">
                    <a16:creationId xmlns:a16="http://schemas.microsoft.com/office/drawing/2014/main" id="{7FBD5CAD-02EE-9648-87AD-E7CF76FBE467}"/>
                  </a:ext>
                </a:extLst>
              </p:cNvPr>
              <p:cNvSpPr txBox="1"/>
              <p:nvPr/>
            </p:nvSpPr>
            <p:spPr bwMode="gray">
              <a:xfrm>
                <a:off x="3749085" y="1638860"/>
                <a:ext cx="1775318" cy="679504"/>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2000" dirty="0"/>
                  <a:t>Managed resource</a:t>
                </a:r>
                <a:endParaRPr lang="en-US" sz="2400" dirty="0"/>
              </a:p>
            </p:txBody>
          </p:sp>
        </p:grpSp>
        <p:grpSp>
          <p:nvGrpSpPr>
            <p:cNvPr id="330" name="Group 329">
              <a:extLst>
                <a:ext uri="{FF2B5EF4-FFF2-40B4-BE49-F238E27FC236}">
                  <a16:creationId xmlns:a16="http://schemas.microsoft.com/office/drawing/2014/main" id="{B7E96AD7-BFB4-C648-8293-D06E412BE174}"/>
                </a:ext>
              </a:extLst>
            </p:cNvPr>
            <p:cNvGrpSpPr/>
            <p:nvPr/>
          </p:nvGrpSpPr>
          <p:grpSpPr>
            <a:xfrm>
              <a:off x="9508489" y="3395823"/>
              <a:ext cx="1117003" cy="565252"/>
              <a:chOff x="6653346" y="4202753"/>
              <a:chExt cx="1117003" cy="952057"/>
            </a:xfrm>
          </p:grpSpPr>
          <p:cxnSp>
            <p:nvCxnSpPr>
              <p:cNvPr id="338" name="Straight Connector 337">
                <a:extLst>
                  <a:ext uri="{FF2B5EF4-FFF2-40B4-BE49-F238E27FC236}">
                    <a16:creationId xmlns:a16="http://schemas.microsoft.com/office/drawing/2014/main" id="{39A44978-E554-7C4F-8C4C-80B0E9FCF467}"/>
                  </a:ext>
                </a:extLst>
              </p:cNvPr>
              <p:cNvCxnSpPr>
                <a:cxnSpLocks/>
              </p:cNvCxnSpPr>
              <p:nvPr/>
            </p:nvCxnSpPr>
            <p:spPr>
              <a:xfrm flipV="1">
                <a:off x="6653346" y="4202753"/>
                <a:ext cx="0" cy="952057"/>
              </a:xfrm>
              <a:prstGeom prst="line">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9" name="Rectangle 338">
                <a:extLst>
                  <a:ext uri="{FF2B5EF4-FFF2-40B4-BE49-F238E27FC236}">
                    <a16:creationId xmlns:a16="http://schemas.microsoft.com/office/drawing/2014/main" id="{25697BFA-577F-0146-BB90-282D7265539F}"/>
                  </a:ext>
                </a:extLst>
              </p:cNvPr>
              <p:cNvSpPr/>
              <p:nvPr/>
            </p:nvSpPr>
            <p:spPr>
              <a:xfrm>
                <a:off x="6653346" y="4392596"/>
                <a:ext cx="1117003" cy="622068"/>
              </a:xfrm>
              <a:prstGeom prst="rect">
                <a:avLst/>
              </a:prstGeom>
            </p:spPr>
            <p:txBody>
              <a:bodyPr wrap="square">
                <a:spAutoFit/>
              </a:bodyPr>
              <a:lstStyle/>
              <a:p>
                <a:pPr>
                  <a:spcBef>
                    <a:spcPts val="400"/>
                  </a:spcBef>
                  <a:spcAft>
                    <a:spcPts val="400"/>
                  </a:spcAft>
                  <a:buClr>
                    <a:schemeClr val="accent1"/>
                  </a:buClr>
                  <a:buSzPct val="90000"/>
                </a:pPr>
                <a:r>
                  <a:rPr lang="en-US" dirty="0"/>
                  <a:t>adapts</a:t>
                </a:r>
              </a:p>
            </p:txBody>
          </p:sp>
        </p:grpSp>
        <p:grpSp>
          <p:nvGrpSpPr>
            <p:cNvPr id="331" name="Group 330">
              <a:extLst>
                <a:ext uri="{FF2B5EF4-FFF2-40B4-BE49-F238E27FC236}">
                  <a16:creationId xmlns:a16="http://schemas.microsoft.com/office/drawing/2014/main" id="{32574D14-1588-D448-B845-04DD93ADC0FD}"/>
                </a:ext>
              </a:extLst>
            </p:cNvPr>
            <p:cNvGrpSpPr/>
            <p:nvPr/>
          </p:nvGrpSpPr>
          <p:grpSpPr>
            <a:xfrm>
              <a:off x="7660929" y="3395825"/>
              <a:ext cx="1372260" cy="577647"/>
              <a:chOff x="5430148" y="4102339"/>
              <a:chExt cx="1372260" cy="972933"/>
            </a:xfrm>
          </p:grpSpPr>
          <p:cxnSp>
            <p:nvCxnSpPr>
              <p:cNvPr id="336" name="Straight Connector 335">
                <a:extLst>
                  <a:ext uri="{FF2B5EF4-FFF2-40B4-BE49-F238E27FC236}">
                    <a16:creationId xmlns:a16="http://schemas.microsoft.com/office/drawing/2014/main" id="{FDAC4746-62F4-9E4F-B2BA-04289D0A4AD0}"/>
                  </a:ext>
                </a:extLst>
              </p:cNvPr>
              <p:cNvCxnSpPr>
                <a:cxnSpLocks/>
              </p:cNvCxnSpPr>
              <p:nvPr/>
            </p:nvCxnSpPr>
            <p:spPr>
              <a:xfrm flipV="1">
                <a:off x="6670399" y="4102339"/>
                <a:ext cx="0" cy="972933"/>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37" name="Rectangle 336">
                <a:extLst>
                  <a:ext uri="{FF2B5EF4-FFF2-40B4-BE49-F238E27FC236}">
                    <a16:creationId xmlns:a16="http://schemas.microsoft.com/office/drawing/2014/main" id="{A75E5F05-5EFE-7C46-8546-DF6EBD4D0048}"/>
                  </a:ext>
                </a:extLst>
              </p:cNvPr>
              <p:cNvSpPr/>
              <p:nvPr/>
            </p:nvSpPr>
            <p:spPr>
              <a:xfrm>
                <a:off x="5430148" y="4347712"/>
                <a:ext cx="1372260" cy="622067"/>
              </a:xfrm>
              <a:prstGeom prst="rect">
                <a:avLst/>
              </a:prstGeom>
            </p:spPr>
            <p:txBody>
              <a:bodyPr wrap="square">
                <a:spAutoFit/>
              </a:bodyPr>
              <a:lstStyle/>
              <a:p>
                <a:pPr>
                  <a:spcBef>
                    <a:spcPts val="400"/>
                  </a:spcBef>
                  <a:spcAft>
                    <a:spcPts val="400"/>
                  </a:spcAft>
                  <a:buClr>
                    <a:schemeClr val="accent1"/>
                  </a:buClr>
                  <a:buSzPct val="90000"/>
                </a:pPr>
                <a:r>
                  <a:rPr lang="en-US" dirty="0"/>
                  <a:t>observes</a:t>
                </a:r>
              </a:p>
            </p:txBody>
          </p:sp>
        </p:grpSp>
        <p:grpSp>
          <p:nvGrpSpPr>
            <p:cNvPr id="332" name="Group 331">
              <a:extLst>
                <a:ext uri="{FF2B5EF4-FFF2-40B4-BE49-F238E27FC236}">
                  <a16:creationId xmlns:a16="http://schemas.microsoft.com/office/drawing/2014/main" id="{196B4583-E347-9042-8424-DEDFE4B09BD5}"/>
                </a:ext>
              </a:extLst>
            </p:cNvPr>
            <p:cNvGrpSpPr/>
            <p:nvPr/>
          </p:nvGrpSpPr>
          <p:grpSpPr>
            <a:xfrm>
              <a:off x="8034354" y="2757166"/>
              <a:ext cx="2312946" cy="638658"/>
              <a:chOff x="5256793" y="2994212"/>
              <a:chExt cx="2312946" cy="638658"/>
            </a:xfrm>
          </p:grpSpPr>
          <p:sp>
            <p:nvSpPr>
              <p:cNvPr id="334" name="Rectangle 333">
                <a:extLst>
                  <a:ext uri="{FF2B5EF4-FFF2-40B4-BE49-F238E27FC236}">
                    <a16:creationId xmlns:a16="http://schemas.microsoft.com/office/drawing/2014/main" id="{89B4DEE6-FA4F-BA4E-96B2-6B9BB95AE75D}"/>
                  </a:ext>
                </a:extLst>
              </p:cNvPr>
              <p:cNvSpPr/>
              <p:nvPr/>
            </p:nvSpPr>
            <p:spPr bwMode="gray">
              <a:xfrm>
                <a:off x="5256793" y="2994212"/>
                <a:ext cx="2312946" cy="6386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solidFill>
                </a:endParaRPr>
              </a:p>
            </p:txBody>
          </p:sp>
          <p:sp>
            <p:nvSpPr>
              <p:cNvPr id="335" name="TextBox 334">
                <a:extLst>
                  <a:ext uri="{FF2B5EF4-FFF2-40B4-BE49-F238E27FC236}">
                    <a16:creationId xmlns:a16="http://schemas.microsoft.com/office/drawing/2014/main" id="{887526E7-E4DF-C544-9E15-7807F22C7051}"/>
                  </a:ext>
                </a:extLst>
              </p:cNvPr>
              <p:cNvSpPr txBox="1"/>
              <p:nvPr/>
            </p:nvSpPr>
            <p:spPr bwMode="gray">
              <a:xfrm>
                <a:off x="5256793" y="3156485"/>
                <a:ext cx="2312946" cy="39963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Adaptation Engine</a:t>
                </a:r>
              </a:p>
            </p:txBody>
          </p:sp>
        </p:grpSp>
        <p:sp>
          <p:nvSpPr>
            <p:cNvPr id="333" name="Rectangle 332">
              <a:extLst>
                <a:ext uri="{FF2B5EF4-FFF2-40B4-BE49-F238E27FC236}">
                  <a16:creationId xmlns:a16="http://schemas.microsoft.com/office/drawing/2014/main" id="{BE1808BF-2066-5448-8218-19B301F8FEC5}"/>
                </a:ext>
              </a:extLst>
            </p:cNvPr>
            <p:cNvSpPr/>
            <p:nvPr/>
          </p:nvSpPr>
          <p:spPr>
            <a:xfrm>
              <a:off x="7697527" y="2563010"/>
              <a:ext cx="2922066" cy="2335240"/>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4" name="Group 353">
            <a:extLst>
              <a:ext uri="{FF2B5EF4-FFF2-40B4-BE49-F238E27FC236}">
                <a16:creationId xmlns:a16="http://schemas.microsoft.com/office/drawing/2014/main" id="{F9FFA17F-184C-4547-8F4D-F280650EFD56}"/>
              </a:ext>
            </a:extLst>
          </p:cNvPr>
          <p:cNvGrpSpPr/>
          <p:nvPr/>
        </p:nvGrpSpPr>
        <p:grpSpPr>
          <a:xfrm>
            <a:off x="731103" y="1324637"/>
            <a:ext cx="1511560" cy="2313992"/>
            <a:chOff x="731103" y="1324637"/>
            <a:chExt cx="1511560" cy="2313992"/>
          </a:xfrm>
        </p:grpSpPr>
        <p:sp>
          <p:nvSpPr>
            <p:cNvPr id="350" name="TextBox 349">
              <a:extLst>
                <a:ext uri="{FF2B5EF4-FFF2-40B4-BE49-F238E27FC236}">
                  <a16:creationId xmlns:a16="http://schemas.microsoft.com/office/drawing/2014/main" id="{0FEE51D2-419A-8342-80BF-6D2E88278E3D}"/>
                </a:ext>
              </a:extLst>
            </p:cNvPr>
            <p:cNvSpPr txBox="1"/>
            <p:nvPr/>
          </p:nvSpPr>
          <p:spPr bwMode="gray">
            <a:xfrm>
              <a:off x="733984" y="1626140"/>
              <a:ext cx="1454699" cy="757377"/>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1600" dirty="0"/>
                <a:t>Real system </a:t>
              </a:r>
            </a:p>
            <a:p>
              <a:pPr algn="ctr">
                <a:spcBef>
                  <a:spcPts val="400"/>
                </a:spcBef>
                <a:spcAft>
                  <a:spcPts val="400"/>
                </a:spcAft>
                <a:buClr>
                  <a:schemeClr val="accent1"/>
                </a:buClr>
                <a:buSzPct val="90000"/>
              </a:pPr>
              <a:r>
                <a:rPr lang="en-US" sz="1600" dirty="0"/>
                <a:t>or</a:t>
              </a:r>
            </a:p>
            <a:p>
              <a:pPr algn="ctr">
                <a:spcBef>
                  <a:spcPts val="400"/>
                </a:spcBef>
                <a:spcAft>
                  <a:spcPts val="400"/>
                </a:spcAft>
                <a:buClr>
                  <a:schemeClr val="accent1"/>
                </a:buClr>
                <a:buSzPct val="90000"/>
              </a:pPr>
              <a:r>
                <a:rPr lang="en-US" sz="1600" dirty="0"/>
                <a:t> Simulator</a:t>
              </a:r>
            </a:p>
          </p:txBody>
        </p:sp>
        <p:sp>
          <p:nvSpPr>
            <p:cNvPr id="352" name="Freeform 351">
              <a:extLst>
                <a:ext uri="{FF2B5EF4-FFF2-40B4-BE49-F238E27FC236}">
                  <a16:creationId xmlns:a16="http://schemas.microsoft.com/office/drawing/2014/main" id="{77676184-30C9-F046-B791-EBD2A0F070BA}"/>
                </a:ext>
              </a:extLst>
            </p:cNvPr>
            <p:cNvSpPr/>
            <p:nvPr/>
          </p:nvSpPr>
          <p:spPr>
            <a:xfrm>
              <a:off x="731103" y="1324637"/>
              <a:ext cx="1511560" cy="2313992"/>
            </a:xfrm>
            <a:custGeom>
              <a:avLst/>
              <a:gdLst>
                <a:gd name="connsiteX0" fmla="*/ 111968 w 1511560"/>
                <a:gd name="connsiteY0" fmla="*/ 1660849 h 2313992"/>
                <a:gd name="connsiteX1" fmla="*/ 261258 w 1511560"/>
                <a:gd name="connsiteY1" fmla="*/ 1679511 h 2313992"/>
                <a:gd name="connsiteX2" fmla="*/ 485192 w 1511560"/>
                <a:gd name="connsiteY2" fmla="*/ 1623527 h 2313992"/>
                <a:gd name="connsiteX3" fmla="*/ 597160 w 1511560"/>
                <a:gd name="connsiteY3" fmla="*/ 1604866 h 2313992"/>
                <a:gd name="connsiteX4" fmla="*/ 709127 w 1511560"/>
                <a:gd name="connsiteY4" fmla="*/ 1567543 h 2313992"/>
                <a:gd name="connsiteX5" fmla="*/ 765111 w 1511560"/>
                <a:gd name="connsiteY5" fmla="*/ 1548882 h 2313992"/>
                <a:gd name="connsiteX6" fmla="*/ 839756 w 1511560"/>
                <a:gd name="connsiteY6" fmla="*/ 1530221 h 2313992"/>
                <a:gd name="connsiteX7" fmla="*/ 1082351 w 1511560"/>
                <a:gd name="connsiteY7" fmla="*/ 1455576 h 2313992"/>
                <a:gd name="connsiteX8" fmla="*/ 1212980 w 1511560"/>
                <a:gd name="connsiteY8" fmla="*/ 1362270 h 2313992"/>
                <a:gd name="connsiteX9" fmla="*/ 1324947 w 1511560"/>
                <a:gd name="connsiteY9" fmla="*/ 1306286 h 2313992"/>
                <a:gd name="connsiteX10" fmla="*/ 1399592 w 1511560"/>
                <a:gd name="connsiteY10" fmla="*/ 1231641 h 2313992"/>
                <a:gd name="connsiteX11" fmla="*/ 1436915 w 1511560"/>
                <a:gd name="connsiteY11" fmla="*/ 1194319 h 2313992"/>
                <a:gd name="connsiteX12" fmla="*/ 1474237 w 1511560"/>
                <a:gd name="connsiteY12" fmla="*/ 1082351 h 2313992"/>
                <a:gd name="connsiteX13" fmla="*/ 1511560 w 1511560"/>
                <a:gd name="connsiteY13" fmla="*/ 933062 h 2313992"/>
                <a:gd name="connsiteX14" fmla="*/ 1492898 w 1511560"/>
                <a:gd name="connsiteY14" fmla="*/ 317241 h 2313992"/>
                <a:gd name="connsiteX15" fmla="*/ 1474237 w 1511560"/>
                <a:gd name="connsiteY15" fmla="*/ 242596 h 2313992"/>
                <a:gd name="connsiteX16" fmla="*/ 1436915 w 1511560"/>
                <a:gd name="connsiteY16" fmla="*/ 130629 h 2313992"/>
                <a:gd name="connsiteX17" fmla="*/ 1343609 w 1511560"/>
                <a:gd name="connsiteY17" fmla="*/ 55984 h 2313992"/>
                <a:gd name="connsiteX18" fmla="*/ 1082351 w 1511560"/>
                <a:gd name="connsiteY18" fmla="*/ 0 h 2313992"/>
                <a:gd name="connsiteX19" fmla="*/ 298580 w 1511560"/>
                <a:gd name="connsiteY19" fmla="*/ 18662 h 2313992"/>
                <a:gd name="connsiteX20" fmla="*/ 242596 w 1511560"/>
                <a:gd name="connsiteY20" fmla="*/ 37323 h 2313992"/>
                <a:gd name="connsiteX21" fmla="*/ 130629 w 1511560"/>
                <a:gd name="connsiteY21" fmla="*/ 111968 h 2313992"/>
                <a:gd name="connsiteX22" fmla="*/ 93307 w 1511560"/>
                <a:gd name="connsiteY22" fmla="*/ 167951 h 2313992"/>
                <a:gd name="connsiteX23" fmla="*/ 37323 w 1511560"/>
                <a:gd name="connsiteY23" fmla="*/ 279919 h 2313992"/>
                <a:gd name="connsiteX24" fmla="*/ 0 w 1511560"/>
                <a:gd name="connsiteY24" fmla="*/ 615821 h 2313992"/>
                <a:gd name="connsiteX25" fmla="*/ 18662 w 1511560"/>
                <a:gd name="connsiteY25" fmla="*/ 951723 h 2313992"/>
                <a:gd name="connsiteX26" fmla="*/ 37323 w 1511560"/>
                <a:gd name="connsiteY26" fmla="*/ 1007707 h 2313992"/>
                <a:gd name="connsiteX27" fmla="*/ 74645 w 1511560"/>
                <a:gd name="connsiteY27" fmla="*/ 1212980 h 2313992"/>
                <a:gd name="connsiteX28" fmla="*/ 111968 w 1511560"/>
                <a:gd name="connsiteY28" fmla="*/ 1324947 h 2313992"/>
                <a:gd name="connsiteX29" fmla="*/ 186613 w 1511560"/>
                <a:gd name="connsiteY29" fmla="*/ 1511560 h 2313992"/>
                <a:gd name="connsiteX30" fmla="*/ 223935 w 1511560"/>
                <a:gd name="connsiteY30" fmla="*/ 1586205 h 2313992"/>
                <a:gd name="connsiteX31" fmla="*/ 261258 w 1511560"/>
                <a:gd name="connsiteY31" fmla="*/ 1642188 h 2313992"/>
                <a:gd name="connsiteX32" fmla="*/ 317241 w 1511560"/>
                <a:gd name="connsiteY32" fmla="*/ 1754156 h 2313992"/>
                <a:gd name="connsiteX33" fmla="*/ 410547 w 1511560"/>
                <a:gd name="connsiteY33" fmla="*/ 1828800 h 2313992"/>
                <a:gd name="connsiteX34" fmla="*/ 485192 w 1511560"/>
                <a:gd name="connsiteY34" fmla="*/ 1922107 h 2313992"/>
                <a:gd name="connsiteX35" fmla="*/ 522515 w 1511560"/>
                <a:gd name="connsiteY35" fmla="*/ 1959429 h 2313992"/>
                <a:gd name="connsiteX36" fmla="*/ 559837 w 1511560"/>
                <a:gd name="connsiteY36" fmla="*/ 2071396 h 2313992"/>
                <a:gd name="connsiteX37" fmla="*/ 578498 w 1511560"/>
                <a:gd name="connsiteY37" fmla="*/ 2127380 h 2313992"/>
                <a:gd name="connsiteX38" fmla="*/ 615821 w 1511560"/>
                <a:gd name="connsiteY38" fmla="*/ 2164703 h 2313992"/>
                <a:gd name="connsiteX39" fmla="*/ 653143 w 1511560"/>
                <a:gd name="connsiteY39" fmla="*/ 2313992 h 231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11560" h="2313992">
                  <a:moveTo>
                    <a:pt x="111968" y="1660849"/>
                  </a:moveTo>
                  <a:cubicBezTo>
                    <a:pt x="161731" y="1667070"/>
                    <a:pt x="211107" y="1679511"/>
                    <a:pt x="261258" y="1679511"/>
                  </a:cubicBezTo>
                  <a:cubicBezTo>
                    <a:pt x="306484" y="1679511"/>
                    <a:pt x="456112" y="1630238"/>
                    <a:pt x="485192" y="1623527"/>
                  </a:cubicBezTo>
                  <a:cubicBezTo>
                    <a:pt x="522061" y="1615019"/>
                    <a:pt x="559837" y="1611086"/>
                    <a:pt x="597160" y="1604866"/>
                  </a:cubicBezTo>
                  <a:lnTo>
                    <a:pt x="709127" y="1567543"/>
                  </a:lnTo>
                  <a:cubicBezTo>
                    <a:pt x="727788" y="1561323"/>
                    <a:pt x="746028" y="1553653"/>
                    <a:pt x="765111" y="1548882"/>
                  </a:cubicBezTo>
                  <a:cubicBezTo>
                    <a:pt x="789993" y="1542662"/>
                    <a:pt x="815243" y="1537764"/>
                    <a:pt x="839756" y="1530221"/>
                  </a:cubicBezTo>
                  <a:cubicBezTo>
                    <a:pt x="1117502" y="1444761"/>
                    <a:pt x="913314" y="1497835"/>
                    <a:pt x="1082351" y="1455576"/>
                  </a:cubicBezTo>
                  <a:cubicBezTo>
                    <a:pt x="1125894" y="1424474"/>
                    <a:pt x="1167095" y="1389801"/>
                    <a:pt x="1212980" y="1362270"/>
                  </a:cubicBezTo>
                  <a:cubicBezTo>
                    <a:pt x="1323361" y="1296042"/>
                    <a:pt x="1214835" y="1400668"/>
                    <a:pt x="1324947" y="1306286"/>
                  </a:cubicBezTo>
                  <a:cubicBezTo>
                    <a:pt x="1351664" y="1283386"/>
                    <a:pt x="1374710" y="1256523"/>
                    <a:pt x="1399592" y="1231641"/>
                  </a:cubicBezTo>
                  <a:lnTo>
                    <a:pt x="1436915" y="1194319"/>
                  </a:lnTo>
                  <a:cubicBezTo>
                    <a:pt x="1449356" y="1156996"/>
                    <a:pt x="1464695" y="1120518"/>
                    <a:pt x="1474237" y="1082351"/>
                  </a:cubicBezTo>
                  <a:lnTo>
                    <a:pt x="1511560" y="933062"/>
                  </a:lnTo>
                  <a:cubicBezTo>
                    <a:pt x="1505339" y="727788"/>
                    <a:pt x="1503983" y="522310"/>
                    <a:pt x="1492898" y="317241"/>
                  </a:cubicBezTo>
                  <a:cubicBezTo>
                    <a:pt x="1491514" y="291631"/>
                    <a:pt x="1481607" y="267162"/>
                    <a:pt x="1474237" y="242596"/>
                  </a:cubicBezTo>
                  <a:cubicBezTo>
                    <a:pt x="1462933" y="204914"/>
                    <a:pt x="1464734" y="158447"/>
                    <a:pt x="1436915" y="130629"/>
                  </a:cubicBezTo>
                  <a:cubicBezTo>
                    <a:pt x="1405896" y="99611"/>
                    <a:pt x="1385979" y="74815"/>
                    <a:pt x="1343609" y="55984"/>
                  </a:cubicBezTo>
                  <a:cubicBezTo>
                    <a:pt x="1239562" y="9741"/>
                    <a:pt x="1199932" y="14698"/>
                    <a:pt x="1082351" y="0"/>
                  </a:cubicBezTo>
                  <a:cubicBezTo>
                    <a:pt x="821094" y="6221"/>
                    <a:pt x="559653" y="7059"/>
                    <a:pt x="298580" y="18662"/>
                  </a:cubicBezTo>
                  <a:cubicBezTo>
                    <a:pt x="278929" y="19535"/>
                    <a:pt x="259791" y="27770"/>
                    <a:pt x="242596" y="37323"/>
                  </a:cubicBezTo>
                  <a:cubicBezTo>
                    <a:pt x="203385" y="59107"/>
                    <a:pt x="130629" y="111968"/>
                    <a:pt x="130629" y="111968"/>
                  </a:cubicBezTo>
                  <a:cubicBezTo>
                    <a:pt x="118188" y="130629"/>
                    <a:pt x="103337" y="147891"/>
                    <a:pt x="93307" y="167951"/>
                  </a:cubicBezTo>
                  <a:cubicBezTo>
                    <a:pt x="16043" y="322477"/>
                    <a:pt x="144285" y="119473"/>
                    <a:pt x="37323" y="279919"/>
                  </a:cubicBezTo>
                  <a:cubicBezTo>
                    <a:pt x="11006" y="411506"/>
                    <a:pt x="0" y="447075"/>
                    <a:pt x="0" y="615821"/>
                  </a:cubicBezTo>
                  <a:cubicBezTo>
                    <a:pt x="0" y="727961"/>
                    <a:pt x="8030" y="840088"/>
                    <a:pt x="18662" y="951723"/>
                  </a:cubicBezTo>
                  <a:cubicBezTo>
                    <a:pt x="20527" y="971305"/>
                    <a:pt x="33056" y="988505"/>
                    <a:pt x="37323" y="1007707"/>
                  </a:cubicBezTo>
                  <a:cubicBezTo>
                    <a:pt x="54390" y="1084512"/>
                    <a:pt x="54270" y="1138274"/>
                    <a:pt x="74645" y="1212980"/>
                  </a:cubicBezTo>
                  <a:cubicBezTo>
                    <a:pt x="84996" y="1250935"/>
                    <a:pt x="102426" y="1286780"/>
                    <a:pt x="111968" y="1324947"/>
                  </a:cubicBezTo>
                  <a:cubicBezTo>
                    <a:pt x="153557" y="1491306"/>
                    <a:pt x="113019" y="1437966"/>
                    <a:pt x="186613" y="1511560"/>
                  </a:cubicBezTo>
                  <a:cubicBezTo>
                    <a:pt x="199054" y="1536442"/>
                    <a:pt x="210133" y="1562052"/>
                    <a:pt x="223935" y="1586205"/>
                  </a:cubicBezTo>
                  <a:cubicBezTo>
                    <a:pt x="235062" y="1605678"/>
                    <a:pt x="251228" y="1622128"/>
                    <a:pt x="261258" y="1642188"/>
                  </a:cubicBezTo>
                  <a:cubicBezTo>
                    <a:pt x="307249" y="1734169"/>
                    <a:pt x="245933" y="1665022"/>
                    <a:pt x="317241" y="1754156"/>
                  </a:cubicBezTo>
                  <a:cubicBezTo>
                    <a:pt x="357290" y="1804217"/>
                    <a:pt x="356666" y="1785695"/>
                    <a:pt x="410547" y="1828800"/>
                  </a:cubicBezTo>
                  <a:cubicBezTo>
                    <a:pt x="460614" y="1868854"/>
                    <a:pt x="442081" y="1868218"/>
                    <a:pt x="485192" y="1922107"/>
                  </a:cubicBezTo>
                  <a:cubicBezTo>
                    <a:pt x="496183" y="1935846"/>
                    <a:pt x="510074" y="1946988"/>
                    <a:pt x="522515" y="1959429"/>
                  </a:cubicBezTo>
                  <a:lnTo>
                    <a:pt x="559837" y="2071396"/>
                  </a:lnTo>
                  <a:cubicBezTo>
                    <a:pt x="566057" y="2090057"/>
                    <a:pt x="564589" y="2113471"/>
                    <a:pt x="578498" y="2127380"/>
                  </a:cubicBezTo>
                  <a:lnTo>
                    <a:pt x="615821" y="2164703"/>
                  </a:lnTo>
                  <a:cubicBezTo>
                    <a:pt x="657077" y="2288472"/>
                    <a:pt x="653143" y="2237329"/>
                    <a:pt x="653143" y="2313992"/>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3" name="Freeform 352">
            <a:extLst>
              <a:ext uri="{FF2B5EF4-FFF2-40B4-BE49-F238E27FC236}">
                <a16:creationId xmlns:a16="http://schemas.microsoft.com/office/drawing/2014/main" id="{474C32C4-5C8D-A749-A7DF-AD66E92C5512}"/>
              </a:ext>
            </a:extLst>
          </p:cNvPr>
          <p:cNvSpPr/>
          <p:nvPr/>
        </p:nvSpPr>
        <p:spPr>
          <a:xfrm>
            <a:off x="7573337" y="3086990"/>
            <a:ext cx="2600862" cy="949430"/>
          </a:xfrm>
          <a:custGeom>
            <a:avLst/>
            <a:gdLst>
              <a:gd name="connsiteX0" fmla="*/ 0 w 3884983"/>
              <a:gd name="connsiteY0" fmla="*/ 1217007 h 1552909"/>
              <a:gd name="connsiteX1" fmla="*/ 186613 w 3884983"/>
              <a:gd name="connsiteY1" fmla="*/ 1347635 h 1552909"/>
              <a:gd name="connsiteX2" fmla="*/ 279919 w 3884983"/>
              <a:gd name="connsiteY2" fmla="*/ 1384958 h 1552909"/>
              <a:gd name="connsiteX3" fmla="*/ 578498 w 3884983"/>
              <a:gd name="connsiteY3" fmla="*/ 1496925 h 1552909"/>
              <a:gd name="connsiteX4" fmla="*/ 839755 w 3884983"/>
              <a:gd name="connsiteY4" fmla="*/ 1515586 h 1552909"/>
              <a:gd name="connsiteX5" fmla="*/ 1436915 w 3884983"/>
              <a:gd name="connsiteY5" fmla="*/ 1552909 h 1552909"/>
              <a:gd name="connsiteX6" fmla="*/ 2146041 w 3884983"/>
              <a:gd name="connsiteY6" fmla="*/ 1534247 h 1552909"/>
              <a:gd name="connsiteX7" fmla="*/ 2463282 w 3884983"/>
              <a:gd name="connsiteY7" fmla="*/ 1515586 h 1552909"/>
              <a:gd name="connsiteX8" fmla="*/ 2948474 w 3884983"/>
              <a:gd name="connsiteY8" fmla="*/ 1478264 h 1552909"/>
              <a:gd name="connsiteX9" fmla="*/ 3601617 w 3884983"/>
              <a:gd name="connsiteY9" fmla="*/ 1328974 h 1552909"/>
              <a:gd name="connsiteX10" fmla="*/ 3713584 w 3884983"/>
              <a:gd name="connsiteY10" fmla="*/ 1272990 h 1552909"/>
              <a:gd name="connsiteX11" fmla="*/ 3862874 w 3884983"/>
              <a:gd name="connsiteY11" fmla="*/ 1123700 h 1552909"/>
              <a:gd name="connsiteX12" fmla="*/ 3825551 w 3884983"/>
              <a:gd name="connsiteY12" fmla="*/ 769137 h 1552909"/>
              <a:gd name="connsiteX13" fmla="*/ 3769568 w 3884983"/>
              <a:gd name="connsiteY13" fmla="*/ 675831 h 1552909"/>
              <a:gd name="connsiteX14" fmla="*/ 3694923 w 3884983"/>
              <a:gd name="connsiteY14" fmla="*/ 507880 h 1552909"/>
              <a:gd name="connsiteX15" fmla="*/ 3489649 w 3884983"/>
              <a:gd name="connsiteY15" fmla="*/ 321268 h 1552909"/>
              <a:gd name="connsiteX16" fmla="*/ 3097764 w 3884983"/>
              <a:gd name="connsiteY16" fmla="*/ 115994 h 1552909"/>
              <a:gd name="connsiteX17" fmla="*/ 2948474 w 3884983"/>
              <a:gd name="connsiteY17" fmla="*/ 97333 h 1552909"/>
              <a:gd name="connsiteX18" fmla="*/ 2799184 w 3884983"/>
              <a:gd name="connsiteY18" fmla="*/ 60011 h 1552909"/>
              <a:gd name="connsiteX19" fmla="*/ 2015413 w 3884983"/>
              <a:gd name="connsiteY19" fmla="*/ 41349 h 1552909"/>
              <a:gd name="connsiteX20" fmla="*/ 522515 w 3884983"/>
              <a:gd name="connsiteY20" fmla="*/ 41349 h 1552909"/>
              <a:gd name="connsiteX21" fmla="*/ 429208 w 3884983"/>
              <a:gd name="connsiteY21" fmla="*/ 78672 h 1552909"/>
              <a:gd name="connsiteX22" fmla="*/ 317241 w 3884983"/>
              <a:gd name="connsiteY22" fmla="*/ 115994 h 1552909"/>
              <a:gd name="connsiteX23" fmla="*/ 223935 w 3884983"/>
              <a:gd name="connsiteY23" fmla="*/ 190639 h 1552909"/>
              <a:gd name="connsiteX24" fmla="*/ 130629 w 3884983"/>
              <a:gd name="connsiteY24" fmla="*/ 321268 h 1552909"/>
              <a:gd name="connsiteX25" fmla="*/ 93306 w 3884983"/>
              <a:gd name="connsiteY25" fmla="*/ 451896 h 1552909"/>
              <a:gd name="connsiteX26" fmla="*/ 149290 w 3884983"/>
              <a:gd name="connsiteY26" fmla="*/ 899766 h 1552909"/>
              <a:gd name="connsiteX27" fmla="*/ 167951 w 3884983"/>
              <a:gd name="connsiteY27" fmla="*/ 974411 h 1552909"/>
              <a:gd name="connsiteX28" fmla="*/ 242596 w 3884983"/>
              <a:gd name="connsiteY28" fmla="*/ 1049056 h 1552909"/>
              <a:gd name="connsiteX29" fmla="*/ 279919 w 3884983"/>
              <a:gd name="connsiteY29" fmla="*/ 1123700 h 1552909"/>
              <a:gd name="connsiteX30" fmla="*/ 429208 w 3884983"/>
              <a:gd name="connsiteY30" fmla="*/ 1235668 h 1552909"/>
              <a:gd name="connsiteX31" fmla="*/ 634482 w 3884983"/>
              <a:gd name="connsiteY31" fmla="*/ 1347635 h 1552909"/>
              <a:gd name="connsiteX32" fmla="*/ 727788 w 3884983"/>
              <a:gd name="connsiteY32" fmla="*/ 1384958 h 1552909"/>
              <a:gd name="connsiteX33" fmla="*/ 895739 w 3884983"/>
              <a:gd name="connsiteY33" fmla="*/ 1459602 h 1552909"/>
              <a:gd name="connsiteX34" fmla="*/ 1343608 w 3884983"/>
              <a:gd name="connsiteY34" fmla="*/ 1478264 h 155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884983" h="1552909">
                <a:moveTo>
                  <a:pt x="0" y="1217007"/>
                </a:moveTo>
                <a:cubicBezTo>
                  <a:pt x="62204" y="1260550"/>
                  <a:pt x="121504" y="1308569"/>
                  <a:pt x="186613" y="1347635"/>
                </a:cubicBezTo>
                <a:cubicBezTo>
                  <a:pt x="215337" y="1364870"/>
                  <a:pt x="249424" y="1371096"/>
                  <a:pt x="279919" y="1384958"/>
                </a:cubicBezTo>
                <a:cubicBezTo>
                  <a:pt x="409391" y="1443809"/>
                  <a:pt x="415077" y="1469688"/>
                  <a:pt x="578498" y="1496925"/>
                </a:cubicBezTo>
                <a:cubicBezTo>
                  <a:pt x="664618" y="1511278"/>
                  <a:pt x="752705" y="1508890"/>
                  <a:pt x="839755" y="1515586"/>
                </a:cubicBezTo>
                <a:cubicBezTo>
                  <a:pt x="1270704" y="1548736"/>
                  <a:pt x="851051" y="1523615"/>
                  <a:pt x="1436915" y="1552909"/>
                </a:cubicBezTo>
                <a:lnTo>
                  <a:pt x="2146041" y="1534247"/>
                </a:lnTo>
                <a:cubicBezTo>
                  <a:pt x="2251901" y="1530397"/>
                  <a:pt x="2357572" y="1522406"/>
                  <a:pt x="2463282" y="1515586"/>
                </a:cubicBezTo>
                <a:cubicBezTo>
                  <a:pt x="2675833" y="1501873"/>
                  <a:pt x="2743418" y="1495352"/>
                  <a:pt x="2948474" y="1478264"/>
                </a:cubicBezTo>
                <a:cubicBezTo>
                  <a:pt x="3201194" y="1429664"/>
                  <a:pt x="3381485" y="1417027"/>
                  <a:pt x="3601617" y="1328974"/>
                </a:cubicBezTo>
                <a:cubicBezTo>
                  <a:pt x="3640360" y="1313477"/>
                  <a:pt x="3680773" y="1298770"/>
                  <a:pt x="3713584" y="1272990"/>
                </a:cubicBezTo>
                <a:cubicBezTo>
                  <a:pt x="3768922" y="1229510"/>
                  <a:pt x="3813111" y="1173463"/>
                  <a:pt x="3862874" y="1123700"/>
                </a:cubicBezTo>
                <a:cubicBezTo>
                  <a:pt x="3894905" y="963544"/>
                  <a:pt x="3899684" y="1003892"/>
                  <a:pt x="3825551" y="769137"/>
                </a:cubicBezTo>
                <a:cubicBezTo>
                  <a:pt x="3814629" y="734550"/>
                  <a:pt x="3785789" y="708273"/>
                  <a:pt x="3769568" y="675831"/>
                </a:cubicBezTo>
                <a:cubicBezTo>
                  <a:pt x="3742170" y="621035"/>
                  <a:pt x="3729631" y="558364"/>
                  <a:pt x="3694923" y="507880"/>
                </a:cubicBezTo>
                <a:cubicBezTo>
                  <a:pt x="3656297" y="451697"/>
                  <a:pt x="3555981" y="365490"/>
                  <a:pt x="3489649" y="321268"/>
                </a:cubicBezTo>
                <a:cubicBezTo>
                  <a:pt x="3347903" y="226771"/>
                  <a:pt x="3260513" y="161202"/>
                  <a:pt x="3097764" y="115994"/>
                </a:cubicBezTo>
                <a:cubicBezTo>
                  <a:pt x="3049443" y="102572"/>
                  <a:pt x="2997766" y="106575"/>
                  <a:pt x="2948474" y="97333"/>
                </a:cubicBezTo>
                <a:cubicBezTo>
                  <a:pt x="2898058" y="87880"/>
                  <a:pt x="2850387" y="63083"/>
                  <a:pt x="2799184" y="60011"/>
                </a:cubicBezTo>
                <a:cubicBezTo>
                  <a:pt x="2538322" y="44359"/>
                  <a:pt x="2276670" y="47570"/>
                  <a:pt x="2015413" y="41349"/>
                </a:cubicBezTo>
                <a:cubicBezTo>
                  <a:pt x="1438171" y="-22788"/>
                  <a:pt x="1670892" y="-3982"/>
                  <a:pt x="522515" y="41349"/>
                </a:cubicBezTo>
                <a:cubicBezTo>
                  <a:pt x="489043" y="42670"/>
                  <a:pt x="460689" y="67224"/>
                  <a:pt x="429208" y="78672"/>
                </a:cubicBezTo>
                <a:cubicBezTo>
                  <a:pt x="392235" y="92117"/>
                  <a:pt x="354563" y="103553"/>
                  <a:pt x="317241" y="115994"/>
                </a:cubicBezTo>
                <a:cubicBezTo>
                  <a:pt x="286139" y="140876"/>
                  <a:pt x="252099" y="162475"/>
                  <a:pt x="223935" y="190639"/>
                </a:cubicBezTo>
                <a:cubicBezTo>
                  <a:pt x="215479" y="199095"/>
                  <a:pt x="141226" y="300073"/>
                  <a:pt x="130629" y="321268"/>
                </a:cubicBezTo>
                <a:cubicBezTo>
                  <a:pt x="117244" y="348038"/>
                  <a:pt x="99285" y="427983"/>
                  <a:pt x="93306" y="451896"/>
                </a:cubicBezTo>
                <a:cubicBezTo>
                  <a:pt x="118866" y="911951"/>
                  <a:pt x="74853" y="651637"/>
                  <a:pt x="149290" y="899766"/>
                </a:cubicBezTo>
                <a:cubicBezTo>
                  <a:pt x="156660" y="924332"/>
                  <a:pt x="154358" y="952662"/>
                  <a:pt x="167951" y="974411"/>
                </a:cubicBezTo>
                <a:cubicBezTo>
                  <a:pt x="186601" y="1004250"/>
                  <a:pt x="221483" y="1020906"/>
                  <a:pt x="242596" y="1049056"/>
                </a:cubicBezTo>
                <a:cubicBezTo>
                  <a:pt x="259287" y="1071311"/>
                  <a:pt x="260248" y="1104029"/>
                  <a:pt x="279919" y="1123700"/>
                </a:cubicBezTo>
                <a:cubicBezTo>
                  <a:pt x="323904" y="1167685"/>
                  <a:pt x="375868" y="1203665"/>
                  <a:pt x="429208" y="1235668"/>
                </a:cubicBezTo>
                <a:cubicBezTo>
                  <a:pt x="519066" y="1289582"/>
                  <a:pt x="535206" y="1302509"/>
                  <a:pt x="634482" y="1347635"/>
                </a:cubicBezTo>
                <a:cubicBezTo>
                  <a:pt x="664977" y="1361497"/>
                  <a:pt x="697177" y="1371353"/>
                  <a:pt x="727788" y="1384958"/>
                </a:cubicBezTo>
                <a:cubicBezTo>
                  <a:pt x="763723" y="1400929"/>
                  <a:pt x="859295" y="1455697"/>
                  <a:pt x="895739" y="1459602"/>
                </a:cubicBezTo>
                <a:cubicBezTo>
                  <a:pt x="1072438" y="1478534"/>
                  <a:pt x="1192981" y="1478264"/>
                  <a:pt x="1343608" y="1478264"/>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itle 1">
            <a:extLst>
              <a:ext uri="{FF2B5EF4-FFF2-40B4-BE49-F238E27FC236}">
                <a16:creationId xmlns:a16="http://schemas.microsoft.com/office/drawing/2014/main" id="{0D5B6F29-3478-1247-B69C-BCDF43AE97B4}"/>
              </a:ext>
            </a:extLst>
          </p:cNvPr>
          <p:cNvSpPr txBox="1">
            <a:spLocks/>
          </p:cNvSpPr>
          <p:nvPr/>
        </p:nvSpPr>
        <p:spPr>
          <a:xfrm>
            <a:off x="490299" y="245684"/>
            <a:ext cx="10058400" cy="8290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5000" dirty="0"/>
              <a:t>Application </a:t>
            </a:r>
            <a:r>
              <a:rPr lang="en-US" sz="5000" dirty="0">
                <a:solidFill>
                  <a:schemeClr val="bg1">
                    <a:lumMod val="85000"/>
                  </a:schemeClr>
                </a:solidFill>
              </a:rPr>
              <a:t>and evaluation</a:t>
            </a:r>
          </a:p>
        </p:txBody>
      </p:sp>
      <p:grpSp>
        <p:nvGrpSpPr>
          <p:cNvPr id="51" name="Group 50">
            <a:extLst>
              <a:ext uri="{FF2B5EF4-FFF2-40B4-BE49-F238E27FC236}">
                <a16:creationId xmlns:a16="http://schemas.microsoft.com/office/drawing/2014/main" id="{13A231C5-C36C-7F4E-A834-3F10882FACD9}"/>
              </a:ext>
            </a:extLst>
          </p:cNvPr>
          <p:cNvGrpSpPr/>
          <p:nvPr/>
        </p:nvGrpSpPr>
        <p:grpSpPr>
          <a:xfrm>
            <a:off x="10243106" y="3605074"/>
            <a:ext cx="1839303" cy="783431"/>
            <a:chOff x="10243106" y="3605074"/>
            <a:chExt cx="1839303" cy="783431"/>
          </a:xfrm>
        </p:grpSpPr>
        <p:cxnSp>
          <p:nvCxnSpPr>
            <p:cNvPr id="42" name="Straight Connector 41">
              <a:extLst>
                <a:ext uri="{FF2B5EF4-FFF2-40B4-BE49-F238E27FC236}">
                  <a16:creationId xmlns:a16="http://schemas.microsoft.com/office/drawing/2014/main" id="{6DDAC62A-142E-5E41-9A82-C5689362DEBF}"/>
                </a:ext>
              </a:extLst>
            </p:cNvPr>
            <p:cNvCxnSpPr>
              <a:cxnSpLocks/>
            </p:cNvCxnSpPr>
            <p:nvPr/>
          </p:nvCxnSpPr>
          <p:spPr>
            <a:xfrm>
              <a:off x="10243106" y="3605074"/>
              <a:ext cx="1620539" cy="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48D7C45-997B-8C4B-9406-AA703186C0AE}"/>
                </a:ext>
              </a:extLst>
            </p:cNvPr>
            <p:cNvSpPr/>
            <p:nvPr/>
          </p:nvSpPr>
          <p:spPr>
            <a:xfrm>
              <a:off x="10243106" y="3742174"/>
              <a:ext cx="1839303" cy="646331"/>
            </a:xfrm>
            <a:prstGeom prst="rect">
              <a:avLst/>
            </a:prstGeom>
          </p:spPr>
          <p:txBody>
            <a:bodyPr wrap="square">
              <a:spAutoFit/>
            </a:bodyPr>
            <a:lstStyle/>
            <a:p>
              <a:r>
                <a:rPr lang="en-US" dirty="0"/>
                <a:t>Provides ground truth</a:t>
              </a:r>
            </a:p>
          </p:txBody>
        </p:sp>
      </p:grpSp>
      <p:grpSp>
        <p:nvGrpSpPr>
          <p:cNvPr id="48" name="Group 47">
            <a:extLst>
              <a:ext uri="{FF2B5EF4-FFF2-40B4-BE49-F238E27FC236}">
                <a16:creationId xmlns:a16="http://schemas.microsoft.com/office/drawing/2014/main" id="{B5926CF9-F790-6E47-858B-BF6F4418C92A}"/>
              </a:ext>
            </a:extLst>
          </p:cNvPr>
          <p:cNvGrpSpPr/>
          <p:nvPr/>
        </p:nvGrpSpPr>
        <p:grpSpPr>
          <a:xfrm>
            <a:off x="265675" y="1324637"/>
            <a:ext cx="11816734" cy="4654590"/>
            <a:chOff x="265675" y="1324637"/>
            <a:chExt cx="11816734" cy="4654590"/>
          </a:xfrm>
        </p:grpSpPr>
        <p:grpSp>
          <p:nvGrpSpPr>
            <p:cNvPr id="12" name="Group 11">
              <a:extLst>
                <a:ext uri="{FF2B5EF4-FFF2-40B4-BE49-F238E27FC236}">
                  <a16:creationId xmlns:a16="http://schemas.microsoft.com/office/drawing/2014/main" id="{368235CA-AB2C-8349-8696-CF6F5D49D291}"/>
                </a:ext>
              </a:extLst>
            </p:cNvPr>
            <p:cNvGrpSpPr/>
            <p:nvPr/>
          </p:nvGrpSpPr>
          <p:grpSpPr>
            <a:xfrm>
              <a:off x="265675" y="1324637"/>
              <a:ext cx="9983564" cy="4654590"/>
              <a:chOff x="6913271" y="8297031"/>
              <a:chExt cx="9983564" cy="4654590"/>
            </a:xfrm>
          </p:grpSpPr>
          <p:grpSp>
            <p:nvGrpSpPr>
              <p:cNvPr id="179" name="Group 178">
                <a:extLst>
                  <a:ext uri="{FF2B5EF4-FFF2-40B4-BE49-F238E27FC236}">
                    <a16:creationId xmlns:a16="http://schemas.microsoft.com/office/drawing/2014/main" id="{62B111E5-C13F-EE44-BF45-AB2C85C1059E}"/>
                  </a:ext>
                </a:extLst>
              </p:cNvPr>
              <p:cNvGrpSpPr/>
              <p:nvPr/>
            </p:nvGrpSpPr>
            <p:grpSpPr>
              <a:xfrm>
                <a:off x="10230266" y="9459631"/>
                <a:ext cx="1512281" cy="902334"/>
                <a:chOff x="3674344" y="2663983"/>
                <a:chExt cx="1837372" cy="595486"/>
              </a:xfrm>
            </p:grpSpPr>
            <p:sp>
              <p:nvSpPr>
                <p:cNvPr id="180" name="Rectangle 179">
                  <a:extLst>
                    <a:ext uri="{FF2B5EF4-FFF2-40B4-BE49-F238E27FC236}">
                      <a16:creationId xmlns:a16="http://schemas.microsoft.com/office/drawing/2014/main" id="{3AB2A6FD-24CC-E849-8599-88089D27AFB3}"/>
                    </a:ext>
                  </a:extLst>
                </p:cNvPr>
                <p:cNvSpPr/>
                <p:nvPr/>
              </p:nvSpPr>
              <p:spPr bwMode="gray">
                <a:xfrm>
                  <a:off x="3674344" y="2663983"/>
                  <a:ext cx="1837372" cy="59548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181" name="TextBox 180">
                  <a:extLst>
                    <a:ext uri="{FF2B5EF4-FFF2-40B4-BE49-F238E27FC236}">
                      <a16:creationId xmlns:a16="http://schemas.microsoft.com/office/drawing/2014/main" id="{EFFB6542-CFAB-EC4D-831B-87FED0266CD5}"/>
                    </a:ext>
                  </a:extLst>
                </p:cNvPr>
                <p:cNvSpPr txBox="1"/>
                <p:nvPr/>
              </p:nvSpPr>
              <p:spPr bwMode="gray">
                <a:xfrm>
                  <a:off x="3676011" y="2692568"/>
                  <a:ext cx="1775318" cy="278795"/>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Utility Change Predictor</a:t>
                  </a:r>
                </a:p>
              </p:txBody>
            </p:sp>
          </p:grpSp>
          <p:grpSp>
            <p:nvGrpSpPr>
              <p:cNvPr id="182" name="Group 181">
                <a:extLst>
                  <a:ext uri="{FF2B5EF4-FFF2-40B4-BE49-F238E27FC236}">
                    <a16:creationId xmlns:a16="http://schemas.microsoft.com/office/drawing/2014/main" id="{ADE9CFF8-59FB-BD42-A154-4535DF1C5846}"/>
                  </a:ext>
                </a:extLst>
              </p:cNvPr>
              <p:cNvGrpSpPr/>
              <p:nvPr/>
            </p:nvGrpSpPr>
            <p:grpSpPr>
              <a:xfrm>
                <a:off x="10221301" y="11287717"/>
                <a:ext cx="1521246" cy="462867"/>
                <a:chOff x="3674344" y="2796602"/>
                <a:chExt cx="1837372" cy="462867"/>
              </a:xfrm>
            </p:grpSpPr>
            <p:sp>
              <p:nvSpPr>
                <p:cNvPr id="183" name="Rectangle 182">
                  <a:extLst>
                    <a:ext uri="{FF2B5EF4-FFF2-40B4-BE49-F238E27FC236}">
                      <a16:creationId xmlns:a16="http://schemas.microsoft.com/office/drawing/2014/main" id="{ADA430A7-2BC3-C841-967B-63ED483512D8}"/>
                    </a:ext>
                  </a:extLst>
                </p:cNvPr>
                <p:cNvSpPr/>
                <p:nvPr/>
              </p:nvSpPr>
              <p:spPr bwMode="gray">
                <a:xfrm>
                  <a:off x="3674344" y="2796602"/>
                  <a:ext cx="1837372" cy="46286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184" name="TextBox 183">
                  <a:extLst>
                    <a:ext uri="{FF2B5EF4-FFF2-40B4-BE49-F238E27FC236}">
                      <a16:creationId xmlns:a16="http://schemas.microsoft.com/office/drawing/2014/main" id="{418C35EA-1680-3A4B-A60B-7D8154E11185}"/>
                    </a:ext>
                  </a:extLst>
                </p:cNvPr>
                <p:cNvSpPr txBox="1"/>
                <p:nvPr/>
              </p:nvSpPr>
              <p:spPr bwMode="gray">
                <a:xfrm>
                  <a:off x="3684898" y="2882824"/>
                  <a:ext cx="1775318" cy="318667"/>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R Studio</a:t>
                  </a:r>
                </a:p>
              </p:txBody>
            </p:sp>
          </p:grpSp>
          <p:grpSp>
            <p:nvGrpSpPr>
              <p:cNvPr id="185" name="Group 184">
                <a:extLst>
                  <a:ext uri="{FF2B5EF4-FFF2-40B4-BE49-F238E27FC236}">
                    <a16:creationId xmlns:a16="http://schemas.microsoft.com/office/drawing/2014/main" id="{39D6E757-8D0A-E04A-9C23-025CCFC4117F}"/>
                  </a:ext>
                </a:extLst>
              </p:cNvPr>
              <p:cNvGrpSpPr/>
              <p:nvPr/>
            </p:nvGrpSpPr>
            <p:grpSpPr>
              <a:xfrm>
                <a:off x="10962241" y="10371607"/>
                <a:ext cx="2790288" cy="929371"/>
                <a:chOff x="7030296" y="5286164"/>
                <a:chExt cx="1798268" cy="967172"/>
              </a:xfrm>
            </p:grpSpPr>
            <p:cxnSp>
              <p:nvCxnSpPr>
                <p:cNvPr id="186" name="Straight Connector 185">
                  <a:extLst>
                    <a:ext uri="{FF2B5EF4-FFF2-40B4-BE49-F238E27FC236}">
                      <a16:creationId xmlns:a16="http://schemas.microsoft.com/office/drawing/2014/main" id="{0AD04D98-2312-3848-B0D6-27F954EE5D90}"/>
                    </a:ext>
                  </a:extLst>
                </p:cNvPr>
                <p:cNvCxnSpPr>
                  <a:cxnSpLocks/>
                </p:cNvCxnSpPr>
                <p:nvPr/>
              </p:nvCxnSpPr>
              <p:spPr>
                <a:xfrm flipV="1">
                  <a:off x="7030296" y="5286164"/>
                  <a:ext cx="0" cy="967172"/>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7" name="Rectangle 186">
                  <a:extLst>
                    <a:ext uri="{FF2B5EF4-FFF2-40B4-BE49-F238E27FC236}">
                      <a16:creationId xmlns:a16="http://schemas.microsoft.com/office/drawing/2014/main" id="{9A12D20B-B1F3-0940-8185-B6539134D186}"/>
                    </a:ext>
                  </a:extLst>
                </p:cNvPr>
                <p:cNvSpPr/>
                <p:nvPr/>
              </p:nvSpPr>
              <p:spPr>
                <a:xfrm>
                  <a:off x="7054709" y="5466030"/>
                  <a:ext cx="1773855" cy="608560"/>
                </a:xfrm>
                <a:prstGeom prst="rect">
                  <a:avLst/>
                </a:prstGeom>
              </p:spPr>
              <p:txBody>
                <a:bodyPr wrap="square">
                  <a:spAutoFit/>
                </a:bodyPr>
                <a:lstStyle/>
                <a:p>
                  <a:pPr>
                    <a:spcBef>
                      <a:spcPts val="400"/>
                    </a:spcBef>
                    <a:spcAft>
                      <a:spcPts val="400"/>
                    </a:spcAft>
                    <a:buClr>
                      <a:schemeClr val="accent1"/>
                    </a:buClr>
                    <a:buSzPct val="90000"/>
                  </a:pPr>
                  <a:r>
                    <a:rPr lang="en-US" sz="1600" dirty="0"/>
                    <a:t>generates prediction  models (.</a:t>
                  </a:r>
                  <a:r>
                    <a:rPr lang="en-US" sz="1600" dirty="0" err="1"/>
                    <a:t>pmml</a:t>
                  </a:r>
                  <a:r>
                    <a:rPr lang="en-US" sz="1600" dirty="0"/>
                    <a:t> )</a:t>
                  </a:r>
                </a:p>
              </p:txBody>
            </p:sp>
          </p:grpSp>
          <p:cxnSp>
            <p:nvCxnSpPr>
              <p:cNvPr id="188" name="Straight Connector 187">
                <a:extLst>
                  <a:ext uri="{FF2B5EF4-FFF2-40B4-BE49-F238E27FC236}">
                    <a16:creationId xmlns:a16="http://schemas.microsoft.com/office/drawing/2014/main" id="{2B0185AA-0495-6B43-B3AC-D36FF877E720}"/>
                  </a:ext>
                </a:extLst>
              </p:cNvPr>
              <p:cNvCxnSpPr>
                <a:cxnSpLocks/>
              </p:cNvCxnSpPr>
              <p:nvPr/>
            </p:nvCxnSpPr>
            <p:spPr>
              <a:xfrm>
                <a:off x="11742547" y="9902687"/>
                <a:ext cx="2227362" cy="0"/>
              </a:xfrm>
              <a:prstGeom prst="line">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51571EA3-35BA-A34B-A585-A0A805AE5AED}"/>
                  </a:ext>
                </a:extLst>
              </p:cNvPr>
              <p:cNvSpPr/>
              <p:nvPr/>
            </p:nvSpPr>
            <p:spPr>
              <a:xfrm>
                <a:off x="11803633" y="9283700"/>
                <a:ext cx="2171059" cy="584775"/>
              </a:xfrm>
              <a:prstGeom prst="rect">
                <a:avLst/>
              </a:prstGeom>
            </p:spPr>
            <p:txBody>
              <a:bodyPr wrap="square">
                <a:spAutoFit/>
              </a:bodyPr>
              <a:lstStyle/>
              <a:p>
                <a:pPr>
                  <a:spcBef>
                    <a:spcPts val="400"/>
                  </a:spcBef>
                  <a:spcAft>
                    <a:spcPts val="400"/>
                  </a:spcAft>
                  <a:buClr>
                    <a:schemeClr val="accent1"/>
                  </a:buClr>
                  <a:buSzPct val="90000"/>
                </a:pPr>
                <a:r>
                  <a:rPr lang="en-US" sz="1600" dirty="0">
                    <a:solidFill>
                      <a:schemeClr val="accent5">
                        <a:lumMod val="60000"/>
                        <a:lumOff val="40000"/>
                      </a:schemeClr>
                    </a:solidFill>
                  </a:rPr>
                  <a:t>predicts impact of adaptation rules</a:t>
                </a:r>
              </a:p>
            </p:txBody>
          </p:sp>
          <p:cxnSp>
            <p:nvCxnSpPr>
              <p:cNvPr id="198" name="Straight Connector 197">
                <a:extLst>
                  <a:ext uri="{FF2B5EF4-FFF2-40B4-BE49-F238E27FC236}">
                    <a16:creationId xmlns:a16="http://schemas.microsoft.com/office/drawing/2014/main" id="{40558152-EE90-0F4D-971A-C3FC35FFF9CA}"/>
                  </a:ext>
                </a:extLst>
              </p:cNvPr>
              <p:cNvCxnSpPr/>
              <p:nvPr/>
            </p:nvCxnSpPr>
            <p:spPr>
              <a:xfrm flipV="1">
                <a:off x="15809951" y="9248575"/>
                <a:ext cx="0" cy="174862"/>
              </a:xfrm>
              <a:prstGeom prst="line">
                <a:avLst/>
              </a:prstGeom>
              <a:ln>
                <a:solidFill>
                  <a:schemeClr val="bg1">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F62C5C5C-1D84-EC41-8DF8-C715D24F412F}"/>
                  </a:ext>
                </a:extLst>
              </p:cNvPr>
              <p:cNvGrpSpPr/>
              <p:nvPr/>
            </p:nvGrpSpPr>
            <p:grpSpPr>
              <a:xfrm>
                <a:off x="9877838" y="11784001"/>
                <a:ext cx="1091305" cy="395312"/>
                <a:chOff x="6183273" y="3168571"/>
                <a:chExt cx="1091305" cy="815287"/>
              </a:xfrm>
            </p:grpSpPr>
            <p:cxnSp>
              <p:nvCxnSpPr>
                <p:cNvPr id="208" name="Straight Connector 207">
                  <a:extLst>
                    <a:ext uri="{FF2B5EF4-FFF2-40B4-BE49-F238E27FC236}">
                      <a16:creationId xmlns:a16="http://schemas.microsoft.com/office/drawing/2014/main" id="{FFAF3EC0-2517-AA49-8815-8ECE9ADB0818}"/>
                    </a:ext>
                  </a:extLst>
                </p:cNvPr>
                <p:cNvCxnSpPr/>
                <p:nvPr/>
              </p:nvCxnSpPr>
              <p:spPr>
                <a:xfrm rot="16200000">
                  <a:off x="6866933" y="3576213"/>
                  <a:ext cx="815287" cy="3"/>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B4CA406-8978-FF46-86F8-1DC8D927327C}"/>
                    </a:ext>
                  </a:extLst>
                </p:cNvPr>
                <p:cNvCxnSpPr/>
                <p:nvPr/>
              </p:nvCxnSpPr>
              <p:spPr>
                <a:xfrm>
                  <a:off x="6183273" y="3983858"/>
                  <a:ext cx="10913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0" name="Rectangle 209">
                <a:extLst>
                  <a:ext uri="{FF2B5EF4-FFF2-40B4-BE49-F238E27FC236}">
                    <a16:creationId xmlns:a16="http://schemas.microsoft.com/office/drawing/2014/main" id="{03F14404-5165-2346-BDAF-72EFF520313D}"/>
                  </a:ext>
                </a:extLst>
              </p:cNvPr>
              <p:cNvSpPr/>
              <p:nvPr/>
            </p:nvSpPr>
            <p:spPr>
              <a:xfrm>
                <a:off x="9913515" y="12255965"/>
                <a:ext cx="2111250" cy="584775"/>
              </a:xfrm>
              <a:prstGeom prst="rect">
                <a:avLst/>
              </a:prstGeom>
            </p:spPr>
            <p:txBody>
              <a:bodyPr wrap="square">
                <a:spAutoFit/>
              </a:bodyPr>
              <a:lstStyle/>
              <a:p>
                <a:pPr>
                  <a:spcBef>
                    <a:spcPts val="400"/>
                  </a:spcBef>
                  <a:spcAft>
                    <a:spcPts val="400"/>
                  </a:spcAft>
                  <a:buClr>
                    <a:schemeClr val="accent1"/>
                  </a:buClr>
                  <a:buSzPct val="90000"/>
                </a:pPr>
                <a:r>
                  <a:rPr lang="en-US" sz="1600" dirty="0"/>
                  <a:t>generates data for machine learning</a:t>
                </a:r>
              </a:p>
            </p:txBody>
          </p:sp>
          <p:grpSp>
            <p:nvGrpSpPr>
              <p:cNvPr id="211" name="Group 210">
                <a:extLst>
                  <a:ext uri="{FF2B5EF4-FFF2-40B4-BE49-F238E27FC236}">
                    <a16:creationId xmlns:a16="http://schemas.microsoft.com/office/drawing/2014/main" id="{103896EC-92F7-9447-B0C0-FBBBB7FF9517}"/>
                  </a:ext>
                </a:extLst>
              </p:cNvPr>
              <p:cNvGrpSpPr/>
              <p:nvPr/>
            </p:nvGrpSpPr>
            <p:grpSpPr>
              <a:xfrm>
                <a:off x="13916369" y="8868008"/>
                <a:ext cx="2980466" cy="3364338"/>
                <a:chOff x="6263097" y="1976343"/>
                <a:chExt cx="2980466" cy="3364338"/>
              </a:xfrm>
            </p:grpSpPr>
            <p:grpSp>
              <p:nvGrpSpPr>
                <p:cNvPr id="212" name="Group 211">
                  <a:extLst>
                    <a:ext uri="{FF2B5EF4-FFF2-40B4-BE49-F238E27FC236}">
                      <a16:creationId xmlns:a16="http://schemas.microsoft.com/office/drawing/2014/main" id="{30DC8A20-AA4A-E240-A0AE-94F65B468392}"/>
                    </a:ext>
                  </a:extLst>
                </p:cNvPr>
                <p:cNvGrpSpPr/>
                <p:nvPr/>
              </p:nvGrpSpPr>
              <p:grpSpPr>
                <a:xfrm>
                  <a:off x="6818062" y="4453610"/>
                  <a:ext cx="1873454" cy="721807"/>
                  <a:chOff x="2187917" y="2034456"/>
                  <a:chExt cx="1873454" cy="721807"/>
                </a:xfrm>
              </p:grpSpPr>
              <p:sp>
                <p:nvSpPr>
                  <p:cNvPr id="247" name="Rectangle 246">
                    <a:extLst>
                      <a:ext uri="{FF2B5EF4-FFF2-40B4-BE49-F238E27FC236}">
                        <a16:creationId xmlns:a16="http://schemas.microsoft.com/office/drawing/2014/main" id="{1EC464AC-F2ED-EA47-BF4D-F257FF4721F5}"/>
                      </a:ext>
                    </a:extLst>
                  </p:cNvPr>
                  <p:cNvSpPr/>
                  <p:nvPr/>
                </p:nvSpPr>
                <p:spPr bwMode="gray">
                  <a:xfrm>
                    <a:off x="2187917" y="2034456"/>
                    <a:ext cx="1873454" cy="720266"/>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248" name="TextBox 247">
                    <a:extLst>
                      <a:ext uri="{FF2B5EF4-FFF2-40B4-BE49-F238E27FC236}">
                        <a16:creationId xmlns:a16="http://schemas.microsoft.com/office/drawing/2014/main" id="{6666863D-1490-2B42-A243-4BDDCE8C4B2B}"/>
                      </a:ext>
                    </a:extLst>
                  </p:cNvPr>
                  <p:cNvSpPr txBox="1"/>
                  <p:nvPr/>
                </p:nvSpPr>
                <p:spPr bwMode="gray">
                  <a:xfrm rot="10800000" flipV="1">
                    <a:off x="2200076" y="2122412"/>
                    <a:ext cx="1775318" cy="633851"/>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2000" dirty="0">
                        <a:solidFill>
                          <a:schemeClr val="accent5">
                            <a:lumMod val="60000"/>
                            <a:lumOff val="40000"/>
                          </a:schemeClr>
                        </a:solidFill>
                      </a:rPr>
                      <a:t>Managed resource</a:t>
                    </a:r>
                    <a:endParaRPr lang="en-US" sz="2400" dirty="0">
                      <a:solidFill>
                        <a:schemeClr val="accent5">
                          <a:lumMod val="60000"/>
                          <a:lumOff val="40000"/>
                        </a:schemeClr>
                      </a:solidFill>
                    </a:endParaRPr>
                  </a:p>
                </p:txBody>
              </p:sp>
            </p:grpSp>
            <p:grpSp>
              <p:nvGrpSpPr>
                <p:cNvPr id="213" name="Group 212">
                  <a:extLst>
                    <a:ext uri="{FF2B5EF4-FFF2-40B4-BE49-F238E27FC236}">
                      <a16:creationId xmlns:a16="http://schemas.microsoft.com/office/drawing/2014/main" id="{34B7D512-1D32-3848-BA33-7BDC584D73D0}"/>
                    </a:ext>
                  </a:extLst>
                </p:cNvPr>
                <p:cNvGrpSpPr/>
                <p:nvPr/>
              </p:nvGrpSpPr>
              <p:grpSpPr>
                <a:xfrm>
                  <a:off x="6814173" y="3375848"/>
                  <a:ext cx="1865097" cy="483221"/>
                  <a:chOff x="2184028" y="2154104"/>
                  <a:chExt cx="1865097" cy="483221"/>
                </a:xfrm>
              </p:grpSpPr>
              <p:sp>
                <p:nvSpPr>
                  <p:cNvPr id="245" name="Rectangle 244">
                    <a:extLst>
                      <a:ext uri="{FF2B5EF4-FFF2-40B4-BE49-F238E27FC236}">
                        <a16:creationId xmlns:a16="http://schemas.microsoft.com/office/drawing/2014/main" id="{67D94620-0D48-A34B-8A58-B1B5D0562FEC}"/>
                      </a:ext>
                    </a:extLst>
                  </p:cNvPr>
                  <p:cNvSpPr/>
                  <p:nvPr/>
                </p:nvSpPr>
                <p:spPr bwMode="gray">
                  <a:xfrm>
                    <a:off x="2211753" y="2154104"/>
                    <a:ext cx="1837372" cy="462867"/>
                  </a:xfrm>
                  <a:prstGeom prst="rect">
                    <a:avLst/>
                  </a:prstGeom>
                  <a:solidFill>
                    <a:schemeClr val="bg1"/>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246" name="TextBox 245">
                    <a:extLst>
                      <a:ext uri="{FF2B5EF4-FFF2-40B4-BE49-F238E27FC236}">
                        <a16:creationId xmlns:a16="http://schemas.microsoft.com/office/drawing/2014/main" id="{CA502FB5-6023-BA4A-BCFB-0F8EC42C1E02}"/>
                      </a:ext>
                    </a:extLst>
                  </p:cNvPr>
                  <p:cNvSpPr txBox="1"/>
                  <p:nvPr/>
                </p:nvSpPr>
                <p:spPr bwMode="gray">
                  <a:xfrm>
                    <a:off x="2184028" y="2273992"/>
                    <a:ext cx="1775318" cy="363333"/>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solidFill>
                          <a:schemeClr val="accent5">
                            <a:lumMod val="60000"/>
                            <a:lumOff val="40000"/>
                          </a:schemeClr>
                        </a:solidFill>
                      </a:rPr>
                      <a:t>Simulator</a:t>
                    </a:r>
                  </a:p>
                </p:txBody>
              </p:sp>
            </p:grpSp>
            <p:grpSp>
              <p:nvGrpSpPr>
                <p:cNvPr id="214" name="Group 213">
                  <a:extLst>
                    <a:ext uri="{FF2B5EF4-FFF2-40B4-BE49-F238E27FC236}">
                      <a16:creationId xmlns:a16="http://schemas.microsoft.com/office/drawing/2014/main" id="{ACC4B06C-9B7C-C743-9FA1-8231F1FEA859}"/>
                    </a:ext>
                  </a:extLst>
                </p:cNvPr>
                <p:cNvGrpSpPr/>
                <p:nvPr/>
              </p:nvGrpSpPr>
              <p:grpSpPr>
                <a:xfrm>
                  <a:off x="7773915" y="3830418"/>
                  <a:ext cx="1469648" cy="628317"/>
                  <a:chOff x="5220444" y="3601838"/>
                  <a:chExt cx="1469648" cy="999441"/>
                </a:xfrm>
              </p:grpSpPr>
              <p:cxnSp>
                <p:nvCxnSpPr>
                  <p:cNvPr id="226" name="Straight Connector 225">
                    <a:extLst>
                      <a:ext uri="{FF2B5EF4-FFF2-40B4-BE49-F238E27FC236}">
                        <a16:creationId xmlns:a16="http://schemas.microsoft.com/office/drawing/2014/main" id="{B924B362-6598-054A-8709-13C862427980}"/>
                      </a:ext>
                    </a:extLst>
                  </p:cNvPr>
                  <p:cNvCxnSpPr>
                    <a:cxnSpLocks/>
                  </p:cNvCxnSpPr>
                  <p:nvPr/>
                </p:nvCxnSpPr>
                <p:spPr>
                  <a:xfrm flipV="1">
                    <a:off x="5220444" y="3601838"/>
                    <a:ext cx="0" cy="966345"/>
                  </a:xfrm>
                  <a:prstGeom prst="line">
                    <a:avLst/>
                  </a:prstGeom>
                  <a:ln>
                    <a:solidFill>
                      <a:schemeClr val="bg1">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2" name="Rectangle 231">
                    <a:extLst>
                      <a:ext uri="{FF2B5EF4-FFF2-40B4-BE49-F238E27FC236}">
                        <a16:creationId xmlns:a16="http://schemas.microsoft.com/office/drawing/2014/main" id="{580CF54E-A018-144E-8D72-DCF9996D7EF6}"/>
                      </a:ext>
                    </a:extLst>
                  </p:cNvPr>
                  <p:cNvSpPr/>
                  <p:nvPr/>
                </p:nvSpPr>
                <p:spPr>
                  <a:xfrm>
                    <a:off x="5290678" y="4013796"/>
                    <a:ext cx="1399414" cy="587483"/>
                  </a:xfrm>
                  <a:prstGeom prst="rect">
                    <a:avLst/>
                  </a:prstGeom>
                </p:spPr>
                <p:txBody>
                  <a:bodyPr wrap="square">
                    <a:spAutoFit/>
                  </a:bodyPr>
                  <a:lstStyle/>
                  <a:p>
                    <a:pPr>
                      <a:spcBef>
                        <a:spcPts val="400"/>
                      </a:spcBef>
                      <a:spcAft>
                        <a:spcPts val="400"/>
                      </a:spcAft>
                      <a:buClr>
                        <a:schemeClr val="accent1"/>
                      </a:buClr>
                      <a:buSzPct val="90000"/>
                    </a:pPr>
                    <a:r>
                      <a:rPr lang="en-US" dirty="0">
                        <a:solidFill>
                          <a:schemeClr val="accent5">
                            <a:lumMod val="60000"/>
                            <a:lumOff val="40000"/>
                          </a:schemeClr>
                        </a:solidFill>
                      </a:rPr>
                      <a:t>simulates</a:t>
                    </a:r>
                  </a:p>
                </p:txBody>
              </p:sp>
            </p:grpSp>
            <p:grpSp>
              <p:nvGrpSpPr>
                <p:cNvPr id="215" name="Group 214">
                  <a:extLst>
                    <a:ext uri="{FF2B5EF4-FFF2-40B4-BE49-F238E27FC236}">
                      <a16:creationId xmlns:a16="http://schemas.microsoft.com/office/drawing/2014/main" id="{7D67D74C-6E5E-4F43-B799-2ED94A7631A3}"/>
                    </a:ext>
                  </a:extLst>
                </p:cNvPr>
                <p:cNvGrpSpPr/>
                <p:nvPr/>
              </p:nvGrpSpPr>
              <p:grpSpPr>
                <a:xfrm>
                  <a:off x="8113645" y="2808632"/>
                  <a:ext cx="1117351" cy="565252"/>
                  <a:chOff x="5258502" y="3213745"/>
                  <a:chExt cx="1117351" cy="952057"/>
                </a:xfrm>
              </p:grpSpPr>
              <p:cxnSp>
                <p:nvCxnSpPr>
                  <p:cNvPr id="223" name="Straight Connector 222">
                    <a:extLst>
                      <a:ext uri="{FF2B5EF4-FFF2-40B4-BE49-F238E27FC236}">
                        <a16:creationId xmlns:a16="http://schemas.microsoft.com/office/drawing/2014/main" id="{26767210-4C12-9845-AE74-FC15822D7EE0}"/>
                      </a:ext>
                    </a:extLst>
                  </p:cNvPr>
                  <p:cNvCxnSpPr>
                    <a:cxnSpLocks/>
                  </p:cNvCxnSpPr>
                  <p:nvPr/>
                </p:nvCxnSpPr>
                <p:spPr>
                  <a:xfrm flipV="1">
                    <a:off x="5258502" y="3213745"/>
                    <a:ext cx="0" cy="952057"/>
                  </a:xfrm>
                  <a:prstGeom prst="line">
                    <a:avLst/>
                  </a:prstGeom>
                  <a:ln>
                    <a:solidFill>
                      <a:schemeClr val="bg1">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24" name="Rectangle 223">
                    <a:extLst>
                      <a:ext uri="{FF2B5EF4-FFF2-40B4-BE49-F238E27FC236}">
                        <a16:creationId xmlns:a16="http://schemas.microsoft.com/office/drawing/2014/main" id="{093F3887-F7A9-CB4C-8191-B88868B4727F}"/>
                      </a:ext>
                    </a:extLst>
                  </p:cNvPr>
                  <p:cNvSpPr/>
                  <p:nvPr/>
                </p:nvSpPr>
                <p:spPr>
                  <a:xfrm>
                    <a:off x="5258850" y="3284728"/>
                    <a:ext cx="1117003" cy="622068"/>
                  </a:xfrm>
                  <a:prstGeom prst="rect">
                    <a:avLst/>
                  </a:prstGeom>
                </p:spPr>
                <p:txBody>
                  <a:bodyPr wrap="square">
                    <a:spAutoFit/>
                  </a:bodyPr>
                  <a:lstStyle/>
                  <a:p>
                    <a:pPr>
                      <a:spcBef>
                        <a:spcPts val="400"/>
                      </a:spcBef>
                      <a:spcAft>
                        <a:spcPts val="400"/>
                      </a:spcAft>
                      <a:buClr>
                        <a:schemeClr val="accent1"/>
                      </a:buClr>
                      <a:buSzPct val="90000"/>
                    </a:pPr>
                    <a:r>
                      <a:rPr lang="en-US" dirty="0">
                        <a:solidFill>
                          <a:schemeClr val="accent5">
                            <a:lumMod val="60000"/>
                            <a:lumOff val="40000"/>
                          </a:schemeClr>
                        </a:solidFill>
                      </a:rPr>
                      <a:t>adapts</a:t>
                    </a:r>
                  </a:p>
                </p:txBody>
              </p:sp>
            </p:grpSp>
            <p:grpSp>
              <p:nvGrpSpPr>
                <p:cNvPr id="216" name="Group 215">
                  <a:extLst>
                    <a:ext uri="{FF2B5EF4-FFF2-40B4-BE49-F238E27FC236}">
                      <a16:creationId xmlns:a16="http://schemas.microsoft.com/office/drawing/2014/main" id="{E1597864-7754-6A47-AE16-A4F6C2B6536D}"/>
                    </a:ext>
                  </a:extLst>
                </p:cNvPr>
                <p:cNvGrpSpPr/>
                <p:nvPr/>
              </p:nvGrpSpPr>
              <p:grpSpPr>
                <a:xfrm>
                  <a:off x="6263097" y="2822178"/>
                  <a:ext cx="1372260" cy="577647"/>
                  <a:chOff x="4032316" y="3136142"/>
                  <a:chExt cx="1372260" cy="972933"/>
                </a:xfrm>
              </p:grpSpPr>
              <p:cxnSp>
                <p:nvCxnSpPr>
                  <p:cNvPr id="221" name="Straight Connector 220">
                    <a:extLst>
                      <a:ext uri="{FF2B5EF4-FFF2-40B4-BE49-F238E27FC236}">
                        <a16:creationId xmlns:a16="http://schemas.microsoft.com/office/drawing/2014/main" id="{CC888F60-03EA-2B4A-91B1-7483C395237C}"/>
                      </a:ext>
                    </a:extLst>
                  </p:cNvPr>
                  <p:cNvCxnSpPr>
                    <a:cxnSpLocks/>
                  </p:cNvCxnSpPr>
                  <p:nvPr/>
                </p:nvCxnSpPr>
                <p:spPr>
                  <a:xfrm flipV="1">
                    <a:off x="5281034" y="3136142"/>
                    <a:ext cx="0" cy="972933"/>
                  </a:xfrm>
                  <a:prstGeom prst="line">
                    <a:avLst/>
                  </a:prstGeom>
                  <a:ln>
                    <a:solidFill>
                      <a:schemeClr val="bg1">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2" name="Rectangle 221">
                    <a:extLst>
                      <a:ext uri="{FF2B5EF4-FFF2-40B4-BE49-F238E27FC236}">
                        <a16:creationId xmlns:a16="http://schemas.microsoft.com/office/drawing/2014/main" id="{181A8DF2-A7F7-7F49-BF6A-30CC5ED8307D}"/>
                      </a:ext>
                    </a:extLst>
                  </p:cNvPr>
                  <p:cNvSpPr/>
                  <p:nvPr/>
                </p:nvSpPr>
                <p:spPr>
                  <a:xfrm>
                    <a:off x="4032316" y="3239599"/>
                    <a:ext cx="1372260" cy="622067"/>
                  </a:xfrm>
                  <a:prstGeom prst="rect">
                    <a:avLst/>
                  </a:prstGeom>
                </p:spPr>
                <p:txBody>
                  <a:bodyPr wrap="square">
                    <a:spAutoFit/>
                  </a:bodyPr>
                  <a:lstStyle/>
                  <a:p>
                    <a:pPr>
                      <a:spcBef>
                        <a:spcPts val="400"/>
                      </a:spcBef>
                      <a:spcAft>
                        <a:spcPts val="400"/>
                      </a:spcAft>
                      <a:buClr>
                        <a:schemeClr val="accent1"/>
                      </a:buClr>
                      <a:buSzPct val="90000"/>
                    </a:pPr>
                    <a:r>
                      <a:rPr lang="en-US" dirty="0">
                        <a:solidFill>
                          <a:schemeClr val="accent5">
                            <a:lumMod val="60000"/>
                            <a:lumOff val="40000"/>
                          </a:schemeClr>
                        </a:solidFill>
                      </a:rPr>
                      <a:t>observes</a:t>
                    </a:r>
                  </a:p>
                </p:txBody>
              </p:sp>
            </p:grpSp>
            <p:grpSp>
              <p:nvGrpSpPr>
                <p:cNvPr id="217" name="Group 216">
                  <a:extLst>
                    <a:ext uri="{FF2B5EF4-FFF2-40B4-BE49-F238E27FC236}">
                      <a16:creationId xmlns:a16="http://schemas.microsoft.com/office/drawing/2014/main" id="{6EE7819B-24A1-374D-A51F-CD3C34DF16B8}"/>
                    </a:ext>
                  </a:extLst>
                </p:cNvPr>
                <p:cNvGrpSpPr/>
                <p:nvPr/>
              </p:nvGrpSpPr>
              <p:grpSpPr>
                <a:xfrm>
                  <a:off x="6578744" y="2171247"/>
                  <a:ext cx="2390052" cy="638658"/>
                  <a:chOff x="3801183" y="2408293"/>
                  <a:chExt cx="2390052" cy="638658"/>
                </a:xfrm>
              </p:grpSpPr>
              <p:sp>
                <p:nvSpPr>
                  <p:cNvPr id="219" name="Rectangle 218">
                    <a:extLst>
                      <a:ext uri="{FF2B5EF4-FFF2-40B4-BE49-F238E27FC236}">
                        <a16:creationId xmlns:a16="http://schemas.microsoft.com/office/drawing/2014/main" id="{BB466321-DB83-2C4B-B41E-B3A27C317723}"/>
                      </a:ext>
                    </a:extLst>
                  </p:cNvPr>
                  <p:cNvSpPr/>
                  <p:nvPr/>
                </p:nvSpPr>
                <p:spPr bwMode="gray">
                  <a:xfrm>
                    <a:off x="3801183" y="2408293"/>
                    <a:ext cx="2382696" cy="63865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220" name="TextBox 219">
                    <a:extLst>
                      <a:ext uri="{FF2B5EF4-FFF2-40B4-BE49-F238E27FC236}">
                        <a16:creationId xmlns:a16="http://schemas.microsoft.com/office/drawing/2014/main" id="{B65972B8-4924-0A4D-B5A2-C75515D6E400}"/>
                      </a:ext>
                    </a:extLst>
                  </p:cNvPr>
                  <p:cNvSpPr txBox="1"/>
                  <p:nvPr/>
                </p:nvSpPr>
                <p:spPr bwMode="gray">
                  <a:xfrm>
                    <a:off x="3878289" y="2560414"/>
                    <a:ext cx="2312946" cy="39963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solidFill>
                          <a:schemeClr val="accent5">
                            <a:lumMod val="60000"/>
                            <a:lumOff val="40000"/>
                          </a:schemeClr>
                        </a:solidFill>
                      </a:rPr>
                      <a:t>Adaptation Engine</a:t>
                    </a:r>
                  </a:p>
                </p:txBody>
              </p:sp>
            </p:grpSp>
            <p:sp>
              <p:nvSpPr>
                <p:cNvPr id="218" name="Rectangle 217">
                  <a:extLst>
                    <a:ext uri="{FF2B5EF4-FFF2-40B4-BE49-F238E27FC236}">
                      <a16:creationId xmlns:a16="http://schemas.microsoft.com/office/drawing/2014/main" id="{0A9ED87F-4FEE-9F49-A273-FFFCB7B5A451}"/>
                    </a:ext>
                  </a:extLst>
                </p:cNvPr>
                <p:cNvSpPr/>
                <p:nvPr/>
              </p:nvSpPr>
              <p:spPr>
                <a:xfrm>
                  <a:off x="6300979" y="1976343"/>
                  <a:ext cx="2922066" cy="336433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60000"/>
                        <a:lumOff val="40000"/>
                      </a:schemeClr>
                    </a:solidFill>
                  </a:endParaRPr>
                </a:p>
              </p:txBody>
            </p:sp>
          </p:grpSp>
          <p:grpSp>
            <p:nvGrpSpPr>
              <p:cNvPr id="249" name="Group 248">
                <a:extLst>
                  <a:ext uri="{FF2B5EF4-FFF2-40B4-BE49-F238E27FC236}">
                    <a16:creationId xmlns:a16="http://schemas.microsoft.com/office/drawing/2014/main" id="{4C9C3D5C-C740-0345-9975-EA5CD70208DD}"/>
                  </a:ext>
                </a:extLst>
              </p:cNvPr>
              <p:cNvGrpSpPr/>
              <p:nvPr/>
            </p:nvGrpSpPr>
            <p:grpSpPr>
              <a:xfrm>
                <a:off x="6913271" y="10616381"/>
                <a:ext cx="2964563" cy="2335240"/>
                <a:chOff x="7660929" y="2563010"/>
                <a:chExt cx="2964563" cy="2335240"/>
              </a:xfrm>
            </p:grpSpPr>
            <p:grpSp>
              <p:nvGrpSpPr>
                <p:cNvPr id="250" name="Group 249">
                  <a:extLst>
                    <a:ext uri="{FF2B5EF4-FFF2-40B4-BE49-F238E27FC236}">
                      <a16:creationId xmlns:a16="http://schemas.microsoft.com/office/drawing/2014/main" id="{E0956BB7-2AEF-BB48-9144-8A4D642048CC}"/>
                    </a:ext>
                  </a:extLst>
                </p:cNvPr>
                <p:cNvGrpSpPr/>
                <p:nvPr/>
              </p:nvGrpSpPr>
              <p:grpSpPr>
                <a:xfrm>
                  <a:off x="8368676" y="3971791"/>
                  <a:ext cx="1837372" cy="720266"/>
                  <a:chOff x="3738531" y="1552637"/>
                  <a:chExt cx="1837372" cy="720266"/>
                </a:xfrm>
              </p:grpSpPr>
              <p:sp>
                <p:nvSpPr>
                  <p:cNvPr id="266" name="Rectangle 265">
                    <a:extLst>
                      <a:ext uri="{FF2B5EF4-FFF2-40B4-BE49-F238E27FC236}">
                        <a16:creationId xmlns:a16="http://schemas.microsoft.com/office/drawing/2014/main" id="{B67A5600-59B9-FF41-B75F-AF84C6D366F7}"/>
                      </a:ext>
                    </a:extLst>
                  </p:cNvPr>
                  <p:cNvSpPr/>
                  <p:nvPr/>
                </p:nvSpPr>
                <p:spPr bwMode="gray">
                  <a:xfrm>
                    <a:off x="3738531" y="1552637"/>
                    <a:ext cx="1837372" cy="720266"/>
                  </a:xfrm>
                  <a:prstGeom prst="rect">
                    <a:avLst/>
                  </a:prstGeom>
                  <a:solidFill>
                    <a:schemeClr val="bg2">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267" name="TextBox 266">
                    <a:extLst>
                      <a:ext uri="{FF2B5EF4-FFF2-40B4-BE49-F238E27FC236}">
                        <a16:creationId xmlns:a16="http://schemas.microsoft.com/office/drawing/2014/main" id="{96B74AF4-016A-1145-851B-59383B8BCEA8}"/>
                      </a:ext>
                    </a:extLst>
                  </p:cNvPr>
                  <p:cNvSpPr txBox="1"/>
                  <p:nvPr/>
                </p:nvSpPr>
                <p:spPr bwMode="gray">
                  <a:xfrm>
                    <a:off x="3758879" y="1635844"/>
                    <a:ext cx="1775318" cy="472915"/>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2000" dirty="0"/>
                      <a:t>Managed resource</a:t>
                    </a:r>
                    <a:endParaRPr lang="en-US" sz="2400" dirty="0"/>
                  </a:p>
                </p:txBody>
              </p:sp>
            </p:grpSp>
            <p:grpSp>
              <p:nvGrpSpPr>
                <p:cNvPr id="251" name="Group 250">
                  <a:extLst>
                    <a:ext uri="{FF2B5EF4-FFF2-40B4-BE49-F238E27FC236}">
                      <a16:creationId xmlns:a16="http://schemas.microsoft.com/office/drawing/2014/main" id="{D985144B-9699-094F-9AA3-BD49ADAE63CD}"/>
                    </a:ext>
                  </a:extLst>
                </p:cNvPr>
                <p:cNvGrpSpPr/>
                <p:nvPr/>
              </p:nvGrpSpPr>
              <p:grpSpPr>
                <a:xfrm>
                  <a:off x="9508489" y="3395823"/>
                  <a:ext cx="1117003" cy="565252"/>
                  <a:chOff x="6653346" y="4202753"/>
                  <a:chExt cx="1117003" cy="952057"/>
                </a:xfrm>
              </p:grpSpPr>
              <p:cxnSp>
                <p:nvCxnSpPr>
                  <p:cNvPr id="262" name="Straight Connector 261">
                    <a:extLst>
                      <a:ext uri="{FF2B5EF4-FFF2-40B4-BE49-F238E27FC236}">
                        <a16:creationId xmlns:a16="http://schemas.microsoft.com/office/drawing/2014/main" id="{164FDBBE-70EC-B543-A088-D5B91DC7D838}"/>
                      </a:ext>
                    </a:extLst>
                  </p:cNvPr>
                  <p:cNvCxnSpPr>
                    <a:cxnSpLocks/>
                  </p:cNvCxnSpPr>
                  <p:nvPr/>
                </p:nvCxnSpPr>
                <p:spPr>
                  <a:xfrm flipV="1">
                    <a:off x="6653346" y="4202753"/>
                    <a:ext cx="0" cy="952057"/>
                  </a:xfrm>
                  <a:prstGeom prst="line">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5" name="Rectangle 264">
                    <a:extLst>
                      <a:ext uri="{FF2B5EF4-FFF2-40B4-BE49-F238E27FC236}">
                        <a16:creationId xmlns:a16="http://schemas.microsoft.com/office/drawing/2014/main" id="{8DBA25C7-AAB9-A14D-9B7B-874792CD3E73}"/>
                      </a:ext>
                    </a:extLst>
                  </p:cNvPr>
                  <p:cNvSpPr/>
                  <p:nvPr/>
                </p:nvSpPr>
                <p:spPr>
                  <a:xfrm>
                    <a:off x="6653346" y="4392596"/>
                    <a:ext cx="1117003" cy="622068"/>
                  </a:xfrm>
                  <a:prstGeom prst="rect">
                    <a:avLst/>
                  </a:prstGeom>
                </p:spPr>
                <p:txBody>
                  <a:bodyPr wrap="square">
                    <a:spAutoFit/>
                  </a:bodyPr>
                  <a:lstStyle/>
                  <a:p>
                    <a:pPr>
                      <a:spcBef>
                        <a:spcPts val="400"/>
                      </a:spcBef>
                      <a:spcAft>
                        <a:spcPts val="400"/>
                      </a:spcAft>
                      <a:buClr>
                        <a:schemeClr val="accent1"/>
                      </a:buClr>
                      <a:buSzPct val="90000"/>
                    </a:pPr>
                    <a:r>
                      <a:rPr lang="en-US" dirty="0"/>
                      <a:t>adapts</a:t>
                    </a:r>
                  </a:p>
                </p:txBody>
              </p:sp>
            </p:grpSp>
            <p:grpSp>
              <p:nvGrpSpPr>
                <p:cNvPr id="252" name="Group 251">
                  <a:extLst>
                    <a:ext uri="{FF2B5EF4-FFF2-40B4-BE49-F238E27FC236}">
                      <a16:creationId xmlns:a16="http://schemas.microsoft.com/office/drawing/2014/main" id="{F59B043D-3E70-F645-9BF7-7AA21E8B0516}"/>
                    </a:ext>
                  </a:extLst>
                </p:cNvPr>
                <p:cNvGrpSpPr/>
                <p:nvPr/>
              </p:nvGrpSpPr>
              <p:grpSpPr>
                <a:xfrm>
                  <a:off x="7660929" y="3395825"/>
                  <a:ext cx="1372260" cy="577647"/>
                  <a:chOff x="5430148" y="4102339"/>
                  <a:chExt cx="1372260" cy="972933"/>
                </a:xfrm>
              </p:grpSpPr>
              <p:cxnSp>
                <p:nvCxnSpPr>
                  <p:cNvPr id="260" name="Straight Connector 259">
                    <a:extLst>
                      <a:ext uri="{FF2B5EF4-FFF2-40B4-BE49-F238E27FC236}">
                        <a16:creationId xmlns:a16="http://schemas.microsoft.com/office/drawing/2014/main" id="{A5C9BF90-7E68-2B47-9A9E-C09647195E58}"/>
                      </a:ext>
                    </a:extLst>
                  </p:cNvPr>
                  <p:cNvCxnSpPr>
                    <a:cxnSpLocks/>
                  </p:cNvCxnSpPr>
                  <p:nvPr/>
                </p:nvCxnSpPr>
                <p:spPr>
                  <a:xfrm flipV="1">
                    <a:off x="6670399" y="4102339"/>
                    <a:ext cx="0" cy="972933"/>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61" name="Rectangle 260">
                    <a:extLst>
                      <a:ext uri="{FF2B5EF4-FFF2-40B4-BE49-F238E27FC236}">
                        <a16:creationId xmlns:a16="http://schemas.microsoft.com/office/drawing/2014/main" id="{784CC55B-3A45-784C-8F5A-3ADAF0BA1222}"/>
                      </a:ext>
                    </a:extLst>
                  </p:cNvPr>
                  <p:cNvSpPr/>
                  <p:nvPr/>
                </p:nvSpPr>
                <p:spPr>
                  <a:xfrm>
                    <a:off x="5430148" y="4347712"/>
                    <a:ext cx="1372260" cy="622067"/>
                  </a:xfrm>
                  <a:prstGeom prst="rect">
                    <a:avLst/>
                  </a:prstGeom>
                </p:spPr>
                <p:txBody>
                  <a:bodyPr wrap="square">
                    <a:spAutoFit/>
                  </a:bodyPr>
                  <a:lstStyle/>
                  <a:p>
                    <a:pPr>
                      <a:spcBef>
                        <a:spcPts val="400"/>
                      </a:spcBef>
                      <a:spcAft>
                        <a:spcPts val="400"/>
                      </a:spcAft>
                      <a:buClr>
                        <a:schemeClr val="accent1"/>
                      </a:buClr>
                      <a:buSzPct val="90000"/>
                    </a:pPr>
                    <a:r>
                      <a:rPr lang="en-US" dirty="0"/>
                      <a:t>observes</a:t>
                    </a:r>
                  </a:p>
                </p:txBody>
              </p:sp>
            </p:grpSp>
            <p:grpSp>
              <p:nvGrpSpPr>
                <p:cNvPr id="254" name="Group 253">
                  <a:extLst>
                    <a:ext uri="{FF2B5EF4-FFF2-40B4-BE49-F238E27FC236}">
                      <a16:creationId xmlns:a16="http://schemas.microsoft.com/office/drawing/2014/main" id="{30387655-1D85-D14B-B52D-A72C24CDCC62}"/>
                    </a:ext>
                  </a:extLst>
                </p:cNvPr>
                <p:cNvGrpSpPr/>
                <p:nvPr/>
              </p:nvGrpSpPr>
              <p:grpSpPr>
                <a:xfrm>
                  <a:off x="8034354" y="2757166"/>
                  <a:ext cx="2312946" cy="638658"/>
                  <a:chOff x="5256793" y="2994212"/>
                  <a:chExt cx="2312946" cy="638658"/>
                </a:xfrm>
              </p:grpSpPr>
              <p:sp>
                <p:nvSpPr>
                  <p:cNvPr id="258" name="Rectangle 257">
                    <a:extLst>
                      <a:ext uri="{FF2B5EF4-FFF2-40B4-BE49-F238E27FC236}">
                        <a16:creationId xmlns:a16="http://schemas.microsoft.com/office/drawing/2014/main" id="{33B2EE84-6ACA-EC4D-9CC1-84CFE3BC002C}"/>
                      </a:ext>
                    </a:extLst>
                  </p:cNvPr>
                  <p:cNvSpPr/>
                  <p:nvPr/>
                </p:nvSpPr>
                <p:spPr bwMode="gray">
                  <a:xfrm>
                    <a:off x="5256793" y="2994212"/>
                    <a:ext cx="2312946" cy="6386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259" name="TextBox 258">
                    <a:extLst>
                      <a:ext uri="{FF2B5EF4-FFF2-40B4-BE49-F238E27FC236}">
                        <a16:creationId xmlns:a16="http://schemas.microsoft.com/office/drawing/2014/main" id="{D1A0505A-9780-0549-95EA-4C4077544958}"/>
                      </a:ext>
                    </a:extLst>
                  </p:cNvPr>
                  <p:cNvSpPr txBox="1"/>
                  <p:nvPr/>
                </p:nvSpPr>
                <p:spPr bwMode="gray">
                  <a:xfrm>
                    <a:off x="5256793" y="3156485"/>
                    <a:ext cx="2312946" cy="39963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Adaptation Engine</a:t>
                    </a:r>
                  </a:p>
                </p:txBody>
              </p:sp>
            </p:grpSp>
            <p:sp>
              <p:nvSpPr>
                <p:cNvPr id="257" name="Rectangle 256">
                  <a:extLst>
                    <a:ext uri="{FF2B5EF4-FFF2-40B4-BE49-F238E27FC236}">
                      <a16:creationId xmlns:a16="http://schemas.microsoft.com/office/drawing/2014/main" id="{66C1F1E9-21A7-254D-8BD5-E220A17010AF}"/>
                    </a:ext>
                  </a:extLst>
                </p:cNvPr>
                <p:cNvSpPr/>
                <p:nvPr/>
              </p:nvSpPr>
              <p:spPr>
                <a:xfrm>
                  <a:off x="7697527" y="2563010"/>
                  <a:ext cx="2922066" cy="23352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68" name="Group 267">
                <a:extLst>
                  <a:ext uri="{FF2B5EF4-FFF2-40B4-BE49-F238E27FC236}">
                    <a16:creationId xmlns:a16="http://schemas.microsoft.com/office/drawing/2014/main" id="{C466ADDD-BED7-A543-862B-69518AFDDE12}"/>
                  </a:ext>
                </a:extLst>
              </p:cNvPr>
              <p:cNvGrpSpPr/>
              <p:nvPr/>
            </p:nvGrpSpPr>
            <p:grpSpPr>
              <a:xfrm>
                <a:off x="7378699" y="8297031"/>
                <a:ext cx="1511560" cy="2313992"/>
                <a:chOff x="731103" y="1324637"/>
                <a:chExt cx="1511560" cy="2313992"/>
              </a:xfrm>
            </p:grpSpPr>
            <p:sp>
              <p:nvSpPr>
                <p:cNvPr id="269" name="TextBox 268">
                  <a:extLst>
                    <a:ext uri="{FF2B5EF4-FFF2-40B4-BE49-F238E27FC236}">
                      <a16:creationId xmlns:a16="http://schemas.microsoft.com/office/drawing/2014/main" id="{8A7526BD-C4DA-2146-A7FA-4D00AEA443E5}"/>
                    </a:ext>
                  </a:extLst>
                </p:cNvPr>
                <p:cNvSpPr txBox="1"/>
                <p:nvPr/>
              </p:nvSpPr>
              <p:spPr bwMode="gray">
                <a:xfrm>
                  <a:off x="733984" y="1626140"/>
                  <a:ext cx="1454699" cy="757377"/>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1600" dirty="0">
                      <a:solidFill>
                        <a:schemeClr val="accent5">
                          <a:lumMod val="60000"/>
                          <a:lumOff val="40000"/>
                        </a:schemeClr>
                      </a:solidFill>
                    </a:rPr>
                    <a:t>Real system </a:t>
                  </a:r>
                </a:p>
                <a:p>
                  <a:pPr algn="ctr">
                    <a:spcBef>
                      <a:spcPts val="400"/>
                    </a:spcBef>
                    <a:spcAft>
                      <a:spcPts val="400"/>
                    </a:spcAft>
                    <a:buClr>
                      <a:schemeClr val="accent1"/>
                    </a:buClr>
                    <a:buSzPct val="90000"/>
                  </a:pPr>
                  <a:r>
                    <a:rPr lang="en-US" sz="1600" dirty="0">
                      <a:solidFill>
                        <a:schemeClr val="accent5">
                          <a:lumMod val="60000"/>
                          <a:lumOff val="40000"/>
                        </a:schemeClr>
                      </a:solidFill>
                    </a:rPr>
                    <a:t>or</a:t>
                  </a:r>
                </a:p>
                <a:p>
                  <a:pPr algn="ctr">
                    <a:spcBef>
                      <a:spcPts val="400"/>
                    </a:spcBef>
                    <a:spcAft>
                      <a:spcPts val="400"/>
                    </a:spcAft>
                    <a:buClr>
                      <a:schemeClr val="accent1"/>
                    </a:buClr>
                    <a:buSzPct val="90000"/>
                  </a:pPr>
                  <a:r>
                    <a:rPr lang="en-US" sz="1600" dirty="0">
                      <a:solidFill>
                        <a:schemeClr val="accent5">
                          <a:lumMod val="60000"/>
                          <a:lumOff val="40000"/>
                        </a:schemeClr>
                      </a:solidFill>
                    </a:rPr>
                    <a:t> Simulator</a:t>
                  </a:r>
                </a:p>
              </p:txBody>
            </p:sp>
            <p:sp>
              <p:nvSpPr>
                <p:cNvPr id="270" name="Freeform 269">
                  <a:extLst>
                    <a:ext uri="{FF2B5EF4-FFF2-40B4-BE49-F238E27FC236}">
                      <a16:creationId xmlns:a16="http://schemas.microsoft.com/office/drawing/2014/main" id="{52494140-1C1B-0943-94C1-EF2EAA09CDC3}"/>
                    </a:ext>
                  </a:extLst>
                </p:cNvPr>
                <p:cNvSpPr/>
                <p:nvPr/>
              </p:nvSpPr>
              <p:spPr>
                <a:xfrm>
                  <a:off x="731103" y="1324637"/>
                  <a:ext cx="1511560" cy="2313992"/>
                </a:xfrm>
                <a:custGeom>
                  <a:avLst/>
                  <a:gdLst>
                    <a:gd name="connsiteX0" fmla="*/ 111968 w 1511560"/>
                    <a:gd name="connsiteY0" fmla="*/ 1660849 h 2313992"/>
                    <a:gd name="connsiteX1" fmla="*/ 261258 w 1511560"/>
                    <a:gd name="connsiteY1" fmla="*/ 1679511 h 2313992"/>
                    <a:gd name="connsiteX2" fmla="*/ 485192 w 1511560"/>
                    <a:gd name="connsiteY2" fmla="*/ 1623527 h 2313992"/>
                    <a:gd name="connsiteX3" fmla="*/ 597160 w 1511560"/>
                    <a:gd name="connsiteY3" fmla="*/ 1604866 h 2313992"/>
                    <a:gd name="connsiteX4" fmla="*/ 709127 w 1511560"/>
                    <a:gd name="connsiteY4" fmla="*/ 1567543 h 2313992"/>
                    <a:gd name="connsiteX5" fmla="*/ 765111 w 1511560"/>
                    <a:gd name="connsiteY5" fmla="*/ 1548882 h 2313992"/>
                    <a:gd name="connsiteX6" fmla="*/ 839756 w 1511560"/>
                    <a:gd name="connsiteY6" fmla="*/ 1530221 h 2313992"/>
                    <a:gd name="connsiteX7" fmla="*/ 1082351 w 1511560"/>
                    <a:gd name="connsiteY7" fmla="*/ 1455576 h 2313992"/>
                    <a:gd name="connsiteX8" fmla="*/ 1212980 w 1511560"/>
                    <a:gd name="connsiteY8" fmla="*/ 1362270 h 2313992"/>
                    <a:gd name="connsiteX9" fmla="*/ 1324947 w 1511560"/>
                    <a:gd name="connsiteY9" fmla="*/ 1306286 h 2313992"/>
                    <a:gd name="connsiteX10" fmla="*/ 1399592 w 1511560"/>
                    <a:gd name="connsiteY10" fmla="*/ 1231641 h 2313992"/>
                    <a:gd name="connsiteX11" fmla="*/ 1436915 w 1511560"/>
                    <a:gd name="connsiteY11" fmla="*/ 1194319 h 2313992"/>
                    <a:gd name="connsiteX12" fmla="*/ 1474237 w 1511560"/>
                    <a:gd name="connsiteY12" fmla="*/ 1082351 h 2313992"/>
                    <a:gd name="connsiteX13" fmla="*/ 1511560 w 1511560"/>
                    <a:gd name="connsiteY13" fmla="*/ 933062 h 2313992"/>
                    <a:gd name="connsiteX14" fmla="*/ 1492898 w 1511560"/>
                    <a:gd name="connsiteY14" fmla="*/ 317241 h 2313992"/>
                    <a:gd name="connsiteX15" fmla="*/ 1474237 w 1511560"/>
                    <a:gd name="connsiteY15" fmla="*/ 242596 h 2313992"/>
                    <a:gd name="connsiteX16" fmla="*/ 1436915 w 1511560"/>
                    <a:gd name="connsiteY16" fmla="*/ 130629 h 2313992"/>
                    <a:gd name="connsiteX17" fmla="*/ 1343609 w 1511560"/>
                    <a:gd name="connsiteY17" fmla="*/ 55984 h 2313992"/>
                    <a:gd name="connsiteX18" fmla="*/ 1082351 w 1511560"/>
                    <a:gd name="connsiteY18" fmla="*/ 0 h 2313992"/>
                    <a:gd name="connsiteX19" fmla="*/ 298580 w 1511560"/>
                    <a:gd name="connsiteY19" fmla="*/ 18662 h 2313992"/>
                    <a:gd name="connsiteX20" fmla="*/ 242596 w 1511560"/>
                    <a:gd name="connsiteY20" fmla="*/ 37323 h 2313992"/>
                    <a:gd name="connsiteX21" fmla="*/ 130629 w 1511560"/>
                    <a:gd name="connsiteY21" fmla="*/ 111968 h 2313992"/>
                    <a:gd name="connsiteX22" fmla="*/ 93307 w 1511560"/>
                    <a:gd name="connsiteY22" fmla="*/ 167951 h 2313992"/>
                    <a:gd name="connsiteX23" fmla="*/ 37323 w 1511560"/>
                    <a:gd name="connsiteY23" fmla="*/ 279919 h 2313992"/>
                    <a:gd name="connsiteX24" fmla="*/ 0 w 1511560"/>
                    <a:gd name="connsiteY24" fmla="*/ 615821 h 2313992"/>
                    <a:gd name="connsiteX25" fmla="*/ 18662 w 1511560"/>
                    <a:gd name="connsiteY25" fmla="*/ 951723 h 2313992"/>
                    <a:gd name="connsiteX26" fmla="*/ 37323 w 1511560"/>
                    <a:gd name="connsiteY26" fmla="*/ 1007707 h 2313992"/>
                    <a:gd name="connsiteX27" fmla="*/ 74645 w 1511560"/>
                    <a:gd name="connsiteY27" fmla="*/ 1212980 h 2313992"/>
                    <a:gd name="connsiteX28" fmla="*/ 111968 w 1511560"/>
                    <a:gd name="connsiteY28" fmla="*/ 1324947 h 2313992"/>
                    <a:gd name="connsiteX29" fmla="*/ 186613 w 1511560"/>
                    <a:gd name="connsiteY29" fmla="*/ 1511560 h 2313992"/>
                    <a:gd name="connsiteX30" fmla="*/ 223935 w 1511560"/>
                    <a:gd name="connsiteY30" fmla="*/ 1586205 h 2313992"/>
                    <a:gd name="connsiteX31" fmla="*/ 261258 w 1511560"/>
                    <a:gd name="connsiteY31" fmla="*/ 1642188 h 2313992"/>
                    <a:gd name="connsiteX32" fmla="*/ 317241 w 1511560"/>
                    <a:gd name="connsiteY32" fmla="*/ 1754156 h 2313992"/>
                    <a:gd name="connsiteX33" fmla="*/ 410547 w 1511560"/>
                    <a:gd name="connsiteY33" fmla="*/ 1828800 h 2313992"/>
                    <a:gd name="connsiteX34" fmla="*/ 485192 w 1511560"/>
                    <a:gd name="connsiteY34" fmla="*/ 1922107 h 2313992"/>
                    <a:gd name="connsiteX35" fmla="*/ 522515 w 1511560"/>
                    <a:gd name="connsiteY35" fmla="*/ 1959429 h 2313992"/>
                    <a:gd name="connsiteX36" fmla="*/ 559837 w 1511560"/>
                    <a:gd name="connsiteY36" fmla="*/ 2071396 h 2313992"/>
                    <a:gd name="connsiteX37" fmla="*/ 578498 w 1511560"/>
                    <a:gd name="connsiteY37" fmla="*/ 2127380 h 2313992"/>
                    <a:gd name="connsiteX38" fmla="*/ 615821 w 1511560"/>
                    <a:gd name="connsiteY38" fmla="*/ 2164703 h 2313992"/>
                    <a:gd name="connsiteX39" fmla="*/ 653143 w 1511560"/>
                    <a:gd name="connsiteY39" fmla="*/ 2313992 h 231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11560" h="2313992">
                      <a:moveTo>
                        <a:pt x="111968" y="1660849"/>
                      </a:moveTo>
                      <a:cubicBezTo>
                        <a:pt x="161731" y="1667070"/>
                        <a:pt x="211107" y="1679511"/>
                        <a:pt x="261258" y="1679511"/>
                      </a:cubicBezTo>
                      <a:cubicBezTo>
                        <a:pt x="306484" y="1679511"/>
                        <a:pt x="456112" y="1630238"/>
                        <a:pt x="485192" y="1623527"/>
                      </a:cubicBezTo>
                      <a:cubicBezTo>
                        <a:pt x="522061" y="1615019"/>
                        <a:pt x="559837" y="1611086"/>
                        <a:pt x="597160" y="1604866"/>
                      </a:cubicBezTo>
                      <a:lnTo>
                        <a:pt x="709127" y="1567543"/>
                      </a:lnTo>
                      <a:cubicBezTo>
                        <a:pt x="727788" y="1561323"/>
                        <a:pt x="746028" y="1553653"/>
                        <a:pt x="765111" y="1548882"/>
                      </a:cubicBezTo>
                      <a:cubicBezTo>
                        <a:pt x="789993" y="1542662"/>
                        <a:pt x="815243" y="1537764"/>
                        <a:pt x="839756" y="1530221"/>
                      </a:cubicBezTo>
                      <a:cubicBezTo>
                        <a:pt x="1117502" y="1444761"/>
                        <a:pt x="913314" y="1497835"/>
                        <a:pt x="1082351" y="1455576"/>
                      </a:cubicBezTo>
                      <a:cubicBezTo>
                        <a:pt x="1125894" y="1424474"/>
                        <a:pt x="1167095" y="1389801"/>
                        <a:pt x="1212980" y="1362270"/>
                      </a:cubicBezTo>
                      <a:cubicBezTo>
                        <a:pt x="1323361" y="1296042"/>
                        <a:pt x="1214835" y="1400668"/>
                        <a:pt x="1324947" y="1306286"/>
                      </a:cubicBezTo>
                      <a:cubicBezTo>
                        <a:pt x="1351664" y="1283386"/>
                        <a:pt x="1374710" y="1256523"/>
                        <a:pt x="1399592" y="1231641"/>
                      </a:cubicBezTo>
                      <a:lnTo>
                        <a:pt x="1436915" y="1194319"/>
                      </a:lnTo>
                      <a:cubicBezTo>
                        <a:pt x="1449356" y="1156996"/>
                        <a:pt x="1464695" y="1120518"/>
                        <a:pt x="1474237" y="1082351"/>
                      </a:cubicBezTo>
                      <a:lnTo>
                        <a:pt x="1511560" y="933062"/>
                      </a:lnTo>
                      <a:cubicBezTo>
                        <a:pt x="1505339" y="727788"/>
                        <a:pt x="1503983" y="522310"/>
                        <a:pt x="1492898" y="317241"/>
                      </a:cubicBezTo>
                      <a:cubicBezTo>
                        <a:pt x="1491514" y="291631"/>
                        <a:pt x="1481607" y="267162"/>
                        <a:pt x="1474237" y="242596"/>
                      </a:cubicBezTo>
                      <a:cubicBezTo>
                        <a:pt x="1462933" y="204914"/>
                        <a:pt x="1464734" y="158447"/>
                        <a:pt x="1436915" y="130629"/>
                      </a:cubicBezTo>
                      <a:cubicBezTo>
                        <a:pt x="1405896" y="99611"/>
                        <a:pt x="1385979" y="74815"/>
                        <a:pt x="1343609" y="55984"/>
                      </a:cubicBezTo>
                      <a:cubicBezTo>
                        <a:pt x="1239562" y="9741"/>
                        <a:pt x="1199932" y="14698"/>
                        <a:pt x="1082351" y="0"/>
                      </a:cubicBezTo>
                      <a:cubicBezTo>
                        <a:pt x="821094" y="6221"/>
                        <a:pt x="559653" y="7059"/>
                        <a:pt x="298580" y="18662"/>
                      </a:cubicBezTo>
                      <a:cubicBezTo>
                        <a:pt x="278929" y="19535"/>
                        <a:pt x="259791" y="27770"/>
                        <a:pt x="242596" y="37323"/>
                      </a:cubicBezTo>
                      <a:cubicBezTo>
                        <a:pt x="203385" y="59107"/>
                        <a:pt x="130629" y="111968"/>
                        <a:pt x="130629" y="111968"/>
                      </a:cubicBezTo>
                      <a:cubicBezTo>
                        <a:pt x="118188" y="130629"/>
                        <a:pt x="103337" y="147891"/>
                        <a:pt x="93307" y="167951"/>
                      </a:cubicBezTo>
                      <a:cubicBezTo>
                        <a:pt x="16043" y="322477"/>
                        <a:pt x="144285" y="119473"/>
                        <a:pt x="37323" y="279919"/>
                      </a:cubicBezTo>
                      <a:cubicBezTo>
                        <a:pt x="11006" y="411506"/>
                        <a:pt x="0" y="447075"/>
                        <a:pt x="0" y="615821"/>
                      </a:cubicBezTo>
                      <a:cubicBezTo>
                        <a:pt x="0" y="727961"/>
                        <a:pt x="8030" y="840088"/>
                        <a:pt x="18662" y="951723"/>
                      </a:cubicBezTo>
                      <a:cubicBezTo>
                        <a:pt x="20527" y="971305"/>
                        <a:pt x="33056" y="988505"/>
                        <a:pt x="37323" y="1007707"/>
                      </a:cubicBezTo>
                      <a:cubicBezTo>
                        <a:pt x="54390" y="1084512"/>
                        <a:pt x="54270" y="1138274"/>
                        <a:pt x="74645" y="1212980"/>
                      </a:cubicBezTo>
                      <a:cubicBezTo>
                        <a:pt x="84996" y="1250935"/>
                        <a:pt x="102426" y="1286780"/>
                        <a:pt x="111968" y="1324947"/>
                      </a:cubicBezTo>
                      <a:cubicBezTo>
                        <a:pt x="153557" y="1491306"/>
                        <a:pt x="113019" y="1437966"/>
                        <a:pt x="186613" y="1511560"/>
                      </a:cubicBezTo>
                      <a:cubicBezTo>
                        <a:pt x="199054" y="1536442"/>
                        <a:pt x="210133" y="1562052"/>
                        <a:pt x="223935" y="1586205"/>
                      </a:cubicBezTo>
                      <a:cubicBezTo>
                        <a:pt x="235062" y="1605678"/>
                        <a:pt x="251228" y="1622128"/>
                        <a:pt x="261258" y="1642188"/>
                      </a:cubicBezTo>
                      <a:cubicBezTo>
                        <a:pt x="307249" y="1734169"/>
                        <a:pt x="245933" y="1665022"/>
                        <a:pt x="317241" y="1754156"/>
                      </a:cubicBezTo>
                      <a:cubicBezTo>
                        <a:pt x="357290" y="1804217"/>
                        <a:pt x="356666" y="1785695"/>
                        <a:pt x="410547" y="1828800"/>
                      </a:cubicBezTo>
                      <a:cubicBezTo>
                        <a:pt x="460614" y="1868854"/>
                        <a:pt x="442081" y="1868218"/>
                        <a:pt x="485192" y="1922107"/>
                      </a:cubicBezTo>
                      <a:cubicBezTo>
                        <a:pt x="496183" y="1935846"/>
                        <a:pt x="510074" y="1946988"/>
                        <a:pt x="522515" y="1959429"/>
                      </a:cubicBezTo>
                      <a:lnTo>
                        <a:pt x="559837" y="2071396"/>
                      </a:lnTo>
                      <a:cubicBezTo>
                        <a:pt x="566057" y="2090057"/>
                        <a:pt x="564589" y="2113471"/>
                        <a:pt x="578498" y="2127380"/>
                      </a:cubicBezTo>
                      <a:lnTo>
                        <a:pt x="615821" y="2164703"/>
                      </a:lnTo>
                      <a:cubicBezTo>
                        <a:pt x="657077" y="2288472"/>
                        <a:pt x="653143" y="2237329"/>
                        <a:pt x="653143" y="2313992"/>
                      </a:cubicBezTo>
                    </a:path>
                  </a:pathLst>
                </a:cu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60000"/>
                        <a:lumOff val="40000"/>
                      </a:schemeClr>
                    </a:solidFill>
                  </a:endParaRPr>
                </a:p>
              </p:txBody>
            </p:sp>
          </p:grpSp>
          <p:sp>
            <p:nvSpPr>
              <p:cNvPr id="271" name="Freeform 270">
                <a:extLst>
                  <a:ext uri="{FF2B5EF4-FFF2-40B4-BE49-F238E27FC236}">
                    <a16:creationId xmlns:a16="http://schemas.microsoft.com/office/drawing/2014/main" id="{9B0BD83C-697B-7F4F-9D28-48750A9769CD}"/>
                  </a:ext>
                </a:extLst>
              </p:cNvPr>
              <p:cNvSpPr/>
              <p:nvPr/>
            </p:nvSpPr>
            <p:spPr>
              <a:xfrm>
                <a:off x="14218258" y="10061647"/>
                <a:ext cx="2600862" cy="949430"/>
              </a:xfrm>
              <a:custGeom>
                <a:avLst/>
                <a:gdLst>
                  <a:gd name="connsiteX0" fmla="*/ 0 w 3884983"/>
                  <a:gd name="connsiteY0" fmla="*/ 1217007 h 1552909"/>
                  <a:gd name="connsiteX1" fmla="*/ 186613 w 3884983"/>
                  <a:gd name="connsiteY1" fmla="*/ 1347635 h 1552909"/>
                  <a:gd name="connsiteX2" fmla="*/ 279919 w 3884983"/>
                  <a:gd name="connsiteY2" fmla="*/ 1384958 h 1552909"/>
                  <a:gd name="connsiteX3" fmla="*/ 578498 w 3884983"/>
                  <a:gd name="connsiteY3" fmla="*/ 1496925 h 1552909"/>
                  <a:gd name="connsiteX4" fmla="*/ 839755 w 3884983"/>
                  <a:gd name="connsiteY4" fmla="*/ 1515586 h 1552909"/>
                  <a:gd name="connsiteX5" fmla="*/ 1436915 w 3884983"/>
                  <a:gd name="connsiteY5" fmla="*/ 1552909 h 1552909"/>
                  <a:gd name="connsiteX6" fmla="*/ 2146041 w 3884983"/>
                  <a:gd name="connsiteY6" fmla="*/ 1534247 h 1552909"/>
                  <a:gd name="connsiteX7" fmla="*/ 2463282 w 3884983"/>
                  <a:gd name="connsiteY7" fmla="*/ 1515586 h 1552909"/>
                  <a:gd name="connsiteX8" fmla="*/ 2948474 w 3884983"/>
                  <a:gd name="connsiteY8" fmla="*/ 1478264 h 1552909"/>
                  <a:gd name="connsiteX9" fmla="*/ 3601617 w 3884983"/>
                  <a:gd name="connsiteY9" fmla="*/ 1328974 h 1552909"/>
                  <a:gd name="connsiteX10" fmla="*/ 3713584 w 3884983"/>
                  <a:gd name="connsiteY10" fmla="*/ 1272990 h 1552909"/>
                  <a:gd name="connsiteX11" fmla="*/ 3862874 w 3884983"/>
                  <a:gd name="connsiteY11" fmla="*/ 1123700 h 1552909"/>
                  <a:gd name="connsiteX12" fmla="*/ 3825551 w 3884983"/>
                  <a:gd name="connsiteY12" fmla="*/ 769137 h 1552909"/>
                  <a:gd name="connsiteX13" fmla="*/ 3769568 w 3884983"/>
                  <a:gd name="connsiteY13" fmla="*/ 675831 h 1552909"/>
                  <a:gd name="connsiteX14" fmla="*/ 3694923 w 3884983"/>
                  <a:gd name="connsiteY14" fmla="*/ 507880 h 1552909"/>
                  <a:gd name="connsiteX15" fmla="*/ 3489649 w 3884983"/>
                  <a:gd name="connsiteY15" fmla="*/ 321268 h 1552909"/>
                  <a:gd name="connsiteX16" fmla="*/ 3097764 w 3884983"/>
                  <a:gd name="connsiteY16" fmla="*/ 115994 h 1552909"/>
                  <a:gd name="connsiteX17" fmla="*/ 2948474 w 3884983"/>
                  <a:gd name="connsiteY17" fmla="*/ 97333 h 1552909"/>
                  <a:gd name="connsiteX18" fmla="*/ 2799184 w 3884983"/>
                  <a:gd name="connsiteY18" fmla="*/ 60011 h 1552909"/>
                  <a:gd name="connsiteX19" fmla="*/ 2015413 w 3884983"/>
                  <a:gd name="connsiteY19" fmla="*/ 41349 h 1552909"/>
                  <a:gd name="connsiteX20" fmla="*/ 522515 w 3884983"/>
                  <a:gd name="connsiteY20" fmla="*/ 41349 h 1552909"/>
                  <a:gd name="connsiteX21" fmla="*/ 429208 w 3884983"/>
                  <a:gd name="connsiteY21" fmla="*/ 78672 h 1552909"/>
                  <a:gd name="connsiteX22" fmla="*/ 317241 w 3884983"/>
                  <a:gd name="connsiteY22" fmla="*/ 115994 h 1552909"/>
                  <a:gd name="connsiteX23" fmla="*/ 223935 w 3884983"/>
                  <a:gd name="connsiteY23" fmla="*/ 190639 h 1552909"/>
                  <a:gd name="connsiteX24" fmla="*/ 130629 w 3884983"/>
                  <a:gd name="connsiteY24" fmla="*/ 321268 h 1552909"/>
                  <a:gd name="connsiteX25" fmla="*/ 93306 w 3884983"/>
                  <a:gd name="connsiteY25" fmla="*/ 451896 h 1552909"/>
                  <a:gd name="connsiteX26" fmla="*/ 149290 w 3884983"/>
                  <a:gd name="connsiteY26" fmla="*/ 899766 h 1552909"/>
                  <a:gd name="connsiteX27" fmla="*/ 167951 w 3884983"/>
                  <a:gd name="connsiteY27" fmla="*/ 974411 h 1552909"/>
                  <a:gd name="connsiteX28" fmla="*/ 242596 w 3884983"/>
                  <a:gd name="connsiteY28" fmla="*/ 1049056 h 1552909"/>
                  <a:gd name="connsiteX29" fmla="*/ 279919 w 3884983"/>
                  <a:gd name="connsiteY29" fmla="*/ 1123700 h 1552909"/>
                  <a:gd name="connsiteX30" fmla="*/ 429208 w 3884983"/>
                  <a:gd name="connsiteY30" fmla="*/ 1235668 h 1552909"/>
                  <a:gd name="connsiteX31" fmla="*/ 634482 w 3884983"/>
                  <a:gd name="connsiteY31" fmla="*/ 1347635 h 1552909"/>
                  <a:gd name="connsiteX32" fmla="*/ 727788 w 3884983"/>
                  <a:gd name="connsiteY32" fmla="*/ 1384958 h 1552909"/>
                  <a:gd name="connsiteX33" fmla="*/ 895739 w 3884983"/>
                  <a:gd name="connsiteY33" fmla="*/ 1459602 h 1552909"/>
                  <a:gd name="connsiteX34" fmla="*/ 1343608 w 3884983"/>
                  <a:gd name="connsiteY34" fmla="*/ 1478264 h 155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884983" h="1552909">
                    <a:moveTo>
                      <a:pt x="0" y="1217007"/>
                    </a:moveTo>
                    <a:cubicBezTo>
                      <a:pt x="62204" y="1260550"/>
                      <a:pt x="121504" y="1308569"/>
                      <a:pt x="186613" y="1347635"/>
                    </a:cubicBezTo>
                    <a:cubicBezTo>
                      <a:pt x="215337" y="1364870"/>
                      <a:pt x="249424" y="1371096"/>
                      <a:pt x="279919" y="1384958"/>
                    </a:cubicBezTo>
                    <a:cubicBezTo>
                      <a:pt x="409391" y="1443809"/>
                      <a:pt x="415077" y="1469688"/>
                      <a:pt x="578498" y="1496925"/>
                    </a:cubicBezTo>
                    <a:cubicBezTo>
                      <a:pt x="664618" y="1511278"/>
                      <a:pt x="752705" y="1508890"/>
                      <a:pt x="839755" y="1515586"/>
                    </a:cubicBezTo>
                    <a:cubicBezTo>
                      <a:pt x="1270704" y="1548736"/>
                      <a:pt x="851051" y="1523615"/>
                      <a:pt x="1436915" y="1552909"/>
                    </a:cubicBezTo>
                    <a:lnTo>
                      <a:pt x="2146041" y="1534247"/>
                    </a:lnTo>
                    <a:cubicBezTo>
                      <a:pt x="2251901" y="1530397"/>
                      <a:pt x="2357572" y="1522406"/>
                      <a:pt x="2463282" y="1515586"/>
                    </a:cubicBezTo>
                    <a:cubicBezTo>
                      <a:pt x="2675833" y="1501873"/>
                      <a:pt x="2743418" y="1495352"/>
                      <a:pt x="2948474" y="1478264"/>
                    </a:cubicBezTo>
                    <a:cubicBezTo>
                      <a:pt x="3201194" y="1429664"/>
                      <a:pt x="3381485" y="1417027"/>
                      <a:pt x="3601617" y="1328974"/>
                    </a:cubicBezTo>
                    <a:cubicBezTo>
                      <a:pt x="3640360" y="1313477"/>
                      <a:pt x="3680773" y="1298770"/>
                      <a:pt x="3713584" y="1272990"/>
                    </a:cubicBezTo>
                    <a:cubicBezTo>
                      <a:pt x="3768922" y="1229510"/>
                      <a:pt x="3813111" y="1173463"/>
                      <a:pt x="3862874" y="1123700"/>
                    </a:cubicBezTo>
                    <a:cubicBezTo>
                      <a:pt x="3894905" y="963544"/>
                      <a:pt x="3899684" y="1003892"/>
                      <a:pt x="3825551" y="769137"/>
                    </a:cubicBezTo>
                    <a:cubicBezTo>
                      <a:pt x="3814629" y="734550"/>
                      <a:pt x="3785789" y="708273"/>
                      <a:pt x="3769568" y="675831"/>
                    </a:cubicBezTo>
                    <a:cubicBezTo>
                      <a:pt x="3742170" y="621035"/>
                      <a:pt x="3729631" y="558364"/>
                      <a:pt x="3694923" y="507880"/>
                    </a:cubicBezTo>
                    <a:cubicBezTo>
                      <a:pt x="3656297" y="451697"/>
                      <a:pt x="3555981" y="365490"/>
                      <a:pt x="3489649" y="321268"/>
                    </a:cubicBezTo>
                    <a:cubicBezTo>
                      <a:pt x="3347903" y="226771"/>
                      <a:pt x="3260513" y="161202"/>
                      <a:pt x="3097764" y="115994"/>
                    </a:cubicBezTo>
                    <a:cubicBezTo>
                      <a:pt x="3049443" y="102572"/>
                      <a:pt x="2997766" y="106575"/>
                      <a:pt x="2948474" y="97333"/>
                    </a:cubicBezTo>
                    <a:cubicBezTo>
                      <a:pt x="2898058" y="87880"/>
                      <a:pt x="2850387" y="63083"/>
                      <a:pt x="2799184" y="60011"/>
                    </a:cubicBezTo>
                    <a:cubicBezTo>
                      <a:pt x="2538322" y="44359"/>
                      <a:pt x="2276670" y="47570"/>
                      <a:pt x="2015413" y="41349"/>
                    </a:cubicBezTo>
                    <a:cubicBezTo>
                      <a:pt x="1438171" y="-22788"/>
                      <a:pt x="1670892" y="-3982"/>
                      <a:pt x="522515" y="41349"/>
                    </a:cubicBezTo>
                    <a:cubicBezTo>
                      <a:pt x="489043" y="42670"/>
                      <a:pt x="460689" y="67224"/>
                      <a:pt x="429208" y="78672"/>
                    </a:cubicBezTo>
                    <a:cubicBezTo>
                      <a:pt x="392235" y="92117"/>
                      <a:pt x="354563" y="103553"/>
                      <a:pt x="317241" y="115994"/>
                    </a:cubicBezTo>
                    <a:cubicBezTo>
                      <a:pt x="286139" y="140876"/>
                      <a:pt x="252099" y="162475"/>
                      <a:pt x="223935" y="190639"/>
                    </a:cubicBezTo>
                    <a:cubicBezTo>
                      <a:pt x="215479" y="199095"/>
                      <a:pt x="141226" y="300073"/>
                      <a:pt x="130629" y="321268"/>
                    </a:cubicBezTo>
                    <a:cubicBezTo>
                      <a:pt x="117244" y="348038"/>
                      <a:pt x="99285" y="427983"/>
                      <a:pt x="93306" y="451896"/>
                    </a:cubicBezTo>
                    <a:cubicBezTo>
                      <a:pt x="118866" y="911951"/>
                      <a:pt x="74853" y="651637"/>
                      <a:pt x="149290" y="899766"/>
                    </a:cubicBezTo>
                    <a:cubicBezTo>
                      <a:pt x="156660" y="924332"/>
                      <a:pt x="154358" y="952662"/>
                      <a:pt x="167951" y="974411"/>
                    </a:cubicBezTo>
                    <a:cubicBezTo>
                      <a:pt x="186601" y="1004250"/>
                      <a:pt x="221483" y="1020906"/>
                      <a:pt x="242596" y="1049056"/>
                    </a:cubicBezTo>
                    <a:cubicBezTo>
                      <a:pt x="259287" y="1071311"/>
                      <a:pt x="260248" y="1104029"/>
                      <a:pt x="279919" y="1123700"/>
                    </a:cubicBezTo>
                    <a:cubicBezTo>
                      <a:pt x="323904" y="1167685"/>
                      <a:pt x="375868" y="1203665"/>
                      <a:pt x="429208" y="1235668"/>
                    </a:cubicBezTo>
                    <a:cubicBezTo>
                      <a:pt x="519066" y="1289582"/>
                      <a:pt x="535206" y="1302509"/>
                      <a:pt x="634482" y="1347635"/>
                    </a:cubicBezTo>
                    <a:cubicBezTo>
                      <a:pt x="664977" y="1361497"/>
                      <a:pt x="697177" y="1371353"/>
                      <a:pt x="727788" y="1384958"/>
                    </a:cubicBezTo>
                    <a:cubicBezTo>
                      <a:pt x="763723" y="1400929"/>
                      <a:pt x="859295" y="1455697"/>
                      <a:pt x="895739" y="1459602"/>
                    </a:cubicBezTo>
                    <a:cubicBezTo>
                      <a:pt x="1072438" y="1478534"/>
                      <a:pt x="1192981" y="1478264"/>
                      <a:pt x="1343608" y="1478264"/>
                    </a:cubicBezTo>
                  </a:path>
                </a:pathLst>
              </a:cu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60000"/>
                      <a:lumOff val="40000"/>
                    </a:schemeClr>
                  </a:solidFill>
                </a:endParaRPr>
              </a:p>
            </p:txBody>
          </p:sp>
        </p:grpSp>
        <p:grpSp>
          <p:nvGrpSpPr>
            <p:cNvPr id="47" name="Group 46">
              <a:extLst>
                <a:ext uri="{FF2B5EF4-FFF2-40B4-BE49-F238E27FC236}">
                  <a16:creationId xmlns:a16="http://schemas.microsoft.com/office/drawing/2014/main" id="{1C672EDE-362F-D547-B35D-283DFA8D31F2}"/>
                </a:ext>
              </a:extLst>
            </p:cNvPr>
            <p:cNvGrpSpPr/>
            <p:nvPr/>
          </p:nvGrpSpPr>
          <p:grpSpPr>
            <a:xfrm>
              <a:off x="10236672" y="3603960"/>
              <a:ext cx="1845737" cy="792060"/>
              <a:chOff x="10236672" y="3603960"/>
              <a:chExt cx="1845737" cy="792060"/>
            </a:xfrm>
          </p:grpSpPr>
          <p:cxnSp>
            <p:nvCxnSpPr>
              <p:cNvPr id="275" name="Straight Connector 274">
                <a:extLst>
                  <a:ext uri="{FF2B5EF4-FFF2-40B4-BE49-F238E27FC236}">
                    <a16:creationId xmlns:a16="http://schemas.microsoft.com/office/drawing/2014/main" id="{39147129-15F7-394C-B25A-F3309881293A}"/>
                  </a:ext>
                </a:extLst>
              </p:cNvPr>
              <p:cNvCxnSpPr>
                <a:cxnSpLocks/>
              </p:cNvCxnSpPr>
              <p:nvPr/>
            </p:nvCxnSpPr>
            <p:spPr>
              <a:xfrm>
                <a:off x="10236672" y="3603960"/>
                <a:ext cx="1626973" cy="0"/>
              </a:xfrm>
              <a:prstGeom prst="line">
                <a:avLst/>
              </a:prstGeom>
              <a:ln>
                <a:solidFill>
                  <a:schemeClr val="bg1">
                    <a:lumMod val="8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6" name="Rectangle 275">
                <a:extLst>
                  <a:ext uri="{FF2B5EF4-FFF2-40B4-BE49-F238E27FC236}">
                    <a16:creationId xmlns:a16="http://schemas.microsoft.com/office/drawing/2014/main" id="{7BF34D0F-1F06-2A43-B837-5CD55DD299D0}"/>
                  </a:ext>
                </a:extLst>
              </p:cNvPr>
              <p:cNvSpPr/>
              <p:nvPr/>
            </p:nvSpPr>
            <p:spPr>
              <a:xfrm>
                <a:off x="10243106" y="3749689"/>
                <a:ext cx="1839303" cy="646331"/>
              </a:xfrm>
              <a:prstGeom prst="rect">
                <a:avLst/>
              </a:prstGeom>
            </p:spPr>
            <p:txBody>
              <a:bodyPr wrap="square">
                <a:spAutoFit/>
              </a:bodyPr>
              <a:lstStyle/>
              <a:p>
                <a:r>
                  <a:rPr lang="en-US" dirty="0">
                    <a:solidFill>
                      <a:schemeClr val="bg1">
                        <a:lumMod val="75000"/>
                      </a:schemeClr>
                    </a:solidFill>
                  </a:rPr>
                  <a:t>Provides ground truth</a:t>
                </a:r>
              </a:p>
            </p:txBody>
          </p:sp>
        </p:grpSp>
      </p:grpSp>
    </p:spTree>
    <p:extLst>
      <p:ext uri="{BB962C8B-B14F-4D97-AF65-F5344CB8AC3E}">
        <p14:creationId xmlns:p14="http://schemas.microsoft.com/office/powerpoint/2010/main" val="34940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3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3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3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3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37"/>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53"/>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55"/>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26"/>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5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53"/>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nodeType="afterEffect">
                                  <p:stCondLst>
                                    <p:cond delay="0"/>
                                  </p:stCondLst>
                                  <p:childTnLst>
                                    <p:set>
                                      <p:cBhvr>
                                        <p:cTn id="75" dur="1" fill="hold">
                                          <p:stCondLst>
                                            <p:cond delay="0"/>
                                          </p:stCondLst>
                                        </p:cTn>
                                        <p:tgtEl>
                                          <p:spTgt spid="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7" grpId="1"/>
      <p:bldP spid="255" grpId="0"/>
      <p:bldP spid="255" grpId="1"/>
      <p:bldP spid="353" grpId="0" animBg="1"/>
      <p:bldP spid="353" grpId="1" animBg="1"/>
      <p:bldP spid="2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49F2-F923-984B-9224-204323A500A1}"/>
              </a:ext>
            </a:extLst>
          </p:cNvPr>
          <p:cNvSpPr>
            <a:spLocks noGrp="1"/>
          </p:cNvSpPr>
          <p:nvPr>
            <p:ph type="title"/>
          </p:nvPr>
        </p:nvSpPr>
        <p:spPr>
          <a:xfrm>
            <a:off x="490299" y="252813"/>
            <a:ext cx="10058400" cy="829013"/>
          </a:xfrm>
        </p:spPr>
        <p:txBody>
          <a:bodyPr>
            <a:normAutofit fontScale="90000"/>
          </a:bodyPr>
          <a:lstStyle/>
          <a:p>
            <a:r>
              <a:rPr lang="en-US" dirty="0"/>
              <a:t>Application and evaluation</a:t>
            </a:r>
          </a:p>
        </p:txBody>
      </p:sp>
      <p:sp>
        <p:nvSpPr>
          <p:cNvPr id="4" name="Slide Number Placeholder 3">
            <a:extLst>
              <a:ext uri="{FF2B5EF4-FFF2-40B4-BE49-F238E27FC236}">
                <a16:creationId xmlns:a16="http://schemas.microsoft.com/office/drawing/2014/main" id="{66536B52-8720-F74F-9250-042C181358D4}"/>
              </a:ext>
            </a:extLst>
          </p:cNvPr>
          <p:cNvSpPr>
            <a:spLocks noGrp="1"/>
          </p:cNvSpPr>
          <p:nvPr>
            <p:ph type="sldNum" sz="quarter" idx="12"/>
          </p:nvPr>
        </p:nvSpPr>
        <p:spPr/>
        <p:txBody>
          <a:bodyPr/>
          <a:lstStyle/>
          <a:p>
            <a:fld id="{71BA62B7-31E8-0240-A4A2-7CFEA4FD012E}" type="slidenum">
              <a:rPr lang="en-US" smtClean="0"/>
              <a:t>9</a:t>
            </a:fld>
            <a:endParaRPr lang="en-US" dirty="0"/>
          </a:p>
        </p:txBody>
      </p:sp>
      <p:sp>
        <p:nvSpPr>
          <p:cNvPr id="77" name="Rectangle 76">
            <a:extLst>
              <a:ext uri="{FF2B5EF4-FFF2-40B4-BE49-F238E27FC236}">
                <a16:creationId xmlns:a16="http://schemas.microsoft.com/office/drawing/2014/main" id="{2A6D7D59-F846-464F-A5C8-E4E3F36C0046}"/>
              </a:ext>
            </a:extLst>
          </p:cNvPr>
          <p:cNvSpPr/>
          <p:nvPr/>
        </p:nvSpPr>
        <p:spPr bwMode="gray">
          <a:xfrm>
            <a:off x="9240752" y="-2424760"/>
            <a:ext cx="2643811" cy="2851556"/>
          </a:xfrm>
          <a:prstGeom prst="rect">
            <a:avLst/>
          </a:prstGeom>
          <a:noFill/>
          <a:ln w="3175">
            <a:no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200" b="1" dirty="0">
              <a:solidFill>
                <a:schemeClr val="bg1"/>
              </a:solidFill>
            </a:endParaRPr>
          </a:p>
        </p:txBody>
      </p:sp>
      <p:sp>
        <p:nvSpPr>
          <p:cNvPr id="274" name="Title 1">
            <a:extLst>
              <a:ext uri="{FF2B5EF4-FFF2-40B4-BE49-F238E27FC236}">
                <a16:creationId xmlns:a16="http://schemas.microsoft.com/office/drawing/2014/main" id="{0D5B6F29-3478-1247-B69C-BCDF43AE97B4}"/>
              </a:ext>
            </a:extLst>
          </p:cNvPr>
          <p:cNvSpPr txBox="1">
            <a:spLocks/>
          </p:cNvSpPr>
          <p:nvPr/>
        </p:nvSpPr>
        <p:spPr>
          <a:xfrm>
            <a:off x="490299" y="245684"/>
            <a:ext cx="10058400" cy="8290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5000" dirty="0"/>
              <a:t>Application </a:t>
            </a:r>
            <a:r>
              <a:rPr lang="en-US" sz="5000" dirty="0">
                <a:solidFill>
                  <a:schemeClr val="bg1">
                    <a:lumMod val="85000"/>
                  </a:schemeClr>
                </a:solidFill>
              </a:rPr>
              <a:t>and evaluation</a:t>
            </a:r>
          </a:p>
        </p:txBody>
      </p:sp>
      <p:sp>
        <p:nvSpPr>
          <p:cNvPr id="377" name="Title 1">
            <a:extLst>
              <a:ext uri="{FF2B5EF4-FFF2-40B4-BE49-F238E27FC236}">
                <a16:creationId xmlns:a16="http://schemas.microsoft.com/office/drawing/2014/main" id="{687EEB87-D0D8-9B48-A8AC-82E0449EFAB1}"/>
              </a:ext>
            </a:extLst>
          </p:cNvPr>
          <p:cNvSpPr txBox="1">
            <a:spLocks/>
          </p:cNvSpPr>
          <p:nvPr/>
        </p:nvSpPr>
        <p:spPr>
          <a:xfrm>
            <a:off x="489470" y="254266"/>
            <a:ext cx="10058400" cy="82901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5000" dirty="0">
                <a:solidFill>
                  <a:schemeClr val="bg1">
                    <a:lumMod val="85000"/>
                  </a:schemeClr>
                </a:solidFill>
              </a:rPr>
              <a:t>Application</a:t>
            </a:r>
            <a:r>
              <a:rPr lang="en-US" sz="5000" dirty="0"/>
              <a:t> </a:t>
            </a:r>
            <a:r>
              <a:rPr lang="en-US" sz="5000" dirty="0">
                <a:solidFill>
                  <a:schemeClr val="bg1">
                    <a:lumMod val="85000"/>
                  </a:schemeClr>
                </a:solidFill>
              </a:rPr>
              <a:t>and </a:t>
            </a:r>
            <a:r>
              <a:rPr lang="en-US" sz="5000" dirty="0">
                <a:solidFill>
                  <a:schemeClr val="tx1"/>
                </a:solidFill>
              </a:rPr>
              <a:t>evaluation</a:t>
            </a:r>
          </a:p>
        </p:txBody>
      </p:sp>
      <p:grpSp>
        <p:nvGrpSpPr>
          <p:cNvPr id="456" name="Group 455">
            <a:extLst>
              <a:ext uri="{FF2B5EF4-FFF2-40B4-BE49-F238E27FC236}">
                <a16:creationId xmlns:a16="http://schemas.microsoft.com/office/drawing/2014/main" id="{54A3A64D-4389-6E4F-A9A4-75DBD5C0CB2B}"/>
              </a:ext>
            </a:extLst>
          </p:cNvPr>
          <p:cNvGrpSpPr/>
          <p:nvPr/>
        </p:nvGrpSpPr>
        <p:grpSpPr>
          <a:xfrm>
            <a:off x="265675" y="1324637"/>
            <a:ext cx="11745154" cy="4654590"/>
            <a:chOff x="265675" y="1324637"/>
            <a:chExt cx="11745154" cy="4654590"/>
          </a:xfrm>
        </p:grpSpPr>
        <p:grpSp>
          <p:nvGrpSpPr>
            <p:cNvPr id="457" name="Group 456">
              <a:extLst>
                <a:ext uri="{FF2B5EF4-FFF2-40B4-BE49-F238E27FC236}">
                  <a16:creationId xmlns:a16="http://schemas.microsoft.com/office/drawing/2014/main" id="{5A5623E0-339D-C840-94E8-5007834CA8DC}"/>
                </a:ext>
              </a:extLst>
            </p:cNvPr>
            <p:cNvGrpSpPr/>
            <p:nvPr/>
          </p:nvGrpSpPr>
          <p:grpSpPr>
            <a:xfrm>
              <a:off x="265675" y="1324637"/>
              <a:ext cx="9983564" cy="4654590"/>
              <a:chOff x="6913271" y="8297031"/>
              <a:chExt cx="9983564" cy="4654590"/>
            </a:xfrm>
          </p:grpSpPr>
          <p:grpSp>
            <p:nvGrpSpPr>
              <p:cNvPr id="461" name="Group 460">
                <a:extLst>
                  <a:ext uri="{FF2B5EF4-FFF2-40B4-BE49-F238E27FC236}">
                    <a16:creationId xmlns:a16="http://schemas.microsoft.com/office/drawing/2014/main" id="{C3605726-2667-F344-84A9-7BA3256C7B40}"/>
                  </a:ext>
                </a:extLst>
              </p:cNvPr>
              <p:cNvGrpSpPr/>
              <p:nvPr/>
            </p:nvGrpSpPr>
            <p:grpSpPr>
              <a:xfrm>
                <a:off x="10230266" y="9459631"/>
                <a:ext cx="1512281" cy="902334"/>
                <a:chOff x="3674344" y="2663983"/>
                <a:chExt cx="1837372" cy="595486"/>
              </a:xfrm>
            </p:grpSpPr>
            <p:sp>
              <p:nvSpPr>
                <p:cNvPr id="513" name="Rectangle 512">
                  <a:extLst>
                    <a:ext uri="{FF2B5EF4-FFF2-40B4-BE49-F238E27FC236}">
                      <a16:creationId xmlns:a16="http://schemas.microsoft.com/office/drawing/2014/main" id="{C0F2D848-45CD-0741-89FA-2E27FCFD0A24}"/>
                    </a:ext>
                  </a:extLst>
                </p:cNvPr>
                <p:cNvSpPr/>
                <p:nvPr/>
              </p:nvSpPr>
              <p:spPr bwMode="gray">
                <a:xfrm>
                  <a:off x="3674344" y="2663983"/>
                  <a:ext cx="1837372" cy="59548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514" name="TextBox 513">
                  <a:extLst>
                    <a:ext uri="{FF2B5EF4-FFF2-40B4-BE49-F238E27FC236}">
                      <a16:creationId xmlns:a16="http://schemas.microsoft.com/office/drawing/2014/main" id="{1A24AAAE-F6B0-F243-A4CB-A652084F9977}"/>
                    </a:ext>
                  </a:extLst>
                </p:cNvPr>
                <p:cNvSpPr txBox="1"/>
                <p:nvPr/>
              </p:nvSpPr>
              <p:spPr bwMode="gray">
                <a:xfrm>
                  <a:off x="3676011" y="2692568"/>
                  <a:ext cx="1775318" cy="278795"/>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Utility Change Predictor</a:t>
                  </a:r>
                </a:p>
              </p:txBody>
            </p:sp>
          </p:grpSp>
          <p:grpSp>
            <p:nvGrpSpPr>
              <p:cNvPr id="462" name="Group 461">
                <a:extLst>
                  <a:ext uri="{FF2B5EF4-FFF2-40B4-BE49-F238E27FC236}">
                    <a16:creationId xmlns:a16="http://schemas.microsoft.com/office/drawing/2014/main" id="{FB5746E2-FE26-DF4A-AD9A-21538E38ED2F}"/>
                  </a:ext>
                </a:extLst>
              </p:cNvPr>
              <p:cNvGrpSpPr/>
              <p:nvPr/>
            </p:nvGrpSpPr>
            <p:grpSpPr>
              <a:xfrm>
                <a:off x="10221301" y="11287717"/>
                <a:ext cx="1521246" cy="462867"/>
                <a:chOff x="3674344" y="2796602"/>
                <a:chExt cx="1837372" cy="462867"/>
              </a:xfrm>
            </p:grpSpPr>
            <p:sp>
              <p:nvSpPr>
                <p:cNvPr id="511" name="Rectangle 510">
                  <a:extLst>
                    <a:ext uri="{FF2B5EF4-FFF2-40B4-BE49-F238E27FC236}">
                      <a16:creationId xmlns:a16="http://schemas.microsoft.com/office/drawing/2014/main" id="{8987CE8A-A304-BB49-8912-16E928B9D1C8}"/>
                    </a:ext>
                  </a:extLst>
                </p:cNvPr>
                <p:cNvSpPr/>
                <p:nvPr/>
              </p:nvSpPr>
              <p:spPr bwMode="gray">
                <a:xfrm>
                  <a:off x="3674344" y="2796602"/>
                  <a:ext cx="1837372" cy="46286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512" name="TextBox 511">
                  <a:extLst>
                    <a:ext uri="{FF2B5EF4-FFF2-40B4-BE49-F238E27FC236}">
                      <a16:creationId xmlns:a16="http://schemas.microsoft.com/office/drawing/2014/main" id="{812749EB-234C-E44E-BCEF-8BFAD9D52BAA}"/>
                    </a:ext>
                  </a:extLst>
                </p:cNvPr>
                <p:cNvSpPr txBox="1"/>
                <p:nvPr/>
              </p:nvSpPr>
              <p:spPr bwMode="gray">
                <a:xfrm>
                  <a:off x="3684898" y="2882824"/>
                  <a:ext cx="1775318" cy="318667"/>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R Studio</a:t>
                  </a:r>
                </a:p>
              </p:txBody>
            </p:sp>
          </p:grpSp>
          <p:grpSp>
            <p:nvGrpSpPr>
              <p:cNvPr id="463" name="Group 462">
                <a:extLst>
                  <a:ext uri="{FF2B5EF4-FFF2-40B4-BE49-F238E27FC236}">
                    <a16:creationId xmlns:a16="http://schemas.microsoft.com/office/drawing/2014/main" id="{FAE9DD49-9CF3-C946-893C-4C35F1A03D85}"/>
                  </a:ext>
                </a:extLst>
              </p:cNvPr>
              <p:cNvGrpSpPr/>
              <p:nvPr/>
            </p:nvGrpSpPr>
            <p:grpSpPr>
              <a:xfrm>
                <a:off x="10962242" y="10371606"/>
                <a:ext cx="2785219" cy="929371"/>
                <a:chOff x="7030296" y="5286164"/>
                <a:chExt cx="1795001" cy="967172"/>
              </a:xfrm>
            </p:grpSpPr>
            <p:cxnSp>
              <p:nvCxnSpPr>
                <p:cNvPr id="509" name="Straight Connector 508">
                  <a:extLst>
                    <a:ext uri="{FF2B5EF4-FFF2-40B4-BE49-F238E27FC236}">
                      <a16:creationId xmlns:a16="http://schemas.microsoft.com/office/drawing/2014/main" id="{EDA61E9C-C496-E847-9F27-44ADEB021FD6}"/>
                    </a:ext>
                  </a:extLst>
                </p:cNvPr>
                <p:cNvCxnSpPr>
                  <a:cxnSpLocks/>
                </p:cNvCxnSpPr>
                <p:nvPr/>
              </p:nvCxnSpPr>
              <p:spPr>
                <a:xfrm flipV="1">
                  <a:off x="7030296" y="5286164"/>
                  <a:ext cx="0" cy="967172"/>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0" name="Rectangle 509">
                  <a:extLst>
                    <a:ext uri="{FF2B5EF4-FFF2-40B4-BE49-F238E27FC236}">
                      <a16:creationId xmlns:a16="http://schemas.microsoft.com/office/drawing/2014/main" id="{5A1ED3D1-CF98-9B4D-949F-3034FE6AF3CD}"/>
                    </a:ext>
                  </a:extLst>
                </p:cNvPr>
                <p:cNvSpPr/>
                <p:nvPr/>
              </p:nvSpPr>
              <p:spPr>
                <a:xfrm>
                  <a:off x="7051442" y="5471998"/>
                  <a:ext cx="1773855" cy="608560"/>
                </a:xfrm>
                <a:prstGeom prst="rect">
                  <a:avLst/>
                </a:prstGeom>
              </p:spPr>
              <p:txBody>
                <a:bodyPr wrap="square">
                  <a:spAutoFit/>
                </a:bodyPr>
                <a:lstStyle/>
                <a:p>
                  <a:pPr>
                    <a:spcBef>
                      <a:spcPts val="400"/>
                    </a:spcBef>
                    <a:spcAft>
                      <a:spcPts val="400"/>
                    </a:spcAft>
                    <a:buClr>
                      <a:schemeClr val="accent1"/>
                    </a:buClr>
                    <a:buSzPct val="90000"/>
                  </a:pPr>
                  <a:r>
                    <a:rPr lang="en-US" sz="1600" dirty="0"/>
                    <a:t>generates prediction models (.</a:t>
                  </a:r>
                  <a:r>
                    <a:rPr lang="en-US" sz="1600" dirty="0" err="1"/>
                    <a:t>pmml</a:t>
                  </a:r>
                  <a:r>
                    <a:rPr lang="en-US" sz="1600" dirty="0"/>
                    <a:t> )</a:t>
                  </a:r>
                </a:p>
              </p:txBody>
            </p:sp>
          </p:grpSp>
          <p:cxnSp>
            <p:nvCxnSpPr>
              <p:cNvPr id="464" name="Straight Connector 463">
                <a:extLst>
                  <a:ext uri="{FF2B5EF4-FFF2-40B4-BE49-F238E27FC236}">
                    <a16:creationId xmlns:a16="http://schemas.microsoft.com/office/drawing/2014/main" id="{34259C23-4018-6E4B-BBEA-BA99701C75E4}"/>
                  </a:ext>
                </a:extLst>
              </p:cNvPr>
              <p:cNvCxnSpPr>
                <a:cxnSpLocks/>
              </p:cNvCxnSpPr>
              <p:nvPr/>
            </p:nvCxnSpPr>
            <p:spPr>
              <a:xfrm>
                <a:off x="11742547" y="9902687"/>
                <a:ext cx="2227362" cy="0"/>
              </a:xfrm>
              <a:prstGeom prst="line">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5" name="Rectangle 464">
                <a:extLst>
                  <a:ext uri="{FF2B5EF4-FFF2-40B4-BE49-F238E27FC236}">
                    <a16:creationId xmlns:a16="http://schemas.microsoft.com/office/drawing/2014/main" id="{F7D14260-7BDD-C34A-A2D6-DB84E6A84B47}"/>
                  </a:ext>
                </a:extLst>
              </p:cNvPr>
              <p:cNvSpPr/>
              <p:nvPr/>
            </p:nvSpPr>
            <p:spPr>
              <a:xfrm>
                <a:off x="11803633" y="9283700"/>
                <a:ext cx="2171059" cy="584775"/>
              </a:xfrm>
              <a:prstGeom prst="rect">
                <a:avLst/>
              </a:prstGeom>
            </p:spPr>
            <p:txBody>
              <a:bodyPr wrap="square">
                <a:spAutoFit/>
              </a:bodyPr>
              <a:lstStyle/>
              <a:p>
                <a:pPr>
                  <a:spcBef>
                    <a:spcPts val="400"/>
                  </a:spcBef>
                  <a:spcAft>
                    <a:spcPts val="400"/>
                  </a:spcAft>
                  <a:buClr>
                    <a:schemeClr val="accent1"/>
                  </a:buClr>
                  <a:buSzPct val="90000"/>
                </a:pPr>
                <a:r>
                  <a:rPr lang="en-US" sz="1600" dirty="0">
                    <a:solidFill>
                      <a:schemeClr val="accent5">
                        <a:lumMod val="60000"/>
                        <a:lumOff val="40000"/>
                      </a:schemeClr>
                    </a:solidFill>
                  </a:rPr>
                  <a:t>predicts impact of adaptation rules</a:t>
                </a:r>
              </a:p>
            </p:txBody>
          </p:sp>
          <p:cxnSp>
            <p:nvCxnSpPr>
              <p:cNvPr id="466" name="Straight Connector 465">
                <a:extLst>
                  <a:ext uri="{FF2B5EF4-FFF2-40B4-BE49-F238E27FC236}">
                    <a16:creationId xmlns:a16="http://schemas.microsoft.com/office/drawing/2014/main" id="{5CD4604D-D766-8842-B8F6-DF80FB75B9D5}"/>
                  </a:ext>
                </a:extLst>
              </p:cNvPr>
              <p:cNvCxnSpPr/>
              <p:nvPr/>
            </p:nvCxnSpPr>
            <p:spPr>
              <a:xfrm flipV="1">
                <a:off x="15809951" y="9248575"/>
                <a:ext cx="0" cy="174862"/>
              </a:xfrm>
              <a:prstGeom prst="line">
                <a:avLst/>
              </a:prstGeom>
              <a:ln>
                <a:solidFill>
                  <a:schemeClr val="bg1">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467" name="Group 466">
                <a:extLst>
                  <a:ext uri="{FF2B5EF4-FFF2-40B4-BE49-F238E27FC236}">
                    <a16:creationId xmlns:a16="http://schemas.microsoft.com/office/drawing/2014/main" id="{0E556353-B06D-E84C-A825-7A1E75C8B7A5}"/>
                  </a:ext>
                </a:extLst>
              </p:cNvPr>
              <p:cNvGrpSpPr/>
              <p:nvPr/>
            </p:nvGrpSpPr>
            <p:grpSpPr>
              <a:xfrm>
                <a:off x="9877838" y="11784001"/>
                <a:ext cx="1091305" cy="395312"/>
                <a:chOff x="6183273" y="3168571"/>
                <a:chExt cx="1091305" cy="815287"/>
              </a:xfrm>
            </p:grpSpPr>
            <p:cxnSp>
              <p:nvCxnSpPr>
                <p:cNvPr id="507" name="Straight Connector 506">
                  <a:extLst>
                    <a:ext uri="{FF2B5EF4-FFF2-40B4-BE49-F238E27FC236}">
                      <a16:creationId xmlns:a16="http://schemas.microsoft.com/office/drawing/2014/main" id="{F8D05407-1BFE-DF44-A05A-B02A9C850DD1}"/>
                    </a:ext>
                  </a:extLst>
                </p:cNvPr>
                <p:cNvCxnSpPr/>
                <p:nvPr/>
              </p:nvCxnSpPr>
              <p:spPr>
                <a:xfrm rot="16200000">
                  <a:off x="6866933" y="3576213"/>
                  <a:ext cx="815287" cy="3"/>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8524A896-D806-1449-BE82-D23BB6B5A255}"/>
                    </a:ext>
                  </a:extLst>
                </p:cNvPr>
                <p:cNvCxnSpPr/>
                <p:nvPr/>
              </p:nvCxnSpPr>
              <p:spPr>
                <a:xfrm>
                  <a:off x="6183273" y="3983858"/>
                  <a:ext cx="10913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8" name="Rectangle 467">
                <a:extLst>
                  <a:ext uri="{FF2B5EF4-FFF2-40B4-BE49-F238E27FC236}">
                    <a16:creationId xmlns:a16="http://schemas.microsoft.com/office/drawing/2014/main" id="{2A4636F0-C2B9-6947-A721-F267B0E0C671}"/>
                  </a:ext>
                </a:extLst>
              </p:cNvPr>
              <p:cNvSpPr/>
              <p:nvPr/>
            </p:nvSpPr>
            <p:spPr>
              <a:xfrm>
                <a:off x="9913515" y="12255965"/>
                <a:ext cx="2111250" cy="584775"/>
              </a:xfrm>
              <a:prstGeom prst="rect">
                <a:avLst/>
              </a:prstGeom>
            </p:spPr>
            <p:txBody>
              <a:bodyPr wrap="square">
                <a:spAutoFit/>
              </a:bodyPr>
              <a:lstStyle/>
              <a:p>
                <a:pPr>
                  <a:spcBef>
                    <a:spcPts val="400"/>
                  </a:spcBef>
                  <a:spcAft>
                    <a:spcPts val="400"/>
                  </a:spcAft>
                  <a:buClr>
                    <a:schemeClr val="accent1"/>
                  </a:buClr>
                  <a:buSzPct val="90000"/>
                </a:pPr>
                <a:r>
                  <a:rPr lang="en-US" sz="1600" dirty="0"/>
                  <a:t>generates data for machine learning</a:t>
                </a:r>
              </a:p>
            </p:txBody>
          </p:sp>
          <p:grpSp>
            <p:nvGrpSpPr>
              <p:cNvPr id="469" name="Group 468">
                <a:extLst>
                  <a:ext uri="{FF2B5EF4-FFF2-40B4-BE49-F238E27FC236}">
                    <a16:creationId xmlns:a16="http://schemas.microsoft.com/office/drawing/2014/main" id="{ADBD1CA9-92DE-0449-B93F-6440CD3B0FA6}"/>
                  </a:ext>
                </a:extLst>
              </p:cNvPr>
              <p:cNvGrpSpPr/>
              <p:nvPr/>
            </p:nvGrpSpPr>
            <p:grpSpPr>
              <a:xfrm>
                <a:off x="13916369" y="8868008"/>
                <a:ext cx="2980466" cy="3364338"/>
                <a:chOff x="6263097" y="1976343"/>
                <a:chExt cx="2980466" cy="3364338"/>
              </a:xfrm>
            </p:grpSpPr>
            <p:grpSp>
              <p:nvGrpSpPr>
                <p:cNvPr id="488" name="Group 487">
                  <a:extLst>
                    <a:ext uri="{FF2B5EF4-FFF2-40B4-BE49-F238E27FC236}">
                      <a16:creationId xmlns:a16="http://schemas.microsoft.com/office/drawing/2014/main" id="{C8BE0093-A4E7-2046-879E-31BFC2DCD300}"/>
                    </a:ext>
                  </a:extLst>
                </p:cNvPr>
                <p:cNvGrpSpPr/>
                <p:nvPr/>
              </p:nvGrpSpPr>
              <p:grpSpPr>
                <a:xfrm>
                  <a:off x="6818062" y="4453610"/>
                  <a:ext cx="1873454" cy="721807"/>
                  <a:chOff x="2187917" y="2034456"/>
                  <a:chExt cx="1873454" cy="721807"/>
                </a:xfrm>
              </p:grpSpPr>
              <p:sp>
                <p:nvSpPr>
                  <p:cNvPr id="505" name="Rectangle 504">
                    <a:extLst>
                      <a:ext uri="{FF2B5EF4-FFF2-40B4-BE49-F238E27FC236}">
                        <a16:creationId xmlns:a16="http://schemas.microsoft.com/office/drawing/2014/main" id="{99764649-197C-494B-8DAF-5FF2CFDA84D1}"/>
                      </a:ext>
                    </a:extLst>
                  </p:cNvPr>
                  <p:cNvSpPr/>
                  <p:nvPr/>
                </p:nvSpPr>
                <p:spPr bwMode="gray">
                  <a:xfrm>
                    <a:off x="2187917" y="2034456"/>
                    <a:ext cx="1873454" cy="720266"/>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506" name="TextBox 505">
                    <a:extLst>
                      <a:ext uri="{FF2B5EF4-FFF2-40B4-BE49-F238E27FC236}">
                        <a16:creationId xmlns:a16="http://schemas.microsoft.com/office/drawing/2014/main" id="{C690647E-2C3E-5348-942A-712CC7282E37}"/>
                      </a:ext>
                    </a:extLst>
                  </p:cNvPr>
                  <p:cNvSpPr txBox="1"/>
                  <p:nvPr/>
                </p:nvSpPr>
                <p:spPr bwMode="gray">
                  <a:xfrm rot="10800000" flipV="1">
                    <a:off x="2200076" y="2122412"/>
                    <a:ext cx="1775318" cy="633851"/>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2000" dirty="0">
                        <a:solidFill>
                          <a:schemeClr val="accent5">
                            <a:lumMod val="60000"/>
                            <a:lumOff val="40000"/>
                          </a:schemeClr>
                        </a:solidFill>
                      </a:rPr>
                      <a:t>Managed resource</a:t>
                    </a:r>
                    <a:endParaRPr lang="en-US" sz="2400" dirty="0">
                      <a:solidFill>
                        <a:schemeClr val="accent5">
                          <a:lumMod val="60000"/>
                          <a:lumOff val="40000"/>
                        </a:schemeClr>
                      </a:solidFill>
                    </a:endParaRPr>
                  </a:p>
                </p:txBody>
              </p:sp>
            </p:grpSp>
            <p:grpSp>
              <p:nvGrpSpPr>
                <p:cNvPr id="489" name="Group 488">
                  <a:extLst>
                    <a:ext uri="{FF2B5EF4-FFF2-40B4-BE49-F238E27FC236}">
                      <a16:creationId xmlns:a16="http://schemas.microsoft.com/office/drawing/2014/main" id="{BD8CFBD1-412B-1146-8BBE-13D9A59858FB}"/>
                    </a:ext>
                  </a:extLst>
                </p:cNvPr>
                <p:cNvGrpSpPr/>
                <p:nvPr/>
              </p:nvGrpSpPr>
              <p:grpSpPr>
                <a:xfrm>
                  <a:off x="6814173" y="3375848"/>
                  <a:ext cx="1865097" cy="483221"/>
                  <a:chOff x="2184028" y="2154104"/>
                  <a:chExt cx="1865097" cy="483221"/>
                </a:xfrm>
              </p:grpSpPr>
              <p:sp>
                <p:nvSpPr>
                  <p:cNvPr id="503" name="Rectangle 502">
                    <a:extLst>
                      <a:ext uri="{FF2B5EF4-FFF2-40B4-BE49-F238E27FC236}">
                        <a16:creationId xmlns:a16="http://schemas.microsoft.com/office/drawing/2014/main" id="{25DCBCF8-C730-6F41-BF63-1DDB8E1C2119}"/>
                      </a:ext>
                    </a:extLst>
                  </p:cNvPr>
                  <p:cNvSpPr/>
                  <p:nvPr/>
                </p:nvSpPr>
                <p:spPr bwMode="gray">
                  <a:xfrm>
                    <a:off x="2211753" y="2154104"/>
                    <a:ext cx="1837372" cy="462867"/>
                  </a:xfrm>
                  <a:prstGeom prst="rect">
                    <a:avLst/>
                  </a:prstGeom>
                  <a:solidFill>
                    <a:schemeClr val="bg1"/>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504" name="TextBox 503">
                    <a:extLst>
                      <a:ext uri="{FF2B5EF4-FFF2-40B4-BE49-F238E27FC236}">
                        <a16:creationId xmlns:a16="http://schemas.microsoft.com/office/drawing/2014/main" id="{4747BE8E-196D-F242-91A5-97B7746FA70E}"/>
                      </a:ext>
                    </a:extLst>
                  </p:cNvPr>
                  <p:cNvSpPr txBox="1"/>
                  <p:nvPr/>
                </p:nvSpPr>
                <p:spPr bwMode="gray">
                  <a:xfrm>
                    <a:off x="2184028" y="2273992"/>
                    <a:ext cx="1775318" cy="363333"/>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solidFill>
                          <a:schemeClr val="accent5">
                            <a:lumMod val="60000"/>
                            <a:lumOff val="40000"/>
                          </a:schemeClr>
                        </a:solidFill>
                      </a:rPr>
                      <a:t>Simulator</a:t>
                    </a:r>
                  </a:p>
                </p:txBody>
              </p:sp>
            </p:grpSp>
            <p:grpSp>
              <p:nvGrpSpPr>
                <p:cNvPr id="490" name="Group 489">
                  <a:extLst>
                    <a:ext uri="{FF2B5EF4-FFF2-40B4-BE49-F238E27FC236}">
                      <a16:creationId xmlns:a16="http://schemas.microsoft.com/office/drawing/2014/main" id="{F087D1C7-1249-6341-BBB4-73638015318C}"/>
                    </a:ext>
                  </a:extLst>
                </p:cNvPr>
                <p:cNvGrpSpPr/>
                <p:nvPr/>
              </p:nvGrpSpPr>
              <p:grpSpPr>
                <a:xfrm>
                  <a:off x="7773915" y="3830418"/>
                  <a:ext cx="1469648" cy="628317"/>
                  <a:chOff x="5220444" y="3601838"/>
                  <a:chExt cx="1469648" cy="999441"/>
                </a:xfrm>
              </p:grpSpPr>
              <p:cxnSp>
                <p:nvCxnSpPr>
                  <p:cNvPr id="501" name="Straight Connector 500">
                    <a:extLst>
                      <a:ext uri="{FF2B5EF4-FFF2-40B4-BE49-F238E27FC236}">
                        <a16:creationId xmlns:a16="http://schemas.microsoft.com/office/drawing/2014/main" id="{6F1696F2-1D24-E148-972F-020CFF37D5C7}"/>
                      </a:ext>
                    </a:extLst>
                  </p:cNvPr>
                  <p:cNvCxnSpPr>
                    <a:cxnSpLocks/>
                  </p:cNvCxnSpPr>
                  <p:nvPr/>
                </p:nvCxnSpPr>
                <p:spPr>
                  <a:xfrm flipV="1">
                    <a:off x="5220444" y="3601838"/>
                    <a:ext cx="0" cy="966345"/>
                  </a:xfrm>
                  <a:prstGeom prst="line">
                    <a:avLst/>
                  </a:prstGeom>
                  <a:ln>
                    <a:solidFill>
                      <a:schemeClr val="bg1">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id="{94994DF5-048A-704F-B098-72FABDF2A215}"/>
                      </a:ext>
                    </a:extLst>
                  </p:cNvPr>
                  <p:cNvSpPr/>
                  <p:nvPr/>
                </p:nvSpPr>
                <p:spPr>
                  <a:xfrm>
                    <a:off x="5290678" y="4013796"/>
                    <a:ext cx="1399414" cy="587483"/>
                  </a:xfrm>
                  <a:prstGeom prst="rect">
                    <a:avLst/>
                  </a:prstGeom>
                </p:spPr>
                <p:txBody>
                  <a:bodyPr wrap="square">
                    <a:spAutoFit/>
                  </a:bodyPr>
                  <a:lstStyle/>
                  <a:p>
                    <a:pPr>
                      <a:spcBef>
                        <a:spcPts val="400"/>
                      </a:spcBef>
                      <a:spcAft>
                        <a:spcPts val="400"/>
                      </a:spcAft>
                      <a:buClr>
                        <a:schemeClr val="accent1"/>
                      </a:buClr>
                      <a:buSzPct val="90000"/>
                    </a:pPr>
                    <a:r>
                      <a:rPr lang="en-US" dirty="0">
                        <a:solidFill>
                          <a:schemeClr val="accent5">
                            <a:lumMod val="60000"/>
                            <a:lumOff val="40000"/>
                          </a:schemeClr>
                        </a:solidFill>
                      </a:rPr>
                      <a:t>simulates</a:t>
                    </a:r>
                  </a:p>
                </p:txBody>
              </p:sp>
            </p:grpSp>
            <p:grpSp>
              <p:nvGrpSpPr>
                <p:cNvPr id="491" name="Group 490">
                  <a:extLst>
                    <a:ext uri="{FF2B5EF4-FFF2-40B4-BE49-F238E27FC236}">
                      <a16:creationId xmlns:a16="http://schemas.microsoft.com/office/drawing/2014/main" id="{1A60DF58-093C-1A4E-A3BC-0A3EB775E020}"/>
                    </a:ext>
                  </a:extLst>
                </p:cNvPr>
                <p:cNvGrpSpPr/>
                <p:nvPr/>
              </p:nvGrpSpPr>
              <p:grpSpPr>
                <a:xfrm>
                  <a:off x="8113645" y="2808632"/>
                  <a:ext cx="1117351" cy="565252"/>
                  <a:chOff x="5258502" y="3213745"/>
                  <a:chExt cx="1117351" cy="952057"/>
                </a:xfrm>
              </p:grpSpPr>
              <p:cxnSp>
                <p:nvCxnSpPr>
                  <p:cNvPr id="499" name="Straight Connector 498">
                    <a:extLst>
                      <a:ext uri="{FF2B5EF4-FFF2-40B4-BE49-F238E27FC236}">
                        <a16:creationId xmlns:a16="http://schemas.microsoft.com/office/drawing/2014/main" id="{4510F21F-61C8-B24F-A446-33B46DB016CC}"/>
                      </a:ext>
                    </a:extLst>
                  </p:cNvPr>
                  <p:cNvCxnSpPr>
                    <a:cxnSpLocks/>
                  </p:cNvCxnSpPr>
                  <p:nvPr/>
                </p:nvCxnSpPr>
                <p:spPr>
                  <a:xfrm flipV="1">
                    <a:off x="5258502" y="3213745"/>
                    <a:ext cx="0" cy="952057"/>
                  </a:xfrm>
                  <a:prstGeom prst="line">
                    <a:avLst/>
                  </a:prstGeom>
                  <a:ln>
                    <a:solidFill>
                      <a:schemeClr val="bg1">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00" name="Rectangle 499">
                    <a:extLst>
                      <a:ext uri="{FF2B5EF4-FFF2-40B4-BE49-F238E27FC236}">
                        <a16:creationId xmlns:a16="http://schemas.microsoft.com/office/drawing/2014/main" id="{82912F81-1EB5-3341-9176-1B17D88BE705}"/>
                      </a:ext>
                    </a:extLst>
                  </p:cNvPr>
                  <p:cNvSpPr/>
                  <p:nvPr/>
                </p:nvSpPr>
                <p:spPr>
                  <a:xfrm>
                    <a:off x="5258850" y="3284728"/>
                    <a:ext cx="1117003" cy="622068"/>
                  </a:xfrm>
                  <a:prstGeom prst="rect">
                    <a:avLst/>
                  </a:prstGeom>
                </p:spPr>
                <p:txBody>
                  <a:bodyPr wrap="square">
                    <a:spAutoFit/>
                  </a:bodyPr>
                  <a:lstStyle/>
                  <a:p>
                    <a:pPr>
                      <a:spcBef>
                        <a:spcPts val="400"/>
                      </a:spcBef>
                      <a:spcAft>
                        <a:spcPts val="400"/>
                      </a:spcAft>
                      <a:buClr>
                        <a:schemeClr val="accent1"/>
                      </a:buClr>
                      <a:buSzPct val="90000"/>
                    </a:pPr>
                    <a:r>
                      <a:rPr lang="en-US" dirty="0">
                        <a:solidFill>
                          <a:schemeClr val="accent5">
                            <a:lumMod val="60000"/>
                            <a:lumOff val="40000"/>
                          </a:schemeClr>
                        </a:solidFill>
                      </a:rPr>
                      <a:t>adapts</a:t>
                    </a:r>
                  </a:p>
                </p:txBody>
              </p:sp>
            </p:grpSp>
            <p:grpSp>
              <p:nvGrpSpPr>
                <p:cNvPr id="492" name="Group 491">
                  <a:extLst>
                    <a:ext uri="{FF2B5EF4-FFF2-40B4-BE49-F238E27FC236}">
                      <a16:creationId xmlns:a16="http://schemas.microsoft.com/office/drawing/2014/main" id="{6FC19302-3E96-2641-8A71-300A13883AEA}"/>
                    </a:ext>
                  </a:extLst>
                </p:cNvPr>
                <p:cNvGrpSpPr/>
                <p:nvPr/>
              </p:nvGrpSpPr>
              <p:grpSpPr>
                <a:xfrm>
                  <a:off x="6263097" y="2822178"/>
                  <a:ext cx="1372260" cy="577647"/>
                  <a:chOff x="4032316" y="3136142"/>
                  <a:chExt cx="1372260" cy="972933"/>
                </a:xfrm>
              </p:grpSpPr>
              <p:cxnSp>
                <p:nvCxnSpPr>
                  <p:cNvPr id="497" name="Straight Connector 496">
                    <a:extLst>
                      <a:ext uri="{FF2B5EF4-FFF2-40B4-BE49-F238E27FC236}">
                        <a16:creationId xmlns:a16="http://schemas.microsoft.com/office/drawing/2014/main" id="{1A1AA832-3692-EA4D-9D08-049C5ACC746A}"/>
                      </a:ext>
                    </a:extLst>
                  </p:cNvPr>
                  <p:cNvCxnSpPr>
                    <a:cxnSpLocks/>
                  </p:cNvCxnSpPr>
                  <p:nvPr/>
                </p:nvCxnSpPr>
                <p:spPr>
                  <a:xfrm flipV="1">
                    <a:off x="5281034" y="3136142"/>
                    <a:ext cx="0" cy="972933"/>
                  </a:xfrm>
                  <a:prstGeom prst="line">
                    <a:avLst/>
                  </a:prstGeom>
                  <a:ln>
                    <a:solidFill>
                      <a:schemeClr val="bg1">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8" name="Rectangle 497">
                    <a:extLst>
                      <a:ext uri="{FF2B5EF4-FFF2-40B4-BE49-F238E27FC236}">
                        <a16:creationId xmlns:a16="http://schemas.microsoft.com/office/drawing/2014/main" id="{A4C91562-AC16-7B42-946F-2355C1AF44CE}"/>
                      </a:ext>
                    </a:extLst>
                  </p:cNvPr>
                  <p:cNvSpPr/>
                  <p:nvPr/>
                </p:nvSpPr>
                <p:spPr>
                  <a:xfrm>
                    <a:off x="4032316" y="3239599"/>
                    <a:ext cx="1372260" cy="622067"/>
                  </a:xfrm>
                  <a:prstGeom prst="rect">
                    <a:avLst/>
                  </a:prstGeom>
                </p:spPr>
                <p:txBody>
                  <a:bodyPr wrap="square">
                    <a:spAutoFit/>
                  </a:bodyPr>
                  <a:lstStyle/>
                  <a:p>
                    <a:pPr>
                      <a:spcBef>
                        <a:spcPts val="400"/>
                      </a:spcBef>
                      <a:spcAft>
                        <a:spcPts val="400"/>
                      </a:spcAft>
                      <a:buClr>
                        <a:schemeClr val="accent1"/>
                      </a:buClr>
                      <a:buSzPct val="90000"/>
                    </a:pPr>
                    <a:r>
                      <a:rPr lang="en-US" dirty="0">
                        <a:solidFill>
                          <a:schemeClr val="accent5">
                            <a:lumMod val="60000"/>
                            <a:lumOff val="40000"/>
                          </a:schemeClr>
                        </a:solidFill>
                      </a:rPr>
                      <a:t>observes</a:t>
                    </a:r>
                  </a:p>
                </p:txBody>
              </p:sp>
            </p:grpSp>
            <p:grpSp>
              <p:nvGrpSpPr>
                <p:cNvPr id="493" name="Group 492">
                  <a:extLst>
                    <a:ext uri="{FF2B5EF4-FFF2-40B4-BE49-F238E27FC236}">
                      <a16:creationId xmlns:a16="http://schemas.microsoft.com/office/drawing/2014/main" id="{8AEA2D73-E2DF-534A-B382-5AF713ED851F}"/>
                    </a:ext>
                  </a:extLst>
                </p:cNvPr>
                <p:cNvGrpSpPr/>
                <p:nvPr/>
              </p:nvGrpSpPr>
              <p:grpSpPr>
                <a:xfrm>
                  <a:off x="6578744" y="2171247"/>
                  <a:ext cx="2390052" cy="638658"/>
                  <a:chOff x="3801183" y="2408293"/>
                  <a:chExt cx="2390052" cy="638658"/>
                </a:xfrm>
              </p:grpSpPr>
              <p:sp>
                <p:nvSpPr>
                  <p:cNvPr id="495" name="Rectangle 494">
                    <a:extLst>
                      <a:ext uri="{FF2B5EF4-FFF2-40B4-BE49-F238E27FC236}">
                        <a16:creationId xmlns:a16="http://schemas.microsoft.com/office/drawing/2014/main" id="{E2B69F11-6A06-9F41-B7B2-568A0B9D7ADC}"/>
                      </a:ext>
                    </a:extLst>
                  </p:cNvPr>
                  <p:cNvSpPr/>
                  <p:nvPr/>
                </p:nvSpPr>
                <p:spPr bwMode="gray">
                  <a:xfrm>
                    <a:off x="3801183" y="2408293"/>
                    <a:ext cx="2382696" cy="63865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496" name="TextBox 495">
                    <a:extLst>
                      <a:ext uri="{FF2B5EF4-FFF2-40B4-BE49-F238E27FC236}">
                        <a16:creationId xmlns:a16="http://schemas.microsoft.com/office/drawing/2014/main" id="{1A8A7D63-1794-8C4F-AFA0-4B3AFE1CC3F1}"/>
                      </a:ext>
                    </a:extLst>
                  </p:cNvPr>
                  <p:cNvSpPr txBox="1"/>
                  <p:nvPr/>
                </p:nvSpPr>
                <p:spPr bwMode="gray">
                  <a:xfrm>
                    <a:off x="3878289" y="2560414"/>
                    <a:ext cx="2312946" cy="39963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solidFill>
                          <a:schemeClr val="accent5">
                            <a:lumMod val="60000"/>
                            <a:lumOff val="40000"/>
                          </a:schemeClr>
                        </a:solidFill>
                      </a:rPr>
                      <a:t>Adaptation Engine</a:t>
                    </a:r>
                  </a:p>
                </p:txBody>
              </p:sp>
            </p:grpSp>
            <p:sp>
              <p:nvSpPr>
                <p:cNvPr id="494" name="Rectangle 493">
                  <a:extLst>
                    <a:ext uri="{FF2B5EF4-FFF2-40B4-BE49-F238E27FC236}">
                      <a16:creationId xmlns:a16="http://schemas.microsoft.com/office/drawing/2014/main" id="{2FA9D446-E326-2940-B602-EB0E5BA6AE22}"/>
                    </a:ext>
                  </a:extLst>
                </p:cNvPr>
                <p:cNvSpPr/>
                <p:nvPr/>
              </p:nvSpPr>
              <p:spPr>
                <a:xfrm>
                  <a:off x="6300979" y="1976343"/>
                  <a:ext cx="2922066" cy="3364338"/>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60000"/>
                        <a:lumOff val="40000"/>
                      </a:schemeClr>
                    </a:solidFill>
                  </a:endParaRPr>
                </a:p>
              </p:txBody>
            </p:sp>
          </p:grpSp>
          <p:grpSp>
            <p:nvGrpSpPr>
              <p:cNvPr id="470" name="Group 469">
                <a:extLst>
                  <a:ext uri="{FF2B5EF4-FFF2-40B4-BE49-F238E27FC236}">
                    <a16:creationId xmlns:a16="http://schemas.microsoft.com/office/drawing/2014/main" id="{B1A0AD60-20EC-0148-88DE-8AA468B7EE11}"/>
                  </a:ext>
                </a:extLst>
              </p:cNvPr>
              <p:cNvGrpSpPr/>
              <p:nvPr/>
            </p:nvGrpSpPr>
            <p:grpSpPr>
              <a:xfrm>
                <a:off x="6913271" y="10616381"/>
                <a:ext cx="2964563" cy="2335240"/>
                <a:chOff x="7660929" y="2563010"/>
                <a:chExt cx="2964563" cy="2335240"/>
              </a:xfrm>
            </p:grpSpPr>
            <p:grpSp>
              <p:nvGrpSpPr>
                <p:cNvPr id="475" name="Group 474">
                  <a:extLst>
                    <a:ext uri="{FF2B5EF4-FFF2-40B4-BE49-F238E27FC236}">
                      <a16:creationId xmlns:a16="http://schemas.microsoft.com/office/drawing/2014/main" id="{61038992-F6B1-B446-A707-F8BB2F5212D5}"/>
                    </a:ext>
                  </a:extLst>
                </p:cNvPr>
                <p:cNvGrpSpPr/>
                <p:nvPr/>
              </p:nvGrpSpPr>
              <p:grpSpPr>
                <a:xfrm>
                  <a:off x="8368676" y="3971791"/>
                  <a:ext cx="1837372" cy="720266"/>
                  <a:chOff x="3738531" y="1552637"/>
                  <a:chExt cx="1837372" cy="720266"/>
                </a:xfrm>
              </p:grpSpPr>
              <p:sp>
                <p:nvSpPr>
                  <p:cNvPr id="486" name="Rectangle 485">
                    <a:extLst>
                      <a:ext uri="{FF2B5EF4-FFF2-40B4-BE49-F238E27FC236}">
                        <a16:creationId xmlns:a16="http://schemas.microsoft.com/office/drawing/2014/main" id="{25207593-C595-3E46-AA74-0B62B008C4BD}"/>
                      </a:ext>
                    </a:extLst>
                  </p:cNvPr>
                  <p:cNvSpPr/>
                  <p:nvPr/>
                </p:nvSpPr>
                <p:spPr bwMode="gray">
                  <a:xfrm>
                    <a:off x="3738531" y="1552637"/>
                    <a:ext cx="1837372" cy="720266"/>
                  </a:xfrm>
                  <a:prstGeom prst="rect">
                    <a:avLst/>
                  </a:prstGeom>
                  <a:solidFill>
                    <a:schemeClr val="bg2">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487" name="TextBox 486">
                    <a:extLst>
                      <a:ext uri="{FF2B5EF4-FFF2-40B4-BE49-F238E27FC236}">
                        <a16:creationId xmlns:a16="http://schemas.microsoft.com/office/drawing/2014/main" id="{D2493814-F4CA-1E47-845D-ACF21E541827}"/>
                      </a:ext>
                    </a:extLst>
                  </p:cNvPr>
                  <p:cNvSpPr txBox="1"/>
                  <p:nvPr/>
                </p:nvSpPr>
                <p:spPr bwMode="gray">
                  <a:xfrm>
                    <a:off x="3758879" y="1635844"/>
                    <a:ext cx="1775318" cy="472915"/>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2000" dirty="0"/>
                      <a:t>Managed resource</a:t>
                    </a:r>
                    <a:endParaRPr lang="en-US" sz="2400" dirty="0"/>
                  </a:p>
                </p:txBody>
              </p:sp>
            </p:grpSp>
            <p:grpSp>
              <p:nvGrpSpPr>
                <p:cNvPr id="476" name="Group 475">
                  <a:extLst>
                    <a:ext uri="{FF2B5EF4-FFF2-40B4-BE49-F238E27FC236}">
                      <a16:creationId xmlns:a16="http://schemas.microsoft.com/office/drawing/2014/main" id="{44AC1E80-A5A2-C74E-93BE-A0452D585FA3}"/>
                    </a:ext>
                  </a:extLst>
                </p:cNvPr>
                <p:cNvGrpSpPr/>
                <p:nvPr/>
              </p:nvGrpSpPr>
              <p:grpSpPr>
                <a:xfrm>
                  <a:off x="9508489" y="3395823"/>
                  <a:ext cx="1117003" cy="565252"/>
                  <a:chOff x="6653346" y="4202753"/>
                  <a:chExt cx="1117003" cy="952057"/>
                </a:xfrm>
              </p:grpSpPr>
              <p:cxnSp>
                <p:nvCxnSpPr>
                  <p:cNvPr id="484" name="Straight Connector 483">
                    <a:extLst>
                      <a:ext uri="{FF2B5EF4-FFF2-40B4-BE49-F238E27FC236}">
                        <a16:creationId xmlns:a16="http://schemas.microsoft.com/office/drawing/2014/main" id="{576DDC52-7CD7-ED49-AFD8-CE3F3F003214}"/>
                      </a:ext>
                    </a:extLst>
                  </p:cNvPr>
                  <p:cNvCxnSpPr>
                    <a:cxnSpLocks/>
                  </p:cNvCxnSpPr>
                  <p:nvPr/>
                </p:nvCxnSpPr>
                <p:spPr>
                  <a:xfrm flipV="1">
                    <a:off x="6653346" y="4202753"/>
                    <a:ext cx="0" cy="952057"/>
                  </a:xfrm>
                  <a:prstGeom prst="line">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85" name="Rectangle 484">
                    <a:extLst>
                      <a:ext uri="{FF2B5EF4-FFF2-40B4-BE49-F238E27FC236}">
                        <a16:creationId xmlns:a16="http://schemas.microsoft.com/office/drawing/2014/main" id="{F57D4E4D-AB59-264F-8836-D3657F5478AD}"/>
                      </a:ext>
                    </a:extLst>
                  </p:cNvPr>
                  <p:cNvSpPr/>
                  <p:nvPr/>
                </p:nvSpPr>
                <p:spPr>
                  <a:xfrm>
                    <a:off x="6653346" y="4392596"/>
                    <a:ext cx="1117003" cy="622068"/>
                  </a:xfrm>
                  <a:prstGeom prst="rect">
                    <a:avLst/>
                  </a:prstGeom>
                </p:spPr>
                <p:txBody>
                  <a:bodyPr wrap="square">
                    <a:spAutoFit/>
                  </a:bodyPr>
                  <a:lstStyle/>
                  <a:p>
                    <a:pPr>
                      <a:spcBef>
                        <a:spcPts val="400"/>
                      </a:spcBef>
                      <a:spcAft>
                        <a:spcPts val="400"/>
                      </a:spcAft>
                      <a:buClr>
                        <a:schemeClr val="accent1"/>
                      </a:buClr>
                      <a:buSzPct val="90000"/>
                    </a:pPr>
                    <a:r>
                      <a:rPr lang="en-US" dirty="0"/>
                      <a:t>adapts</a:t>
                    </a:r>
                  </a:p>
                </p:txBody>
              </p:sp>
            </p:grpSp>
            <p:grpSp>
              <p:nvGrpSpPr>
                <p:cNvPr id="477" name="Group 476">
                  <a:extLst>
                    <a:ext uri="{FF2B5EF4-FFF2-40B4-BE49-F238E27FC236}">
                      <a16:creationId xmlns:a16="http://schemas.microsoft.com/office/drawing/2014/main" id="{7EAA7761-AB3B-914F-A86E-A6F7EF5A46E6}"/>
                    </a:ext>
                  </a:extLst>
                </p:cNvPr>
                <p:cNvGrpSpPr/>
                <p:nvPr/>
              </p:nvGrpSpPr>
              <p:grpSpPr>
                <a:xfrm>
                  <a:off x="7660929" y="3395825"/>
                  <a:ext cx="1372260" cy="577647"/>
                  <a:chOff x="5430148" y="4102339"/>
                  <a:chExt cx="1372260" cy="972933"/>
                </a:xfrm>
              </p:grpSpPr>
              <p:cxnSp>
                <p:nvCxnSpPr>
                  <p:cNvPr id="482" name="Straight Connector 481">
                    <a:extLst>
                      <a:ext uri="{FF2B5EF4-FFF2-40B4-BE49-F238E27FC236}">
                        <a16:creationId xmlns:a16="http://schemas.microsoft.com/office/drawing/2014/main" id="{622E7D43-7C63-6541-A501-CE88516E6D4B}"/>
                      </a:ext>
                    </a:extLst>
                  </p:cNvPr>
                  <p:cNvCxnSpPr>
                    <a:cxnSpLocks/>
                  </p:cNvCxnSpPr>
                  <p:nvPr/>
                </p:nvCxnSpPr>
                <p:spPr>
                  <a:xfrm flipV="1">
                    <a:off x="6670399" y="4102339"/>
                    <a:ext cx="0" cy="972933"/>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83" name="Rectangle 482">
                    <a:extLst>
                      <a:ext uri="{FF2B5EF4-FFF2-40B4-BE49-F238E27FC236}">
                        <a16:creationId xmlns:a16="http://schemas.microsoft.com/office/drawing/2014/main" id="{C92C1BF3-117E-3D48-9B85-2F43AA9E5D8D}"/>
                      </a:ext>
                    </a:extLst>
                  </p:cNvPr>
                  <p:cNvSpPr/>
                  <p:nvPr/>
                </p:nvSpPr>
                <p:spPr>
                  <a:xfrm>
                    <a:off x="5430148" y="4347712"/>
                    <a:ext cx="1372260" cy="622067"/>
                  </a:xfrm>
                  <a:prstGeom prst="rect">
                    <a:avLst/>
                  </a:prstGeom>
                </p:spPr>
                <p:txBody>
                  <a:bodyPr wrap="square">
                    <a:spAutoFit/>
                  </a:bodyPr>
                  <a:lstStyle/>
                  <a:p>
                    <a:pPr>
                      <a:spcBef>
                        <a:spcPts val="400"/>
                      </a:spcBef>
                      <a:spcAft>
                        <a:spcPts val="400"/>
                      </a:spcAft>
                      <a:buClr>
                        <a:schemeClr val="accent1"/>
                      </a:buClr>
                      <a:buSzPct val="90000"/>
                    </a:pPr>
                    <a:r>
                      <a:rPr lang="en-US" dirty="0"/>
                      <a:t>observes</a:t>
                    </a:r>
                  </a:p>
                </p:txBody>
              </p:sp>
            </p:grpSp>
            <p:grpSp>
              <p:nvGrpSpPr>
                <p:cNvPr id="478" name="Group 477">
                  <a:extLst>
                    <a:ext uri="{FF2B5EF4-FFF2-40B4-BE49-F238E27FC236}">
                      <a16:creationId xmlns:a16="http://schemas.microsoft.com/office/drawing/2014/main" id="{BFD247C2-F1A3-8C48-9294-A7CBB9088ED1}"/>
                    </a:ext>
                  </a:extLst>
                </p:cNvPr>
                <p:cNvGrpSpPr/>
                <p:nvPr/>
              </p:nvGrpSpPr>
              <p:grpSpPr>
                <a:xfrm>
                  <a:off x="8034354" y="2757166"/>
                  <a:ext cx="2312946" cy="638658"/>
                  <a:chOff x="5256793" y="2994212"/>
                  <a:chExt cx="2312946" cy="638658"/>
                </a:xfrm>
              </p:grpSpPr>
              <p:sp>
                <p:nvSpPr>
                  <p:cNvPr id="480" name="Rectangle 479">
                    <a:extLst>
                      <a:ext uri="{FF2B5EF4-FFF2-40B4-BE49-F238E27FC236}">
                        <a16:creationId xmlns:a16="http://schemas.microsoft.com/office/drawing/2014/main" id="{231B8B4A-C9B1-D24A-9AA2-8E80E03F0916}"/>
                      </a:ext>
                    </a:extLst>
                  </p:cNvPr>
                  <p:cNvSpPr/>
                  <p:nvPr/>
                </p:nvSpPr>
                <p:spPr bwMode="gray">
                  <a:xfrm>
                    <a:off x="5256793" y="2994212"/>
                    <a:ext cx="2312946" cy="6386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accent5">
                          <a:lumMod val="60000"/>
                          <a:lumOff val="40000"/>
                        </a:schemeClr>
                      </a:solidFill>
                    </a:endParaRPr>
                  </a:p>
                </p:txBody>
              </p:sp>
              <p:sp>
                <p:nvSpPr>
                  <p:cNvPr id="481" name="TextBox 480">
                    <a:extLst>
                      <a:ext uri="{FF2B5EF4-FFF2-40B4-BE49-F238E27FC236}">
                        <a16:creationId xmlns:a16="http://schemas.microsoft.com/office/drawing/2014/main" id="{1A5A6E8B-4C61-CD45-9EA5-2671E59C25DE}"/>
                      </a:ext>
                    </a:extLst>
                  </p:cNvPr>
                  <p:cNvSpPr txBox="1"/>
                  <p:nvPr/>
                </p:nvSpPr>
                <p:spPr bwMode="gray">
                  <a:xfrm>
                    <a:off x="5256793" y="3156485"/>
                    <a:ext cx="2312946" cy="39963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Adaptation Engine</a:t>
                    </a:r>
                  </a:p>
                </p:txBody>
              </p:sp>
            </p:grpSp>
            <p:sp>
              <p:nvSpPr>
                <p:cNvPr id="479" name="Rectangle 478">
                  <a:extLst>
                    <a:ext uri="{FF2B5EF4-FFF2-40B4-BE49-F238E27FC236}">
                      <a16:creationId xmlns:a16="http://schemas.microsoft.com/office/drawing/2014/main" id="{5CDF3016-89F1-7743-BE0C-32402D42BA8D}"/>
                    </a:ext>
                  </a:extLst>
                </p:cNvPr>
                <p:cNvSpPr/>
                <p:nvPr/>
              </p:nvSpPr>
              <p:spPr>
                <a:xfrm>
                  <a:off x="7697527" y="2563010"/>
                  <a:ext cx="2922066" cy="233524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71" name="Group 470">
                <a:extLst>
                  <a:ext uri="{FF2B5EF4-FFF2-40B4-BE49-F238E27FC236}">
                    <a16:creationId xmlns:a16="http://schemas.microsoft.com/office/drawing/2014/main" id="{6DE2C6FB-6846-0A4F-A4D5-24FF0473FF2C}"/>
                  </a:ext>
                </a:extLst>
              </p:cNvPr>
              <p:cNvGrpSpPr/>
              <p:nvPr/>
            </p:nvGrpSpPr>
            <p:grpSpPr>
              <a:xfrm>
                <a:off x="7378699" y="8297031"/>
                <a:ext cx="1511560" cy="2313992"/>
                <a:chOff x="731103" y="1324637"/>
                <a:chExt cx="1511560" cy="2313992"/>
              </a:xfrm>
            </p:grpSpPr>
            <p:sp>
              <p:nvSpPr>
                <p:cNvPr id="473" name="TextBox 472">
                  <a:extLst>
                    <a:ext uri="{FF2B5EF4-FFF2-40B4-BE49-F238E27FC236}">
                      <a16:creationId xmlns:a16="http://schemas.microsoft.com/office/drawing/2014/main" id="{BBEA0CAD-0B23-9145-9E67-FD4D23FCD479}"/>
                    </a:ext>
                  </a:extLst>
                </p:cNvPr>
                <p:cNvSpPr txBox="1"/>
                <p:nvPr/>
              </p:nvSpPr>
              <p:spPr bwMode="gray">
                <a:xfrm>
                  <a:off x="733984" y="1626140"/>
                  <a:ext cx="1454699" cy="757377"/>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1600" dirty="0">
                      <a:solidFill>
                        <a:schemeClr val="accent5">
                          <a:lumMod val="60000"/>
                          <a:lumOff val="40000"/>
                        </a:schemeClr>
                      </a:solidFill>
                    </a:rPr>
                    <a:t>Real system </a:t>
                  </a:r>
                </a:p>
                <a:p>
                  <a:pPr algn="ctr">
                    <a:spcBef>
                      <a:spcPts val="400"/>
                    </a:spcBef>
                    <a:spcAft>
                      <a:spcPts val="400"/>
                    </a:spcAft>
                    <a:buClr>
                      <a:schemeClr val="accent1"/>
                    </a:buClr>
                    <a:buSzPct val="90000"/>
                  </a:pPr>
                  <a:r>
                    <a:rPr lang="en-US" sz="1600" dirty="0">
                      <a:solidFill>
                        <a:schemeClr val="accent5">
                          <a:lumMod val="60000"/>
                          <a:lumOff val="40000"/>
                        </a:schemeClr>
                      </a:solidFill>
                    </a:rPr>
                    <a:t>or</a:t>
                  </a:r>
                </a:p>
                <a:p>
                  <a:pPr algn="ctr">
                    <a:spcBef>
                      <a:spcPts val="400"/>
                    </a:spcBef>
                    <a:spcAft>
                      <a:spcPts val="400"/>
                    </a:spcAft>
                    <a:buClr>
                      <a:schemeClr val="accent1"/>
                    </a:buClr>
                    <a:buSzPct val="90000"/>
                  </a:pPr>
                  <a:r>
                    <a:rPr lang="en-US" sz="1600" dirty="0">
                      <a:solidFill>
                        <a:schemeClr val="accent5">
                          <a:lumMod val="60000"/>
                          <a:lumOff val="40000"/>
                        </a:schemeClr>
                      </a:solidFill>
                    </a:rPr>
                    <a:t> Simulator</a:t>
                  </a:r>
                </a:p>
              </p:txBody>
            </p:sp>
            <p:sp>
              <p:nvSpPr>
                <p:cNvPr id="474" name="Freeform 473">
                  <a:extLst>
                    <a:ext uri="{FF2B5EF4-FFF2-40B4-BE49-F238E27FC236}">
                      <a16:creationId xmlns:a16="http://schemas.microsoft.com/office/drawing/2014/main" id="{2529AB45-A07A-BA42-8DBC-5DA28BA1AB3C}"/>
                    </a:ext>
                  </a:extLst>
                </p:cNvPr>
                <p:cNvSpPr/>
                <p:nvPr/>
              </p:nvSpPr>
              <p:spPr>
                <a:xfrm>
                  <a:off x="731103" y="1324637"/>
                  <a:ext cx="1511560" cy="2313992"/>
                </a:xfrm>
                <a:custGeom>
                  <a:avLst/>
                  <a:gdLst>
                    <a:gd name="connsiteX0" fmla="*/ 111968 w 1511560"/>
                    <a:gd name="connsiteY0" fmla="*/ 1660849 h 2313992"/>
                    <a:gd name="connsiteX1" fmla="*/ 261258 w 1511560"/>
                    <a:gd name="connsiteY1" fmla="*/ 1679511 h 2313992"/>
                    <a:gd name="connsiteX2" fmla="*/ 485192 w 1511560"/>
                    <a:gd name="connsiteY2" fmla="*/ 1623527 h 2313992"/>
                    <a:gd name="connsiteX3" fmla="*/ 597160 w 1511560"/>
                    <a:gd name="connsiteY3" fmla="*/ 1604866 h 2313992"/>
                    <a:gd name="connsiteX4" fmla="*/ 709127 w 1511560"/>
                    <a:gd name="connsiteY4" fmla="*/ 1567543 h 2313992"/>
                    <a:gd name="connsiteX5" fmla="*/ 765111 w 1511560"/>
                    <a:gd name="connsiteY5" fmla="*/ 1548882 h 2313992"/>
                    <a:gd name="connsiteX6" fmla="*/ 839756 w 1511560"/>
                    <a:gd name="connsiteY6" fmla="*/ 1530221 h 2313992"/>
                    <a:gd name="connsiteX7" fmla="*/ 1082351 w 1511560"/>
                    <a:gd name="connsiteY7" fmla="*/ 1455576 h 2313992"/>
                    <a:gd name="connsiteX8" fmla="*/ 1212980 w 1511560"/>
                    <a:gd name="connsiteY8" fmla="*/ 1362270 h 2313992"/>
                    <a:gd name="connsiteX9" fmla="*/ 1324947 w 1511560"/>
                    <a:gd name="connsiteY9" fmla="*/ 1306286 h 2313992"/>
                    <a:gd name="connsiteX10" fmla="*/ 1399592 w 1511560"/>
                    <a:gd name="connsiteY10" fmla="*/ 1231641 h 2313992"/>
                    <a:gd name="connsiteX11" fmla="*/ 1436915 w 1511560"/>
                    <a:gd name="connsiteY11" fmla="*/ 1194319 h 2313992"/>
                    <a:gd name="connsiteX12" fmla="*/ 1474237 w 1511560"/>
                    <a:gd name="connsiteY12" fmla="*/ 1082351 h 2313992"/>
                    <a:gd name="connsiteX13" fmla="*/ 1511560 w 1511560"/>
                    <a:gd name="connsiteY13" fmla="*/ 933062 h 2313992"/>
                    <a:gd name="connsiteX14" fmla="*/ 1492898 w 1511560"/>
                    <a:gd name="connsiteY14" fmla="*/ 317241 h 2313992"/>
                    <a:gd name="connsiteX15" fmla="*/ 1474237 w 1511560"/>
                    <a:gd name="connsiteY15" fmla="*/ 242596 h 2313992"/>
                    <a:gd name="connsiteX16" fmla="*/ 1436915 w 1511560"/>
                    <a:gd name="connsiteY16" fmla="*/ 130629 h 2313992"/>
                    <a:gd name="connsiteX17" fmla="*/ 1343609 w 1511560"/>
                    <a:gd name="connsiteY17" fmla="*/ 55984 h 2313992"/>
                    <a:gd name="connsiteX18" fmla="*/ 1082351 w 1511560"/>
                    <a:gd name="connsiteY18" fmla="*/ 0 h 2313992"/>
                    <a:gd name="connsiteX19" fmla="*/ 298580 w 1511560"/>
                    <a:gd name="connsiteY19" fmla="*/ 18662 h 2313992"/>
                    <a:gd name="connsiteX20" fmla="*/ 242596 w 1511560"/>
                    <a:gd name="connsiteY20" fmla="*/ 37323 h 2313992"/>
                    <a:gd name="connsiteX21" fmla="*/ 130629 w 1511560"/>
                    <a:gd name="connsiteY21" fmla="*/ 111968 h 2313992"/>
                    <a:gd name="connsiteX22" fmla="*/ 93307 w 1511560"/>
                    <a:gd name="connsiteY22" fmla="*/ 167951 h 2313992"/>
                    <a:gd name="connsiteX23" fmla="*/ 37323 w 1511560"/>
                    <a:gd name="connsiteY23" fmla="*/ 279919 h 2313992"/>
                    <a:gd name="connsiteX24" fmla="*/ 0 w 1511560"/>
                    <a:gd name="connsiteY24" fmla="*/ 615821 h 2313992"/>
                    <a:gd name="connsiteX25" fmla="*/ 18662 w 1511560"/>
                    <a:gd name="connsiteY25" fmla="*/ 951723 h 2313992"/>
                    <a:gd name="connsiteX26" fmla="*/ 37323 w 1511560"/>
                    <a:gd name="connsiteY26" fmla="*/ 1007707 h 2313992"/>
                    <a:gd name="connsiteX27" fmla="*/ 74645 w 1511560"/>
                    <a:gd name="connsiteY27" fmla="*/ 1212980 h 2313992"/>
                    <a:gd name="connsiteX28" fmla="*/ 111968 w 1511560"/>
                    <a:gd name="connsiteY28" fmla="*/ 1324947 h 2313992"/>
                    <a:gd name="connsiteX29" fmla="*/ 186613 w 1511560"/>
                    <a:gd name="connsiteY29" fmla="*/ 1511560 h 2313992"/>
                    <a:gd name="connsiteX30" fmla="*/ 223935 w 1511560"/>
                    <a:gd name="connsiteY30" fmla="*/ 1586205 h 2313992"/>
                    <a:gd name="connsiteX31" fmla="*/ 261258 w 1511560"/>
                    <a:gd name="connsiteY31" fmla="*/ 1642188 h 2313992"/>
                    <a:gd name="connsiteX32" fmla="*/ 317241 w 1511560"/>
                    <a:gd name="connsiteY32" fmla="*/ 1754156 h 2313992"/>
                    <a:gd name="connsiteX33" fmla="*/ 410547 w 1511560"/>
                    <a:gd name="connsiteY33" fmla="*/ 1828800 h 2313992"/>
                    <a:gd name="connsiteX34" fmla="*/ 485192 w 1511560"/>
                    <a:gd name="connsiteY34" fmla="*/ 1922107 h 2313992"/>
                    <a:gd name="connsiteX35" fmla="*/ 522515 w 1511560"/>
                    <a:gd name="connsiteY35" fmla="*/ 1959429 h 2313992"/>
                    <a:gd name="connsiteX36" fmla="*/ 559837 w 1511560"/>
                    <a:gd name="connsiteY36" fmla="*/ 2071396 h 2313992"/>
                    <a:gd name="connsiteX37" fmla="*/ 578498 w 1511560"/>
                    <a:gd name="connsiteY37" fmla="*/ 2127380 h 2313992"/>
                    <a:gd name="connsiteX38" fmla="*/ 615821 w 1511560"/>
                    <a:gd name="connsiteY38" fmla="*/ 2164703 h 2313992"/>
                    <a:gd name="connsiteX39" fmla="*/ 653143 w 1511560"/>
                    <a:gd name="connsiteY39" fmla="*/ 2313992 h 231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11560" h="2313992">
                      <a:moveTo>
                        <a:pt x="111968" y="1660849"/>
                      </a:moveTo>
                      <a:cubicBezTo>
                        <a:pt x="161731" y="1667070"/>
                        <a:pt x="211107" y="1679511"/>
                        <a:pt x="261258" y="1679511"/>
                      </a:cubicBezTo>
                      <a:cubicBezTo>
                        <a:pt x="306484" y="1679511"/>
                        <a:pt x="456112" y="1630238"/>
                        <a:pt x="485192" y="1623527"/>
                      </a:cubicBezTo>
                      <a:cubicBezTo>
                        <a:pt x="522061" y="1615019"/>
                        <a:pt x="559837" y="1611086"/>
                        <a:pt x="597160" y="1604866"/>
                      </a:cubicBezTo>
                      <a:lnTo>
                        <a:pt x="709127" y="1567543"/>
                      </a:lnTo>
                      <a:cubicBezTo>
                        <a:pt x="727788" y="1561323"/>
                        <a:pt x="746028" y="1553653"/>
                        <a:pt x="765111" y="1548882"/>
                      </a:cubicBezTo>
                      <a:cubicBezTo>
                        <a:pt x="789993" y="1542662"/>
                        <a:pt x="815243" y="1537764"/>
                        <a:pt x="839756" y="1530221"/>
                      </a:cubicBezTo>
                      <a:cubicBezTo>
                        <a:pt x="1117502" y="1444761"/>
                        <a:pt x="913314" y="1497835"/>
                        <a:pt x="1082351" y="1455576"/>
                      </a:cubicBezTo>
                      <a:cubicBezTo>
                        <a:pt x="1125894" y="1424474"/>
                        <a:pt x="1167095" y="1389801"/>
                        <a:pt x="1212980" y="1362270"/>
                      </a:cubicBezTo>
                      <a:cubicBezTo>
                        <a:pt x="1323361" y="1296042"/>
                        <a:pt x="1214835" y="1400668"/>
                        <a:pt x="1324947" y="1306286"/>
                      </a:cubicBezTo>
                      <a:cubicBezTo>
                        <a:pt x="1351664" y="1283386"/>
                        <a:pt x="1374710" y="1256523"/>
                        <a:pt x="1399592" y="1231641"/>
                      </a:cubicBezTo>
                      <a:lnTo>
                        <a:pt x="1436915" y="1194319"/>
                      </a:lnTo>
                      <a:cubicBezTo>
                        <a:pt x="1449356" y="1156996"/>
                        <a:pt x="1464695" y="1120518"/>
                        <a:pt x="1474237" y="1082351"/>
                      </a:cubicBezTo>
                      <a:lnTo>
                        <a:pt x="1511560" y="933062"/>
                      </a:lnTo>
                      <a:cubicBezTo>
                        <a:pt x="1505339" y="727788"/>
                        <a:pt x="1503983" y="522310"/>
                        <a:pt x="1492898" y="317241"/>
                      </a:cubicBezTo>
                      <a:cubicBezTo>
                        <a:pt x="1491514" y="291631"/>
                        <a:pt x="1481607" y="267162"/>
                        <a:pt x="1474237" y="242596"/>
                      </a:cubicBezTo>
                      <a:cubicBezTo>
                        <a:pt x="1462933" y="204914"/>
                        <a:pt x="1464734" y="158447"/>
                        <a:pt x="1436915" y="130629"/>
                      </a:cubicBezTo>
                      <a:cubicBezTo>
                        <a:pt x="1405896" y="99611"/>
                        <a:pt x="1385979" y="74815"/>
                        <a:pt x="1343609" y="55984"/>
                      </a:cubicBezTo>
                      <a:cubicBezTo>
                        <a:pt x="1239562" y="9741"/>
                        <a:pt x="1199932" y="14698"/>
                        <a:pt x="1082351" y="0"/>
                      </a:cubicBezTo>
                      <a:cubicBezTo>
                        <a:pt x="821094" y="6221"/>
                        <a:pt x="559653" y="7059"/>
                        <a:pt x="298580" y="18662"/>
                      </a:cubicBezTo>
                      <a:cubicBezTo>
                        <a:pt x="278929" y="19535"/>
                        <a:pt x="259791" y="27770"/>
                        <a:pt x="242596" y="37323"/>
                      </a:cubicBezTo>
                      <a:cubicBezTo>
                        <a:pt x="203385" y="59107"/>
                        <a:pt x="130629" y="111968"/>
                        <a:pt x="130629" y="111968"/>
                      </a:cubicBezTo>
                      <a:cubicBezTo>
                        <a:pt x="118188" y="130629"/>
                        <a:pt x="103337" y="147891"/>
                        <a:pt x="93307" y="167951"/>
                      </a:cubicBezTo>
                      <a:cubicBezTo>
                        <a:pt x="16043" y="322477"/>
                        <a:pt x="144285" y="119473"/>
                        <a:pt x="37323" y="279919"/>
                      </a:cubicBezTo>
                      <a:cubicBezTo>
                        <a:pt x="11006" y="411506"/>
                        <a:pt x="0" y="447075"/>
                        <a:pt x="0" y="615821"/>
                      </a:cubicBezTo>
                      <a:cubicBezTo>
                        <a:pt x="0" y="727961"/>
                        <a:pt x="8030" y="840088"/>
                        <a:pt x="18662" y="951723"/>
                      </a:cubicBezTo>
                      <a:cubicBezTo>
                        <a:pt x="20527" y="971305"/>
                        <a:pt x="33056" y="988505"/>
                        <a:pt x="37323" y="1007707"/>
                      </a:cubicBezTo>
                      <a:cubicBezTo>
                        <a:pt x="54390" y="1084512"/>
                        <a:pt x="54270" y="1138274"/>
                        <a:pt x="74645" y="1212980"/>
                      </a:cubicBezTo>
                      <a:cubicBezTo>
                        <a:pt x="84996" y="1250935"/>
                        <a:pt x="102426" y="1286780"/>
                        <a:pt x="111968" y="1324947"/>
                      </a:cubicBezTo>
                      <a:cubicBezTo>
                        <a:pt x="153557" y="1491306"/>
                        <a:pt x="113019" y="1437966"/>
                        <a:pt x="186613" y="1511560"/>
                      </a:cubicBezTo>
                      <a:cubicBezTo>
                        <a:pt x="199054" y="1536442"/>
                        <a:pt x="210133" y="1562052"/>
                        <a:pt x="223935" y="1586205"/>
                      </a:cubicBezTo>
                      <a:cubicBezTo>
                        <a:pt x="235062" y="1605678"/>
                        <a:pt x="251228" y="1622128"/>
                        <a:pt x="261258" y="1642188"/>
                      </a:cubicBezTo>
                      <a:cubicBezTo>
                        <a:pt x="307249" y="1734169"/>
                        <a:pt x="245933" y="1665022"/>
                        <a:pt x="317241" y="1754156"/>
                      </a:cubicBezTo>
                      <a:cubicBezTo>
                        <a:pt x="357290" y="1804217"/>
                        <a:pt x="356666" y="1785695"/>
                        <a:pt x="410547" y="1828800"/>
                      </a:cubicBezTo>
                      <a:cubicBezTo>
                        <a:pt x="460614" y="1868854"/>
                        <a:pt x="442081" y="1868218"/>
                        <a:pt x="485192" y="1922107"/>
                      </a:cubicBezTo>
                      <a:cubicBezTo>
                        <a:pt x="496183" y="1935846"/>
                        <a:pt x="510074" y="1946988"/>
                        <a:pt x="522515" y="1959429"/>
                      </a:cubicBezTo>
                      <a:lnTo>
                        <a:pt x="559837" y="2071396"/>
                      </a:lnTo>
                      <a:cubicBezTo>
                        <a:pt x="566057" y="2090057"/>
                        <a:pt x="564589" y="2113471"/>
                        <a:pt x="578498" y="2127380"/>
                      </a:cubicBezTo>
                      <a:lnTo>
                        <a:pt x="615821" y="2164703"/>
                      </a:lnTo>
                      <a:cubicBezTo>
                        <a:pt x="657077" y="2288472"/>
                        <a:pt x="653143" y="2237329"/>
                        <a:pt x="653143" y="2313992"/>
                      </a:cubicBezTo>
                    </a:path>
                  </a:pathLst>
                </a:cu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60000"/>
                        <a:lumOff val="40000"/>
                      </a:schemeClr>
                    </a:solidFill>
                  </a:endParaRPr>
                </a:p>
              </p:txBody>
            </p:sp>
          </p:grpSp>
          <p:sp>
            <p:nvSpPr>
              <p:cNvPr id="472" name="Freeform 471">
                <a:extLst>
                  <a:ext uri="{FF2B5EF4-FFF2-40B4-BE49-F238E27FC236}">
                    <a16:creationId xmlns:a16="http://schemas.microsoft.com/office/drawing/2014/main" id="{FAAE924B-6C9F-8C40-8790-E37766FE8D77}"/>
                  </a:ext>
                </a:extLst>
              </p:cNvPr>
              <p:cNvSpPr/>
              <p:nvPr/>
            </p:nvSpPr>
            <p:spPr>
              <a:xfrm>
                <a:off x="14218258" y="10061647"/>
                <a:ext cx="2600862" cy="949430"/>
              </a:xfrm>
              <a:custGeom>
                <a:avLst/>
                <a:gdLst>
                  <a:gd name="connsiteX0" fmla="*/ 0 w 3884983"/>
                  <a:gd name="connsiteY0" fmla="*/ 1217007 h 1552909"/>
                  <a:gd name="connsiteX1" fmla="*/ 186613 w 3884983"/>
                  <a:gd name="connsiteY1" fmla="*/ 1347635 h 1552909"/>
                  <a:gd name="connsiteX2" fmla="*/ 279919 w 3884983"/>
                  <a:gd name="connsiteY2" fmla="*/ 1384958 h 1552909"/>
                  <a:gd name="connsiteX3" fmla="*/ 578498 w 3884983"/>
                  <a:gd name="connsiteY3" fmla="*/ 1496925 h 1552909"/>
                  <a:gd name="connsiteX4" fmla="*/ 839755 w 3884983"/>
                  <a:gd name="connsiteY4" fmla="*/ 1515586 h 1552909"/>
                  <a:gd name="connsiteX5" fmla="*/ 1436915 w 3884983"/>
                  <a:gd name="connsiteY5" fmla="*/ 1552909 h 1552909"/>
                  <a:gd name="connsiteX6" fmla="*/ 2146041 w 3884983"/>
                  <a:gd name="connsiteY6" fmla="*/ 1534247 h 1552909"/>
                  <a:gd name="connsiteX7" fmla="*/ 2463282 w 3884983"/>
                  <a:gd name="connsiteY7" fmla="*/ 1515586 h 1552909"/>
                  <a:gd name="connsiteX8" fmla="*/ 2948474 w 3884983"/>
                  <a:gd name="connsiteY8" fmla="*/ 1478264 h 1552909"/>
                  <a:gd name="connsiteX9" fmla="*/ 3601617 w 3884983"/>
                  <a:gd name="connsiteY9" fmla="*/ 1328974 h 1552909"/>
                  <a:gd name="connsiteX10" fmla="*/ 3713584 w 3884983"/>
                  <a:gd name="connsiteY10" fmla="*/ 1272990 h 1552909"/>
                  <a:gd name="connsiteX11" fmla="*/ 3862874 w 3884983"/>
                  <a:gd name="connsiteY11" fmla="*/ 1123700 h 1552909"/>
                  <a:gd name="connsiteX12" fmla="*/ 3825551 w 3884983"/>
                  <a:gd name="connsiteY12" fmla="*/ 769137 h 1552909"/>
                  <a:gd name="connsiteX13" fmla="*/ 3769568 w 3884983"/>
                  <a:gd name="connsiteY13" fmla="*/ 675831 h 1552909"/>
                  <a:gd name="connsiteX14" fmla="*/ 3694923 w 3884983"/>
                  <a:gd name="connsiteY14" fmla="*/ 507880 h 1552909"/>
                  <a:gd name="connsiteX15" fmla="*/ 3489649 w 3884983"/>
                  <a:gd name="connsiteY15" fmla="*/ 321268 h 1552909"/>
                  <a:gd name="connsiteX16" fmla="*/ 3097764 w 3884983"/>
                  <a:gd name="connsiteY16" fmla="*/ 115994 h 1552909"/>
                  <a:gd name="connsiteX17" fmla="*/ 2948474 w 3884983"/>
                  <a:gd name="connsiteY17" fmla="*/ 97333 h 1552909"/>
                  <a:gd name="connsiteX18" fmla="*/ 2799184 w 3884983"/>
                  <a:gd name="connsiteY18" fmla="*/ 60011 h 1552909"/>
                  <a:gd name="connsiteX19" fmla="*/ 2015413 w 3884983"/>
                  <a:gd name="connsiteY19" fmla="*/ 41349 h 1552909"/>
                  <a:gd name="connsiteX20" fmla="*/ 522515 w 3884983"/>
                  <a:gd name="connsiteY20" fmla="*/ 41349 h 1552909"/>
                  <a:gd name="connsiteX21" fmla="*/ 429208 w 3884983"/>
                  <a:gd name="connsiteY21" fmla="*/ 78672 h 1552909"/>
                  <a:gd name="connsiteX22" fmla="*/ 317241 w 3884983"/>
                  <a:gd name="connsiteY22" fmla="*/ 115994 h 1552909"/>
                  <a:gd name="connsiteX23" fmla="*/ 223935 w 3884983"/>
                  <a:gd name="connsiteY23" fmla="*/ 190639 h 1552909"/>
                  <a:gd name="connsiteX24" fmla="*/ 130629 w 3884983"/>
                  <a:gd name="connsiteY24" fmla="*/ 321268 h 1552909"/>
                  <a:gd name="connsiteX25" fmla="*/ 93306 w 3884983"/>
                  <a:gd name="connsiteY25" fmla="*/ 451896 h 1552909"/>
                  <a:gd name="connsiteX26" fmla="*/ 149290 w 3884983"/>
                  <a:gd name="connsiteY26" fmla="*/ 899766 h 1552909"/>
                  <a:gd name="connsiteX27" fmla="*/ 167951 w 3884983"/>
                  <a:gd name="connsiteY27" fmla="*/ 974411 h 1552909"/>
                  <a:gd name="connsiteX28" fmla="*/ 242596 w 3884983"/>
                  <a:gd name="connsiteY28" fmla="*/ 1049056 h 1552909"/>
                  <a:gd name="connsiteX29" fmla="*/ 279919 w 3884983"/>
                  <a:gd name="connsiteY29" fmla="*/ 1123700 h 1552909"/>
                  <a:gd name="connsiteX30" fmla="*/ 429208 w 3884983"/>
                  <a:gd name="connsiteY30" fmla="*/ 1235668 h 1552909"/>
                  <a:gd name="connsiteX31" fmla="*/ 634482 w 3884983"/>
                  <a:gd name="connsiteY31" fmla="*/ 1347635 h 1552909"/>
                  <a:gd name="connsiteX32" fmla="*/ 727788 w 3884983"/>
                  <a:gd name="connsiteY32" fmla="*/ 1384958 h 1552909"/>
                  <a:gd name="connsiteX33" fmla="*/ 895739 w 3884983"/>
                  <a:gd name="connsiteY33" fmla="*/ 1459602 h 1552909"/>
                  <a:gd name="connsiteX34" fmla="*/ 1343608 w 3884983"/>
                  <a:gd name="connsiteY34" fmla="*/ 1478264 h 155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884983" h="1552909">
                    <a:moveTo>
                      <a:pt x="0" y="1217007"/>
                    </a:moveTo>
                    <a:cubicBezTo>
                      <a:pt x="62204" y="1260550"/>
                      <a:pt x="121504" y="1308569"/>
                      <a:pt x="186613" y="1347635"/>
                    </a:cubicBezTo>
                    <a:cubicBezTo>
                      <a:pt x="215337" y="1364870"/>
                      <a:pt x="249424" y="1371096"/>
                      <a:pt x="279919" y="1384958"/>
                    </a:cubicBezTo>
                    <a:cubicBezTo>
                      <a:pt x="409391" y="1443809"/>
                      <a:pt x="415077" y="1469688"/>
                      <a:pt x="578498" y="1496925"/>
                    </a:cubicBezTo>
                    <a:cubicBezTo>
                      <a:pt x="664618" y="1511278"/>
                      <a:pt x="752705" y="1508890"/>
                      <a:pt x="839755" y="1515586"/>
                    </a:cubicBezTo>
                    <a:cubicBezTo>
                      <a:pt x="1270704" y="1548736"/>
                      <a:pt x="851051" y="1523615"/>
                      <a:pt x="1436915" y="1552909"/>
                    </a:cubicBezTo>
                    <a:lnTo>
                      <a:pt x="2146041" y="1534247"/>
                    </a:lnTo>
                    <a:cubicBezTo>
                      <a:pt x="2251901" y="1530397"/>
                      <a:pt x="2357572" y="1522406"/>
                      <a:pt x="2463282" y="1515586"/>
                    </a:cubicBezTo>
                    <a:cubicBezTo>
                      <a:pt x="2675833" y="1501873"/>
                      <a:pt x="2743418" y="1495352"/>
                      <a:pt x="2948474" y="1478264"/>
                    </a:cubicBezTo>
                    <a:cubicBezTo>
                      <a:pt x="3201194" y="1429664"/>
                      <a:pt x="3381485" y="1417027"/>
                      <a:pt x="3601617" y="1328974"/>
                    </a:cubicBezTo>
                    <a:cubicBezTo>
                      <a:pt x="3640360" y="1313477"/>
                      <a:pt x="3680773" y="1298770"/>
                      <a:pt x="3713584" y="1272990"/>
                    </a:cubicBezTo>
                    <a:cubicBezTo>
                      <a:pt x="3768922" y="1229510"/>
                      <a:pt x="3813111" y="1173463"/>
                      <a:pt x="3862874" y="1123700"/>
                    </a:cubicBezTo>
                    <a:cubicBezTo>
                      <a:pt x="3894905" y="963544"/>
                      <a:pt x="3899684" y="1003892"/>
                      <a:pt x="3825551" y="769137"/>
                    </a:cubicBezTo>
                    <a:cubicBezTo>
                      <a:pt x="3814629" y="734550"/>
                      <a:pt x="3785789" y="708273"/>
                      <a:pt x="3769568" y="675831"/>
                    </a:cubicBezTo>
                    <a:cubicBezTo>
                      <a:pt x="3742170" y="621035"/>
                      <a:pt x="3729631" y="558364"/>
                      <a:pt x="3694923" y="507880"/>
                    </a:cubicBezTo>
                    <a:cubicBezTo>
                      <a:pt x="3656297" y="451697"/>
                      <a:pt x="3555981" y="365490"/>
                      <a:pt x="3489649" y="321268"/>
                    </a:cubicBezTo>
                    <a:cubicBezTo>
                      <a:pt x="3347903" y="226771"/>
                      <a:pt x="3260513" y="161202"/>
                      <a:pt x="3097764" y="115994"/>
                    </a:cubicBezTo>
                    <a:cubicBezTo>
                      <a:pt x="3049443" y="102572"/>
                      <a:pt x="2997766" y="106575"/>
                      <a:pt x="2948474" y="97333"/>
                    </a:cubicBezTo>
                    <a:cubicBezTo>
                      <a:pt x="2898058" y="87880"/>
                      <a:pt x="2850387" y="63083"/>
                      <a:pt x="2799184" y="60011"/>
                    </a:cubicBezTo>
                    <a:cubicBezTo>
                      <a:pt x="2538322" y="44359"/>
                      <a:pt x="2276670" y="47570"/>
                      <a:pt x="2015413" y="41349"/>
                    </a:cubicBezTo>
                    <a:cubicBezTo>
                      <a:pt x="1438171" y="-22788"/>
                      <a:pt x="1670892" y="-3982"/>
                      <a:pt x="522515" y="41349"/>
                    </a:cubicBezTo>
                    <a:cubicBezTo>
                      <a:pt x="489043" y="42670"/>
                      <a:pt x="460689" y="67224"/>
                      <a:pt x="429208" y="78672"/>
                    </a:cubicBezTo>
                    <a:cubicBezTo>
                      <a:pt x="392235" y="92117"/>
                      <a:pt x="354563" y="103553"/>
                      <a:pt x="317241" y="115994"/>
                    </a:cubicBezTo>
                    <a:cubicBezTo>
                      <a:pt x="286139" y="140876"/>
                      <a:pt x="252099" y="162475"/>
                      <a:pt x="223935" y="190639"/>
                    </a:cubicBezTo>
                    <a:cubicBezTo>
                      <a:pt x="215479" y="199095"/>
                      <a:pt x="141226" y="300073"/>
                      <a:pt x="130629" y="321268"/>
                    </a:cubicBezTo>
                    <a:cubicBezTo>
                      <a:pt x="117244" y="348038"/>
                      <a:pt x="99285" y="427983"/>
                      <a:pt x="93306" y="451896"/>
                    </a:cubicBezTo>
                    <a:cubicBezTo>
                      <a:pt x="118866" y="911951"/>
                      <a:pt x="74853" y="651637"/>
                      <a:pt x="149290" y="899766"/>
                    </a:cubicBezTo>
                    <a:cubicBezTo>
                      <a:pt x="156660" y="924332"/>
                      <a:pt x="154358" y="952662"/>
                      <a:pt x="167951" y="974411"/>
                    </a:cubicBezTo>
                    <a:cubicBezTo>
                      <a:pt x="186601" y="1004250"/>
                      <a:pt x="221483" y="1020906"/>
                      <a:pt x="242596" y="1049056"/>
                    </a:cubicBezTo>
                    <a:cubicBezTo>
                      <a:pt x="259287" y="1071311"/>
                      <a:pt x="260248" y="1104029"/>
                      <a:pt x="279919" y="1123700"/>
                    </a:cubicBezTo>
                    <a:cubicBezTo>
                      <a:pt x="323904" y="1167685"/>
                      <a:pt x="375868" y="1203665"/>
                      <a:pt x="429208" y="1235668"/>
                    </a:cubicBezTo>
                    <a:cubicBezTo>
                      <a:pt x="519066" y="1289582"/>
                      <a:pt x="535206" y="1302509"/>
                      <a:pt x="634482" y="1347635"/>
                    </a:cubicBezTo>
                    <a:cubicBezTo>
                      <a:pt x="664977" y="1361497"/>
                      <a:pt x="697177" y="1371353"/>
                      <a:pt x="727788" y="1384958"/>
                    </a:cubicBezTo>
                    <a:cubicBezTo>
                      <a:pt x="763723" y="1400929"/>
                      <a:pt x="859295" y="1455697"/>
                      <a:pt x="895739" y="1459602"/>
                    </a:cubicBezTo>
                    <a:cubicBezTo>
                      <a:pt x="1072438" y="1478534"/>
                      <a:pt x="1192981" y="1478264"/>
                      <a:pt x="1343608" y="1478264"/>
                    </a:cubicBezTo>
                  </a:path>
                </a:pathLst>
              </a:cu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60000"/>
                      <a:lumOff val="40000"/>
                    </a:schemeClr>
                  </a:solidFill>
                </a:endParaRPr>
              </a:p>
            </p:txBody>
          </p:sp>
        </p:grpSp>
        <p:grpSp>
          <p:nvGrpSpPr>
            <p:cNvPr id="458" name="Group 457">
              <a:extLst>
                <a:ext uri="{FF2B5EF4-FFF2-40B4-BE49-F238E27FC236}">
                  <a16:creationId xmlns:a16="http://schemas.microsoft.com/office/drawing/2014/main" id="{B403FDB5-B490-2F4E-80E3-A3F066145592}"/>
                </a:ext>
              </a:extLst>
            </p:cNvPr>
            <p:cNvGrpSpPr/>
            <p:nvPr/>
          </p:nvGrpSpPr>
          <p:grpSpPr>
            <a:xfrm>
              <a:off x="10205743" y="3470287"/>
              <a:ext cx="1805086" cy="740012"/>
              <a:chOff x="10205743" y="3470287"/>
              <a:chExt cx="1805086" cy="740012"/>
            </a:xfrm>
          </p:grpSpPr>
          <p:cxnSp>
            <p:nvCxnSpPr>
              <p:cNvPr id="459" name="Straight Connector 458">
                <a:extLst>
                  <a:ext uri="{FF2B5EF4-FFF2-40B4-BE49-F238E27FC236}">
                    <a16:creationId xmlns:a16="http://schemas.microsoft.com/office/drawing/2014/main" id="{41B7806D-50E6-B848-95C8-7471FCE110DF}"/>
                  </a:ext>
                </a:extLst>
              </p:cNvPr>
              <p:cNvCxnSpPr>
                <a:cxnSpLocks/>
              </p:cNvCxnSpPr>
              <p:nvPr/>
            </p:nvCxnSpPr>
            <p:spPr>
              <a:xfrm>
                <a:off x="10205743" y="3470287"/>
                <a:ext cx="1644136" cy="10335"/>
              </a:xfrm>
              <a:prstGeom prst="line">
                <a:avLst/>
              </a:prstGeom>
              <a:ln>
                <a:solidFill>
                  <a:schemeClr val="bg1">
                    <a:lumMod val="8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60" name="Rectangle 459">
                <a:extLst>
                  <a:ext uri="{FF2B5EF4-FFF2-40B4-BE49-F238E27FC236}">
                    <a16:creationId xmlns:a16="http://schemas.microsoft.com/office/drawing/2014/main" id="{80AD67CB-3752-6649-A21C-50DDE646BC89}"/>
                  </a:ext>
                </a:extLst>
              </p:cNvPr>
              <p:cNvSpPr/>
              <p:nvPr/>
            </p:nvSpPr>
            <p:spPr>
              <a:xfrm>
                <a:off x="10322759" y="3563968"/>
                <a:ext cx="1688070" cy="646331"/>
              </a:xfrm>
              <a:prstGeom prst="rect">
                <a:avLst/>
              </a:prstGeom>
            </p:spPr>
            <p:txBody>
              <a:bodyPr wrap="square">
                <a:spAutoFit/>
              </a:bodyPr>
              <a:lstStyle/>
              <a:p>
                <a:r>
                  <a:rPr lang="en-US" dirty="0">
                    <a:solidFill>
                      <a:schemeClr val="bg1">
                        <a:lumMod val="75000"/>
                      </a:schemeClr>
                    </a:solidFill>
                  </a:rPr>
                  <a:t>Provides ground truth</a:t>
                </a:r>
              </a:p>
            </p:txBody>
          </p:sp>
        </p:grpSp>
      </p:grpSp>
      <p:grpSp>
        <p:nvGrpSpPr>
          <p:cNvPr id="11" name="Group 10">
            <a:extLst>
              <a:ext uri="{FF2B5EF4-FFF2-40B4-BE49-F238E27FC236}">
                <a16:creationId xmlns:a16="http://schemas.microsoft.com/office/drawing/2014/main" id="{F56762D1-0193-664D-BDEE-0B0E26F011F3}"/>
              </a:ext>
            </a:extLst>
          </p:cNvPr>
          <p:cNvGrpSpPr/>
          <p:nvPr/>
        </p:nvGrpSpPr>
        <p:grpSpPr>
          <a:xfrm>
            <a:off x="265675" y="1101745"/>
            <a:ext cx="11745153" cy="4877482"/>
            <a:chOff x="265675" y="1101745"/>
            <a:chExt cx="11745153" cy="4877482"/>
          </a:xfrm>
        </p:grpSpPr>
        <p:grpSp>
          <p:nvGrpSpPr>
            <p:cNvPr id="10" name="Group 9">
              <a:extLst>
                <a:ext uri="{FF2B5EF4-FFF2-40B4-BE49-F238E27FC236}">
                  <a16:creationId xmlns:a16="http://schemas.microsoft.com/office/drawing/2014/main" id="{C4A048F4-9F07-6C4B-9ADE-53523A479B4D}"/>
                </a:ext>
              </a:extLst>
            </p:cNvPr>
            <p:cNvGrpSpPr/>
            <p:nvPr/>
          </p:nvGrpSpPr>
          <p:grpSpPr>
            <a:xfrm>
              <a:off x="265675" y="1101745"/>
              <a:ext cx="9985262" cy="4877482"/>
              <a:chOff x="265675" y="1100929"/>
              <a:chExt cx="9985262" cy="4877482"/>
            </a:xfrm>
          </p:grpSpPr>
          <p:grpSp>
            <p:nvGrpSpPr>
              <p:cNvPr id="166" name="Group 165">
                <a:extLst>
                  <a:ext uri="{FF2B5EF4-FFF2-40B4-BE49-F238E27FC236}">
                    <a16:creationId xmlns:a16="http://schemas.microsoft.com/office/drawing/2014/main" id="{D4EDA6C6-4C76-8242-A302-AFD3779E5B2C}"/>
                  </a:ext>
                </a:extLst>
              </p:cNvPr>
              <p:cNvGrpSpPr/>
              <p:nvPr/>
            </p:nvGrpSpPr>
            <p:grpSpPr>
              <a:xfrm>
                <a:off x="265675" y="1100929"/>
                <a:ext cx="9985262" cy="4877482"/>
                <a:chOff x="6913271" y="8074139"/>
                <a:chExt cx="9985262" cy="4877482"/>
              </a:xfrm>
            </p:grpSpPr>
            <p:grpSp>
              <p:nvGrpSpPr>
                <p:cNvPr id="167" name="Group 166">
                  <a:extLst>
                    <a:ext uri="{FF2B5EF4-FFF2-40B4-BE49-F238E27FC236}">
                      <a16:creationId xmlns:a16="http://schemas.microsoft.com/office/drawing/2014/main" id="{FDC9D467-76A9-1543-A5CD-3F19DCF5A0EB}"/>
                    </a:ext>
                  </a:extLst>
                </p:cNvPr>
                <p:cNvGrpSpPr/>
                <p:nvPr/>
              </p:nvGrpSpPr>
              <p:grpSpPr>
                <a:xfrm>
                  <a:off x="10230266" y="9459631"/>
                  <a:ext cx="1512281" cy="902334"/>
                  <a:chOff x="3674344" y="2663983"/>
                  <a:chExt cx="1837372" cy="595486"/>
                </a:xfrm>
              </p:grpSpPr>
              <p:sp>
                <p:nvSpPr>
                  <p:cNvPr id="375" name="Rectangle 374">
                    <a:extLst>
                      <a:ext uri="{FF2B5EF4-FFF2-40B4-BE49-F238E27FC236}">
                        <a16:creationId xmlns:a16="http://schemas.microsoft.com/office/drawing/2014/main" id="{092D1248-C087-8A4E-BEAE-056F066508E1}"/>
                      </a:ext>
                    </a:extLst>
                  </p:cNvPr>
                  <p:cNvSpPr/>
                  <p:nvPr/>
                </p:nvSpPr>
                <p:spPr bwMode="gray">
                  <a:xfrm>
                    <a:off x="3674344" y="2663983"/>
                    <a:ext cx="1837372" cy="59548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tx1"/>
                      </a:solidFill>
                    </a:endParaRPr>
                  </a:p>
                </p:txBody>
              </p:sp>
              <p:sp>
                <p:nvSpPr>
                  <p:cNvPr id="376" name="TextBox 375">
                    <a:extLst>
                      <a:ext uri="{FF2B5EF4-FFF2-40B4-BE49-F238E27FC236}">
                        <a16:creationId xmlns:a16="http://schemas.microsoft.com/office/drawing/2014/main" id="{719748E9-5CEC-174C-8AF0-83F2BAFA2E2B}"/>
                      </a:ext>
                    </a:extLst>
                  </p:cNvPr>
                  <p:cNvSpPr txBox="1"/>
                  <p:nvPr/>
                </p:nvSpPr>
                <p:spPr bwMode="gray">
                  <a:xfrm>
                    <a:off x="3676011" y="2692568"/>
                    <a:ext cx="1775318" cy="278795"/>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Utility Change Predictor</a:t>
                    </a:r>
                  </a:p>
                </p:txBody>
              </p:sp>
            </p:grpSp>
            <p:grpSp>
              <p:nvGrpSpPr>
                <p:cNvPr id="168" name="Group 167">
                  <a:extLst>
                    <a:ext uri="{FF2B5EF4-FFF2-40B4-BE49-F238E27FC236}">
                      <a16:creationId xmlns:a16="http://schemas.microsoft.com/office/drawing/2014/main" id="{8A539BC2-B970-8C4A-8268-DAEF95A5EEE1}"/>
                    </a:ext>
                  </a:extLst>
                </p:cNvPr>
                <p:cNvGrpSpPr/>
                <p:nvPr/>
              </p:nvGrpSpPr>
              <p:grpSpPr>
                <a:xfrm>
                  <a:off x="10221301" y="11287717"/>
                  <a:ext cx="1521246" cy="462867"/>
                  <a:chOff x="3674344" y="2796602"/>
                  <a:chExt cx="1837372" cy="462867"/>
                </a:xfrm>
              </p:grpSpPr>
              <p:sp>
                <p:nvSpPr>
                  <p:cNvPr id="373" name="Rectangle 372">
                    <a:extLst>
                      <a:ext uri="{FF2B5EF4-FFF2-40B4-BE49-F238E27FC236}">
                        <a16:creationId xmlns:a16="http://schemas.microsoft.com/office/drawing/2014/main" id="{9636A8B2-2C99-3246-BD35-415DDC2DA90D}"/>
                      </a:ext>
                    </a:extLst>
                  </p:cNvPr>
                  <p:cNvSpPr/>
                  <p:nvPr/>
                </p:nvSpPr>
                <p:spPr bwMode="gray">
                  <a:xfrm>
                    <a:off x="3674344" y="2796602"/>
                    <a:ext cx="1837372" cy="462867"/>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lumMod val="85000"/>
                        </a:schemeClr>
                      </a:solidFill>
                    </a:endParaRPr>
                  </a:p>
                </p:txBody>
              </p:sp>
              <p:sp>
                <p:nvSpPr>
                  <p:cNvPr id="374" name="TextBox 373">
                    <a:extLst>
                      <a:ext uri="{FF2B5EF4-FFF2-40B4-BE49-F238E27FC236}">
                        <a16:creationId xmlns:a16="http://schemas.microsoft.com/office/drawing/2014/main" id="{F01784EC-B118-8149-92E4-8254B792E437}"/>
                      </a:ext>
                    </a:extLst>
                  </p:cNvPr>
                  <p:cNvSpPr txBox="1"/>
                  <p:nvPr/>
                </p:nvSpPr>
                <p:spPr bwMode="gray">
                  <a:xfrm>
                    <a:off x="3684898" y="2882824"/>
                    <a:ext cx="1775318" cy="318667"/>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solidFill>
                          <a:schemeClr val="bg1">
                            <a:lumMod val="85000"/>
                          </a:schemeClr>
                        </a:solidFill>
                      </a:rPr>
                      <a:t>R Studio</a:t>
                    </a:r>
                  </a:p>
                </p:txBody>
              </p:sp>
            </p:grpSp>
            <p:grpSp>
              <p:nvGrpSpPr>
                <p:cNvPr id="169" name="Group 168">
                  <a:extLst>
                    <a:ext uri="{FF2B5EF4-FFF2-40B4-BE49-F238E27FC236}">
                      <a16:creationId xmlns:a16="http://schemas.microsoft.com/office/drawing/2014/main" id="{A0EF8BD8-1528-0546-B6AC-4EBFF5485D88}"/>
                    </a:ext>
                  </a:extLst>
                </p:cNvPr>
                <p:cNvGrpSpPr/>
                <p:nvPr/>
              </p:nvGrpSpPr>
              <p:grpSpPr>
                <a:xfrm>
                  <a:off x="10962245" y="10369924"/>
                  <a:ext cx="2785218" cy="929368"/>
                  <a:chOff x="7030296" y="5284432"/>
                  <a:chExt cx="1795000" cy="967172"/>
                </a:xfrm>
              </p:grpSpPr>
              <p:cxnSp>
                <p:nvCxnSpPr>
                  <p:cNvPr id="371" name="Straight Connector 370">
                    <a:extLst>
                      <a:ext uri="{FF2B5EF4-FFF2-40B4-BE49-F238E27FC236}">
                        <a16:creationId xmlns:a16="http://schemas.microsoft.com/office/drawing/2014/main" id="{ADB40EDE-735E-E74B-BB7F-FD966199F340}"/>
                      </a:ext>
                    </a:extLst>
                  </p:cNvPr>
                  <p:cNvCxnSpPr>
                    <a:cxnSpLocks/>
                  </p:cNvCxnSpPr>
                  <p:nvPr/>
                </p:nvCxnSpPr>
                <p:spPr>
                  <a:xfrm flipV="1">
                    <a:off x="7030296" y="5284432"/>
                    <a:ext cx="0" cy="967172"/>
                  </a:xfrm>
                  <a:prstGeom prst="line">
                    <a:avLst/>
                  </a:prstGeom>
                  <a:ln>
                    <a:solidFill>
                      <a:schemeClr val="bg1">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72" name="Rectangle 371">
                    <a:extLst>
                      <a:ext uri="{FF2B5EF4-FFF2-40B4-BE49-F238E27FC236}">
                        <a16:creationId xmlns:a16="http://schemas.microsoft.com/office/drawing/2014/main" id="{7CCC3FF7-903F-B64A-A2E7-79F66DB5C07D}"/>
                      </a:ext>
                    </a:extLst>
                  </p:cNvPr>
                  <p:cNvSpPr/>
                  <p:nvPr/>
                </p:nvSpPr>
                <p:spPr>
                  <a:xfrm>
                    <a:off x="7051441" y="5463267"/>
                    <a:ext cx="1773855" cy="608560"/>
                  </a:xfrm>
                  <a:prstGeom prst="rect">
                    <a:avLst/>
                  </a:prstGeom>
                </p:spPr>
                <p:txBody>
                  <a:bodyPr wrap="square">
                    <a:spAutoFit/>
                  </a:bodyPr>
                  <a:lstStyle/>
                  <a:p>
                    <a:pPr>
                      <a:spcBef>
                        <a:spcPts val="400"/>
                      </a:spcBef>
                      <a:spcAft>
                        <a:spcPts val="400"/>
                      </a:spcAft>
                      <a:buClr>
                        <a:schemeClr val="accent1"/>
                      </a:buClr>
                      <a:buSzPct val="90000"/>
                    </a:pPr>
                    <a:r>
                      <a:rPr lang="en-US" sz="1600" dirty="0">
                        <a:solidFill>
                          <a:schemeClr val="bg1">
                            <a:lumMod val="85000"/>
                          </a:schemeClr>
                        </a:solidFill>
                      </a:rPr>
                      <a:t>generates prediction models (.</a:t>
                    </a:r>
                    <a:r>
                      <a:rPr lang="en-US" sz="1600" dirty="0" err="1">
                        <a:solidFill>
                          <a:schemeClr val="bg1">
                            <a:lumMod val="85000"/>
                          </a:schemeClr>
                        </a:solidFill>
                      </a:rPr>
                      <a:t>pmml</a:t>
                    </a:r>
                    <a:r>
                      <a:rPr lang="en-US" sz="1600" dirty="0">
                        <a:solidFill>
                          <a:schemeClr val="bg1">
                            <a:lumMod val="85000"/>
                          </a:schemeClr>
                        </a:solidFill>
                      </a:rPr>
                      <a:t> )</a:t>
                    </a:r>
                  </a:p>
                </p:txBody>
              </p:sp>
            </p:grpSp>
            <p:cxnSp>
              <p:nvCxnSpPr>
                <p:cNvPr id="170" name="Straight Connector 169">
                  <a:extLst>
                    <a:ext uri="{FF2B5EF4-FFF2-40B4-BE49-F238E27FC236}">
                      <a16:creationId xmlns:a16="http://schemas.microsoft.com/office/drawing/2014/main" id="{857DC946-6CC3-AE4B-B7AF-480F337C28EE}"/>
                    </a:ext>
                  </a:extLst>
                </p:cNvPr>
                <p:cNvCxnSpPr>
                  <a:cxnSpLocks/>
                </p:cNvCxnSpPr>
                <p:nvPr/>
              </p:nvCxnSpPr>
              <p:spPr>
                <a:xfrm>
                  <a:off x="11742547" y="9891186"/>
                  <a:ext cx="2211704"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71" name="Rectangle 170">
                  <a:extLst>
                    <a:ext uri="{FF2B5EF4-FFF2-40B4-BE49-F238E27FC236}">
                      <a16:creationId xmlns:a16="http://schemas.microsoft.com/office/drawing/2014/main" id="{84888DF7-741F-DF48-BAE8-59DBA04D5369}"/>
                    </a:ext>
                  </a:extLst>
                </p:cNvPr>
                <p:cNvSpPr/>
                <p:nvPr/>
              </p:nvSpPr>
              <p:spPr>
                <a:xfrm>
                  <a:off x="11806708" y="9284515"/>
                  <a:ext cx="2171059" cy="584775"/>
                </a:xfrm>
                <a:prstGeom prst="rect">
                  <a:avLst/>
                </a:prstGeom>
              </p:spPr>
              <p:txBody>
                <a:bodyPr wrap="square">
                  <a:spAutoFit/>
                </a:bodyPr>
                <a:lstStyle/>
                <a:p>
                  <a:pPr>
                    <a:spcBef>
                      <a:spcPts val="400"/>
                    </a:spcBef>
                    <a:spcAft>
                      <a:spcPts val="400"/>
                    </a:spcAft>
                    <a:buClr>
                      <a:schemeClr val="accent1"/>
                    </a:buClr>
                    <a:buSzPct val="90000"/>
                  </a:pPr>
                  <a:r>
                    <a:rPr lang="en-US" sz="1600" dirty="0"/>
                    <a:t>predicts impact of adaptation rules</a:t>
                  </a:r>
                </a:p>
              </p:txBody>
            </p:sp>
            <p:grpSp>
              <p:nvGrpSpPr>
                <p:cNvPr id="172" name="Group 171">
                  <a:extLst>
                    <a:ext uri="{FF2B5EF4-FFF2-40B4-BE49-F238E27FC236}">
                      <a16:creationId xmlns:a16="http://schemas.microsoft.com/office/drawing/2014/main" id="{CD111698-88E9-5849-86C5-D48652555343}"/>
                    </a:ext>
                  </a:extLst>
                </p:cNvPr>
                <p:cNvGrpSpPr/>
                <p:nvPr/>
              </p:nvGrpSpPr>
              <p:grpSpPr>
                <a:xfrm>
                  <a:off x="10207824" y="8074139"/>
                  <a:ext cx="1544855" cy="890246"/>
                  <a:chOff x="3664501" y="2556009"/>
                  <a:chExt cx="1709249" cy="587508"/>
                </a:xfrm>
              </p:grpSpPr>
              <p:sp>
                <p:nvSpPr>
                  <p:cNvPr id="369" name="Rectangle 368">
                    <a:extLst>
                      <a:ext uri="{FF2B5EF4-FFF2-40B4-BE49-F238E27FC236}">
                        <a16:creationId xmlns:a16="http://schemas.microsoft.com/office/drawing/2014/main" id="{BB6AE917-6034-2147-B188-7E41AF5CDFFB}"/>
                      </a:ext>
                    </a:extLst>
                  </p:cNvPr>
                  <p:cNvSpPr/>
                  <p:nvPr/>
                </p:nvSpPr>
                <p:spPr bwMode="gray">
                  <a:xfrm>
                    <a:off x="3700289" y="2556009"/>
                    <a:ext cx="1673461" cy="57578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lumMod val="85000"/>
                        </a:schemeClr>
                      </a:solidFill>
                    </a:endParaRPr>
                  </a:p>
                </p:txBody>
              </p:sp>
              <p:sp>
                <p:nvSpPr>
                  <p:cNvPr id="370" name="TextBox 369">
                    <a:extLst>
                      <a:ext uri="{FF2B5EF4-FFF2-40B4-BE49-F238E27FC236}">
                        <a16:creationId xmlns:a16="http://schemas.microsoft.com/office/drawing/2014/main" id="{C9AA5A79-F3CB-7F4C-8498-E1142655695E}"/>
                      </a:ext>
                    </a:extLst>
                  </p:cNvPr>
                  <p:cNvSpPr txBox="1"/>
                  <p:nvPr/>
                </p:nvSpPr>
                <p:spPr bwMode="gray">
                  <a:xfrm>
                    <a:off x="3664501" y="2574227"/>
                    <a:ext cx="1685975" cy="569290"/>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Analytical Utility Computer</a:t>
                    </a:r>
                  </a:p>
                </p:txBody>
              </p:sp>
            </p:grpSp>
            <p:sp>
              <p:nvSpPr>
                <p:cNvPr id="368" name="Rectangle 367">
                  <a:extLst>
                    <a:ext uri="{FF2B5EF4-FFF2-40B4-BE49-F238E27FC236}">
                      <a16:creationId xmlns:a16="http://schemas.microsoft.com/office/drawing/2014/main" id="{55786CCD-FE1C-224E-8554-4AF9CAC5A7E4}"/>
                    </a:ext>
                  </a:extLst>
                </p:cNvPr>
                <p:cNvSpPr/>
                <p:nvPr/>
              </p:nvSpPr>
              <p:spPr>
                <a:xfrm>
                  <a:off x="15146349" y="8672310"/>
                  <a:ext cx="1181456" cy="263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cxnSp>
              <p:nvCxnSpPr>
                <p:cNvPr id="174" name="Straight Connector 173">
                  <a:extLst>
                    <a:ext uri="{FF2B5EF4-FFF2-40B4-BE49-F238E27FC236}">
                      <a16:creationId xmlns:a16="http://schemas.microsoft.com/office/drawing/2014/main" id="{2006177A-5E98-1C48-8E6A-0AB31674427A}"/>
                    </a:ext>
                  </a:extLst>
                </p:cNvPr>
                <p:cNvCxnSpPr/>
                <p:nvPr/>
              </p:nvCxnSpPr>
              <p:spPr>
                <a:xfrm flipV="1">
                  <a:off x="15809951" y="9248575"/>
                  <a:ext cx="0" cy="174862"/>
                </a:xfrm>
                <a:prstGeom prst="line">
                  <a:avLst/>
                </a:prstGeom>
                <a:ln>
                  <a:headEnd type="arrow"/>
                  <a:tailEnd type="none"/>
                </a:ln>
              </p:spPr>
              <p:style>
                <a:lnRef idx="1">
                  <a:schemeClr val="dk1"/>
                </a:lnRef>
                <a:fillRef idx="0">
                  <a:schemeClr val="dk1"/>
                </a:fillRef>
                <a:effectRef idx="0">
                  <a:schemeClr val="dk1"/>
                </a:effectRef>
                <a:fontRef idx="minor">
                  <a:schemeClr val="tx1"/>
                </a:fontRef>
              </p:style>
            </p:cxnSp>
            <p:grpSp>
              <p:nvGrpSpPr>
                <p:cNvPr id="361" name="Group 360">
                  <a:extLst>
                    <a:ext uri="{FF2B5EF4-FFF2-40B4-BE49-F238E27FC236}">
                      <a16:creationId xmlns:a16="http://schemas.microsoft.com/office/drawing/2014/main" id="{BD25FF0D-6DAC-6940-A2C2-C8685712D1D4}"/>
                    </a:ext>
                  </a:extLst>
                </p:cNvPr>
                <p:cNvGrpSpPr/>
                <p:nvPr/>
              </p:nvGrpSpPr>
              <p:grpSpPr>
                <a:xfrm>
                  <a:off x="11731643" y="8088492"/>
                  <a:ext cx="4982950" cy="394126"/>
                  <a:chOff x="2316678" y="2676325"/>
                  <a:chExt cx="4279680" cy="417574"/>
                </a:xfrm>
              </p:grpSpPr>
              <p:sp>
                <p:nvSpPr>
                  <p:cNvPr id="363" name="Rectangle 362">
                    <a:extLst>
                      <a:ext uri="{FF2B5EF4-FFF2-40B4-BE49-F238E27FC236}">
                        <a16:creationId xmlns:a16="http://schemas.microsoft.com/office/drawing/2014/main" id="{AD721540-4AF4-0A44-8DB6-CA0C544C4281}"/>
                      </a:ext>
                    </a:extLst>
                  </p:cNvPr>
                  <p:cNvSpPr/>
                  <p:nvPr/>
                </p:nvSpPr>
                <p:spPr>
                  <a:xfrm>
                    <a:off x="2316678" y="2676325"/>
                    <a:ext cx="4279680" cy="358696"/>
                  </a:xfrm>
                  <a:prstGeom prst="rect">
                    <a:avLst/>
                  </a:prstGeom>
                </p:spPr>
                <p:txBody>
                  <a:bodyPr wrap="square">
                    <a:spAutoFit/>
                  </a:bodyPr>
                  <a:lstStyle/>
                  <a:p>
                    <a:pPr>
                      <a:spcBef>
                        <a:spcPts val="400"/>
                      </a:spcBef>
                      <a:spcAft>
                        <a:spcPts val="400"/>
                      </a:spcAft>
                      <a:buClr>
                        <a:schemeClr val="accent1"/>
                      </a:buClr>
                      <a:buSzPct val="90000"/>
                    </a:pPr>
                    <a:r>
                      <a:rPr lang="en-US" sz="1600" dirty="0"/>
                      <a:t>computes impact of adaptation rules</a:t>
                    </a:r>
                  </a:p>
                </p:txBody>
              </p:sp>
              <p:cxnSp>
                <p:nvCxnSpPr>
                  <p:cNvPr id="364" name="Straight Connector 363">
                    <a:extLst>
                      <a:ext uri="{FF2B5EF4-FFF2-40B4-BE49-F238E27FC236}">
                        <a16:creationId xmlns:a16="http://schemas.microsoft.com/office/drawing/2014/main" id="{D6054465-021D-514E-88CE-98DF0286ED3C}"/>
                      </a:ext>
                    </a:extLst>
                  </p:cNvPr>
                  <p:cNvCxnSpPr/>
                  <p:nvPr/>
                </p:nvCxnSpPr>
                <p:spPr>
                  <a:xfrm>
                    <a:off x="2341574" y="3093899"/>
                    <a:ext cx="3142693" cy="0"/>
                  </a:xfrm>
                  <a:prstGeom prst="line">
                    <a:avLst/>
                  </a:prstGeom>
                  <a:ln>
                    <a:tailEnd type="none"/>
                  </a:ln>
                </p:spPr>
                <p:style>
                  <a:lnRef idx="1">
                    <a:schemeClr val="dk1"/>
                  </a:lnRef>
                  <a:fillRef idx="0">
                    <a:schemeClr val="dk1"/>
                  </a:fillRef>
                  <a:effectRef idx="0">
                    <a:schemeClr val="dk1"/>
                  </a:effectRef>
                  <a:fontRef idx="minor">
                    <a:schemeClr val="tx1"/>
                  </a:fontRef>
                </p:style>
              </p:cxnSp>
            </p:grpSp>
            <p:grpSp>
              <p:nvGrpSpPr>
                <p:cNvPr id="272" name="Group 271">
                  <a:extLst>
                    <a:ext uri="{FF2B5EF4-FFF2-40B4-BE49-F238E27FC236}">
                      <a16:creationId xmlns:a16="http://schemas.microsoft.com/office/drawing/2014/main" id="{9221E754-75F5-1842-93F3-DC7198218FE9}"/>
                    </a:ext>
                  </a:extLst>
                </p:cNvPr>
                <p:cNvGrpSpPr/>
                <p:nvPr/>
              </p:nvGrpSpPr>
              <p:grpSpPr>
                <a:xfrm>
                  <a:off x="9877838" y="11784001"/>
                  <a:ext cx="1091305" cy="395312"/>
                  <a:chOff x="6183273" y="3168571"/>
                  <a:chExt cx="1091305" cy="815287"/>
                </a:xfrm>
              </p:grpSpPr>
              <p:cxnSp>
                <p:nvCxnSpPr>
                  <p:cNvPr id="359" name="Straight Connector 358">
                    <a:extLst>
                      <a:ext uri="{FF2B5EF4-FFF2-40B4-BE49-F238E27FC236}">
                        <a16:creationId xmlns:a16="http://schemas.microsoft.com/office/drawing/2014/main" id="{B133632D-E257-F740-BEA0-5ECD67E0921F}"/>
                      </a:ext>
                    </a:extLst>
                  </p:cNvPr>
                  <p:cNvCxnSpPr/>
                  <p:nvPr/>
                </p:nvCxnSpPr>
                <p:spPr>
                  <a:xfrm rot="16200000">
                    <a:off x="6866933" y="3576213"/>
                    <a:ext cx="815287" cy="3"/>
                  </a:xfrm>
                  <a:prstGeom prst="line">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9C27081B-6258-DF45-B88A-C67C553093E6}"/>
                      </a:ext>
                    </a:extLst>
                  </p:cNvPr>
                  <p:cNvCxnSpPr/>
                  <p:nvPr/>
                </p:nvCxnSpPr>
                <p:spPr>
                  <a:xfrm>
                    <a:off x="6183273" y="3983858"/>
                    <a:ext cx="10913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73" name="Rectangle 272">
                  <a:extLst>
                    <a:ext uri="{FF2B5EF4-FFF2-40B4-BE49-F238E27FC236}">
                      <a16:creationId xmlns:a16="http://schemas.microsoft.com/office/drawing/2014/main" id="{E7832640-17B9-234E-9BAF-799E350F0724}"/>
                    </a:ext>
                  </a:extLst>
                </p:cNvPr>
                <p:cNvSpPr/>
                <p:nvPr/>
              </p:nvSpPr>
              <p:spPr>
                <a:xfrm>
                  <a:off x="9913515" y="12255965"/>
                  <a:ext cx="2111250" cy="584775"/>
                </a:xfrm>
                <a:prstGeom prst="rect">
                  <a:avLst/>
                </a:prstGeom>
              </p:spPr>
              <p:txBody>
                <a:bodyPr wrap="square">
                  <a:spAutoFit/>
                </a:bodyPr>
                <a:lstStyle/>
                <a:p>
                  <a:pPr>
                    <a:spcBef>
                      <a:spcPts val="400"/>
                    </a:spcBef>
                    <a:spcAft>
                      <a:spcPts val="400"/>
                    </a:spcAft>
                    <a:buClr>
                      <a:schemeClr val="accent1"/>
                    </a:buClr>
                    <a:buSzPct val="90000"/>
                  </a:pPr>
                  <a:r>
                    <a:rPr lang="en-US" sz="1600" dirty="0">
                      <a:solidFill>
                        <a:schemeClr val="bg1">
                          <a:lumMod val="85000"/>
                        </a:schemeClr>
                      </a:solidFill>
                    </a:rPr>
                    <a:t>generates data for machine learning</a:t>
                  </a:r>
                </a:p>
              </p:txBody>
            </p:sp>
            <p:grpSp>
              <p:nvGrpSpPr>
                <p:cNvPr id="275" name="Group 274">
                  <a:extLst>
                    <a:ext uri="{FF2B5EF4-FFF2-40B4-BE49-F238E27FC236}">
                      <a16:creationId xmlns:a16="http://schemas.microsoft.com/office/drawing/2014/main" id="{21221255-90F9-5A45-B61D-FF5666F5C97E}"/>
                    </a:ext>
                  </a:extLst>
                </p:cNvPr>
                <p:cNvGrpSpPr/>
                <p:nvPr/>
              </p:nvGrpSpPr>
              <p:grpSpPr>
                <a:xfrm>
                  <a:off x="13917650" y="8882425"/>
                  <a:ext cx="2980883" cy="3364338"/>
                  <a:chOff x="6264378" y="1990760"/>
                  <a:chExt cx="2980883" cy="3364338"/>
                </a:xfrm>
              </p:grpSpPr>
              <p:grpSp>
                <p:nvGrpSpPr>
                  <p:cNvPr id="312" name="Group 311">
                    <a:extLst>
                      <a:ext uri="{FF2B5EF4-FFF2-40B4-BE49-F238E27FC236}">
                        <a16:creationId xmlns:a16="http://schemas.microsoft.com/office/drawing/2014/main" id="{82745434-BE09-3742-BA44-16A5A652051D}"/>
                      </a:ext>
                    </a:extLst>
                  </p:cNvPr>
                  <p:cNvGrpSpPr/>
                  <p:nvPr/>
                </p:nvGrpSpPr>
                <p:grpSpPr>
                  <a:xfrm>
                    <a:off x="6827295" y="4466060"/>
                    <a:ext cx="1900817" cy="750644"/>
                    <a:chOff x="2197150" y="2046906"/>
                    <a:chExt cx="1900817" cy="750644"/>
                  </a:xfrm>
                </p:grpSpPr>
                <p:sp>
                  <p:nvSpPr>
                    <p:cNvPr id="357" name="Rectangle 356">
                      <a:extLst>
                        <a:ext uri="{FF2B5EF4-FFF2-40B4-BE49-F238E27FC236}">
                          <a16:creationId xmlns:a16="http://schemas.microsoft.com/office/drawing/2014/main" id="{B7E25207-FB3D-534C-A200-A1DB2CCB125C}"/>
                        </a:ext>
                      </a:extLst>
                    </p:cNvPr>
                    <p:cNvSpPr/>
                    <p:nvPr/>
                  </p:nvSpPr>
                  <p:spPr bwMode="gray">
                    <a:xfrm>
                      <a:off x="2197150" y="2046906"/>
                      <a:ext cx="1900817" cy="750644"/>
                    </a:xfrm>
                    <a:prstGeom prst="rect">
                      <a:avLst/>
                    </a:prstGeom>
                    <a:solidFill>
                      <a:schemeClr val="bg2">
                        <a:lumMod val="75000"/>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lumMod val="85000"/>
                          </a:schemeClr>
                        </a:solidFill>
                      </a:endParaRPr>
                    </a:p>
                  </p:txBody>
                </p:sp>
                <p:sp>
                  <p:nvSpPr>
                    <p:cNvPr id="358" name="TextBox 357">
                      <a:extLst>
                        <a:ext uri="{FF2B5EF4-FFF2-40B4-BE49-F238E27FC236}">
                          <a16:creationId xmlns:a16="http://schemas.microsoft.com/office/drawing/2014/main" id="{503FB48B-42CB-8B46-857C-8F5806F2B697}"/>
                        </a:ext>
                      </a:extLst>
                    </p:cNvPr>
                    <p:cNvSpPr txBox="1"/>
                    <p:nvPr/>
                  </p:nvSpPr>
                  <p:spPr bwMode="gray">
                    <a:xfrm rot="10800000" flipV="1">
                      <a:off x="2304351" y="2067516"/>
                      <a:ext cx="1775318" cy="674460"/>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2000" dirty="0"/>
                        <a:t>Managed resource</a:t>
                      </a:r>
                      <a:endParaRPr lang="en-US" sz="2400" dirty="0"/>
                    </a:p>
                  </p:txBody>
                </p:sp>
              </p:grpSp>
              <p:grpSp>
                <p:nvGrpSpPr>
                  <p:cNvPr id="313" name="Group 312">
                    <a:extLst>
                      <a:ext uri="{FF2B5EF4-FFF2-40B4-BE49-F238E27FC236}">
                        <a16:creationId xmlns:a16="http://schemas.microsoft.com/office/drawing/2014/main" id="{17D69D13-66D4-B24D-8265-D67E44D33910}"/>
                      </a:ext>
                    </a:extLst>
                  </p:cNvPr>
                  <p:cNvGrpSpPr/>
                  <p:nvPr/>
                </p:nvGrpSpPr>
                <p:grpSpPr>
                  <a:xfrm>
                    <a:off x="6843179" y="3298476"/>
                    <a:ext cx="1853485" cy="551416"/>
                    <a:chOff x="2213034" y="2076732"/>
                    <a:chExt cx="1853485" cy="551416"/>
                  </a:xfrm>
                </p:grpSpPr>
                <p:sp>
                  <p:nvSpPr>
                    <p:cNvPr id="355" name="Rectangle 354">
                      <a:extLst>
                        <a:ext uri="{FF2B5EF4-FFF2-40B4-BE49-F238E27FC236}">
                          <a16:creationId xmlns:a16="http://schemas.microsoft.com/office/drawing/2014/main" id="{0C80DDC0-CA36-0D42-B6A3-4F3365A07137}"/>
                        </a:ext>
                      </a:extLst>
                    </p:cNvPr>
                    <p:cNvSpPr/>
                    <p:nvPr/>
                  </p:nvSpPr>
                  <p:spPr bwMode="gray">
                    <a:xfrm>
                      <a:off x="2213034" y="2076732"/>
                      <a:ext cx="1837372" cy="525750"/>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lumMod val="85000"/>
                          </a:schemeClr>
                        </a:solidFill>
                      </a:endParaRPr>
                    </a:p>
                  </p:txBody>
                </p:sp>
                <p:sp>
                  <p:nvSpPr>
                    <p:cNvPr id="356" name="TextBox 355">
                      <a:extLst>
                        <a:ext uri="{FF2B5EF4-FFF2-40B4-BE49-F238E27FC236}">
                          <a16:creationId xmlns:a16="http://schemas.microsoft.com/office/drawing/2014/main" id="{F049546E-D547-EF4D-9FF1-B95EE80BE158}"/>
                        </a:ext>
                      </a:extLst>
                    </p:cNvPr>
                    <p:cNvSpPr txBox="1"/>
                    <p:nvPr/>
                  </p:nvSpPr>
                  <p:spPr bwMode="gray">
                    <a:xfrm>
                      <a:off x="2291201" y="2190801"/>
                      <a:ext cx="1775318" cy="437347"/>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Simulator</a:t>
                      </a:r>
                    </a:p>
                  </p:txBody>
                </p:sp>
              </p:grpSp>
              <p:grpSp>
                <p:nvGrpSpPr>
                  <p:cNvPr id="322" name="Group 321">
                    <a:extLst>
                      <a:ext uri="{FF2B5EF4-FFF2-40B4-BE49-F238E27FC236}">
                        <a16:creationId xmlns:a16="http://schemas.microsoft.com/office/drawing/2014/main" id="{94464E50-7F06-4448-9293-D8B17141D8A0}"/>
                      </a:ext>
                    </a:extLst>
                  </p:cNvPr>
                  <p:cNvGrpSpPr/>
                  <p:nvPr/>
                </p:nvGrpSpPr>
                <p:grpSpPr>
                  <a:xfrm>
                    <a:off x="7780474" y="3800136"/>
                    <a:ext cx="1464787" cy="652407"/>
                    <a:chOff x="5227003" y="3553669"/>
                    <a:chExt cx="1464787" cy="1037760"/>
                  </a:xfrm>
                </p:grpSpPr>
                <p:cxnSp>
                  <p:nvCxnSpPr>
                    <p:cNvPr id="349" name="Straight Connector 348">
                      <a:extLst>
                        <a:ext uri="{FF2B5EF4-FFF2-40B4-BE49-F238E27FC236}">
                          <a16:creationId xmlns:a16="http://schemas.microsoft.com/office/drawing/2014/main" id="{05CFB8E3-EA13-144F-833B-3569E66CFCEE}"/>
                        </a:ext>
                      </a:extLst>
                    </p:cNvPr>
                    <p:cNvCxnSpPr>
                      <a:cxnSpLocks/>
                    </p:cNvCxnSpPr>
                    <p:nvPr/>
                  </p:nvCxnSpPr>
                  <p:spPr>
                    <a:xfrm flipV="1">
                      <a:off x="5227003" y="3553669"/>
                      <a:ext cx="0" cy="966345"/>
                    </a:xfrm>
                    <a:prstGeom prst="line">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51" name="Rectangle 350">
                      <a:extLst>
                        <a:ext uri="{FF2B5EF4-FFF2-40B4-BE49-F238E27FC236}">
                          <a16:creationId xmlns:a16="http://schemas.microsoft.com/office/drawing/2014/main" id="{5C491B42-D362-8440-90EF-DC1B36291E8A}"/>
                        </a:ext>
                      </a:extLst>
                    </p:cNvPr>
                    <p:cNvSpPr/>
                    <p:nvPr/>
                  </p:nvSpPr>
                  <p:spPr>
                    <a:xfrm>
                      <a:off x="5292376" y="4003947"/>
                      <a:ext cx="1399414" cy="587482"/>
                    </a:xfrm>
                    <a:prstGeom prst="rect">
                      <a:avLst/>
                    </a:prstGeom>
                  </p:spPr>
                  <p:txBody>
                    <a:bodyPr wrap="square">
                      <a:spAutoFit/>
                    </a:bodyPr>
                    <a:lstStyle/>
                    <a:p>
                      <a:pPr>
                        <a:spcBef>
                          <a:spcPts val="400"/>
                        </a:spcBef>
                        <a:spcAft>
                          <a:spcPts val="400"/>
                        </a:spcAft>
                        <a:buClr>
                          <a:schemeClr val="accent1"/>
                        </a:buClr>
                        <a:buSzPct val="90000"/>
                      </a:pPr>
                      <a:r>
                        <a:rPr lang="en-US" dirty="0"/>
                        <a:t>simulates</a:t>
                      </a:r>
                    </a:p>
                  </p:txBody>
                </p:sp>
              </p:grpSp>
              <p:grpSp>
                <p:nvGrpSpPr>
                  <p:cNvPr id="323" name="Group 322">
                    <a:extLst>
                      <a:ext uri="{FF2B5EF4-FFF2-40B4-BE49-F238E27FC236}">
                        <a16:creationId xmlns:a16="http://schemas.microsoft.com/office/drawing/2014/main" id="{A321C3CC-A168-9845-A452-A7E9173ABA40}"/>
                      </a:ext>
                    </a:extLst>
                  </p:cNvPr>
                  <p:cNvGrpSpPr/>
                  <p:nvPr/>
                </p:nvGrpSpPr>
                <p:grpSpPr>
                  <a:xfrm>
                    <a:off x="8111938" y="2743399"/>
                    <a:ext cx="1117003" cy="565252"/>
                    <a:chOff x="5256795" y="3103872"/>
                    <a:chExt cx="1117003" cy="952057"/>
                  </a:xfrm>
                </p:grpSpPr>
                <p:cxnSp>
                  <p:nvCxnSpPr>
                    <p:cNvPr id="347" name="Straight Connector 346">
                      <a:extLst>
                        <a:ext uri="{FF2B5EF4-FFF2-40B4-BE49-F238E27FC236}">
                          <a16:creationId xmlns:a16="http://schemas.microsoft.com/office/drawing/2014/main" id="{B215BE86-B4F6-ED42-9AE2-AE04A46CB938}"/>
                        </a:ext>
                      </a:extLst>
                    </p:cNvPr>
                    <p:cNvCxnSpPr>
                      <a:cxnSpLocks/>
                    </p:cNvCxnSpPr>
                    <p:nvPr/>
                  </p:nvCxnSpPr>
                  <p:spPr>
                    <a:xfrm flipV="1">
                      <a:off x="5256795" y="3103872"/>
                      <a:ext cx="0" cy="952057"/>
                    </a:xfrm>
                    <a:prstGeom prst="line">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48" name="Rectangle 347">
                      <a:extLst>
                        <a:ext uri="{FF2B5EF4-FFF2-40B4-BE49-F238E27FC236}">
                          <a16:creationId xmlns:a16="http://schemas.microsoft.com/office/drawing/2014/main" id="{E55B1B76-E6AB-1248-A413-F912826C2727}"/>
                        </a:ext>
                      </a:extLst>
                    </p:cNvPr>
                    <p:cNvSpPr/>
                    <p:nvPr/>
                  </p:nvSpPr>
                  <p:spPr>
                    <a:xfrm>
                      <a:off x="5256795" y="3293715"/>
                      <a:ext cx="1117003" cy="622068"/>
                    </a:xfrm>
                    <a:prstGeom prst="rect">
                      <a:avLst/>
                    </a:prstGeom>
                  </p:spPr>
                  <p:txBody>
                    <a:bodyPr wrap="square">
                      <a:spAutoFit/>
                    </a:bodyPr>
                    <a:lstStyle/>
                    <a:p>
                      <a:pPr>
                        <a:spcBef>
                          <a:spcPts val="400"/>
                        </a:spcBef>
                        <a:spcAft>
                          <a:spcPts val="400"/>
                        </a:spcAft>
                        <a:buClr>
                          <a:schemeClr val="accent1"/>
                        </a:buClr>
                        <a:buSzPct val="90000"/>
                      </a:pPr>
                      <a:r>
                        <a:rPr lang="en-US" dirty="0"/>
                        <a:t>adapts</a:t>
                      </a:r>
                    </a:p>
                  </p:txBody>
                </p:sp>
              </p:grpSp>
              <p:grpSp>
                <p:nvGrpSpPr>
                  <p:cNvPr id="328" name="Group 327">
                    <a:extLst>
                      <a:ext uri="{FF2B5EF4-FFF2-40B4-BE49-F238E27FC236}">
                        <a16:creationId xmlns:a16="http://schemas.microsoft.com/office/drawing/2014/main" id="{F04B9EE9-D899-CC44-B686-B5AA32ED0E12}"/>
                      </a:ext>
                    </a:extLst>
                  </p:cNvPr>
                  <p:cNvGrpSpPr/>
                  <p:nvPr/>
                </p:nvGrpSpPr>
                <p:grpSpPr>
                  <a:xfrm>
                    <a:off x="6264378" y="2836327"/>
                    <a:ext cx="1372260" cy="484722"/>
                    <a:chOff x="4033597" y="3159975"/>
                    <a:chExt cx="1372260" cy="816419"/>
                  </a:xfrm>
                </p:grpSpPr>
                <p:cxnSp>
                  <p:nvCxnSpPr>
                    <p:cNvPr id="343" name="Straight Connector 342">
                      <a:extLst>
                        <a:ext uri="{FF2B5EF4-FFF2-40B4-BE49-F238E27FC236}">
                          <a16:creationId xmlns:a16="http://schemas.microsoft.com/office/drawing/2014/main" id="{A6841C9F-3F9D-634E-9C03-5D530F9BA23E}"/>
                        </a:ext>
                      </a:extLst>
                    </p:cNvPr>
                    <p:cNvCxnSpPr>
                      <a:cxnSpLocks/>
                    </p:cNvCxnSpPr>
                    <p:nvPr/>
                  </p:nvCxnSpPr>
                  <p:spPr>
                    <a:xfrm flipV="1">
                      <a:off x="5273848" y="3159975"/>
                      <a:ext cx="0" cy="816419"/>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46" name="Rectangle 345">
                      <a:extLst>
                        <a:ext uri="{FF2B5EF4-FFF2-40B4-BE49-F238E27FC236}">
                          <a16:creationId xmlns:a16="http://schemas.microsoft.com/office/drawing/2014/main" id="{1DBAEE54-D72F-6E43-94DD-0B2D5B157203}"/>
                        </a:ext>
                      </a:extLst>
                    </p:cNvPr>
                    <p:cNvSpPr/>
                    <p:nvPr/>
                  </p:nvSpPr>
                  <p:spPr>
                    <a:xfrm>
                      <a:off x="4033597" y="3248832"/>
                      <a:ext cx="1372260" cy="622067"/>
                    </a:xfrm>
                    <a:prstGeom prst="rect">
                      <a:avLst/>
                    </a:prstGeom>
                  </p:spPr>
                  <p:txBody>
                    <a:bodyPr wrap="square">
                      <a:spAutoFit/>
                    </a:bodyPr>
                    <a:lstStyle/>
                    <a:p>
                      <a:pPr>
                        <a:spcBef>
                          <a:spcPts val="400"/>
                        </a:spcBef>
                        <a:spcAft>
                          <a:spcPts val="400"/>
                        </a:spcAft>
                        <a:buClr>
                          <a:schemeClr val="accent1"/>
                        </a:buClr>
                        <a:buSzPct val="90000"/>
                      </a:pPr>
                      <a:r>
                        <a:rPr lang="en-US" dirty="0"/>
                        <a:t>observes</a:t>
                      </a:r>
                    </a:p>
                  </p:txBody>
                </p:sp>
              </p:grpSp>
              <p:grpSp>
                <p:nvGrpSpPr>
                  <p:cNvPr id="329" name="Group 328">
                    <a:extLst>
                      <a:ext uri="{FF2B5EF4-FFF2-40B4-BE49-F238E27FC236}">
                        <a16:creationId xmlns:a16="http://schemas.microsoft.com/office/drawing/2014/main" id="{7BF8871F-5717-D141-8140-CB51F9B80DED}"/>
                      </a:ext>
                    </a:extLst>
                  </p:cNvPr>
                  <p:cNvGrpSpPr/>
                  <p:nvPr/>
                </p:nvGrpSpPr>
                <p:grpSpPr>
                  <a:xfrm>
                    <a:off x="6578740" y="2172063"/>
                    <a:ext cx="2390056" cy="664264"/>
                    <a:chOff x="3801179" y="2409109"/>
                    <a:chExt cx="2390056" cy="664264"/>
                  </a:xfrm>
                </p:grpSpPr>
                <p:sp>
                  <p:nvSpPr>
                    <p:cNvPr id="341" name="Rectangle 340">
                      <a:extLst>
                        <a:ext uri="{FF2B5EF4-FFF2-40B4-BE49-F238E27FC236}">
                          <a16:creationId xmlns:a16="http://schemas.microsoft.com/office/drawing/2014/main" id="{52F0CB64-7245-6A41-993A-0383EE634072}"/>
                        </a:ext>
                      </a:extLst>
                    </p:cNvPr>
                    <p:cNvSpPr/>
                    <p:nvPr/>
                  </p:nvSpPr>
                  <p:spPr bwMode="gray">
                    <a:xfrm>
                      <a:off x="3801179" y="2409109"/>
                      <a:ext cx="2390056" cy="66426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lumMod val="85000"/>
                          </a:schemeClr>
                        </a:solidFill>
                      </a:endParaRPr>
                    </a:p>
                  </p:txBody>
                </p:sp>
                <p:sp>
                  <p:nvSpPr>
                    <p:cNvPr id="342" name="TextBox 341">
                      <a:extLst>
                        <a:ext uri="{FF2B5EF4-FFF2-40B4-BE49-F238E27FC236}">
                          <a16:creationId xmlns:a16="http://schemas.microsoft.com/office/drawing/2014/main" id="{D3D89638-6B85-EC45-982B-D1D272F510CD}"/>
                        </a:ext>
                      </a:extLst>
                    </p:cNvPr>
                    <p:cNvSpPr txBox="1"/>
                    <p:nvPr/>
                  </p:nvSpPr>
                  <p:spPr bwMode="gray">
                    <a:xfrm>
                      <a:off x="3856073" y="2555908"/>
                      <a:ext cx="2312946" cy="39963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t>Adaptation Engine</a:t>
                      </a:r>
                    </a:p>
                  </p:txBody>
                </p:sp>
              </p:grpSp>
              <p:sp>
                <p:nvSpPr>
                  <p:cNvPr id="340" name="Rectangle 339">
                    <a:extLst>
                      <a:ext uri="{FF2B5EF4-FFF2-40B4-BE49-F238E27FC236}">
                        <a16:creationId xmlns:a16="http://schemas.microsoft.com/office/drawing/2014/main" id="{C909525D-FD13-9846-8C2C-B2CC9727FC04}"/>
                      </a:ext>
                    </a:extLst>
                  </p:cNvPr>
                  <p:cNvSpPr/>
                  <p:nvPr/>
                </p:nvSpPr>
                <p:spPr>
                  <a:xfrm>
                    <a:off x="6300975" y="1990760"/>
                    <a:ext cx="2922066" cy="336433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grpSp>
            <p:grpSp>
              <p:nvGrpSpPr>
                <p:cNvPr id="276" name="Group 275">
                  <a:extLst>
                    <a:ext uri="{FF2B5EF4-FFF2-40B4-BE49-F238E27FC236}">
                      <a16:creationId xmlns:a16="http://schemas.microsoft.com/office/drawing/2014/main" id="{A4F27DDD-BD6D-E14F-8BF8-D190660C4398}"/>
                    </a:ext>
                  </a:extLst>
                </p:cNvPr>
                <p:cNvGrpSpPr/>
                <p:nvPr/>
              </p:nvGrpSpPr>
              <p:grpSpPr>
                <a:xfrm>
                  <a:off x="6913271" y="10616381"/>
                  <a:ext cx="2964563" cy="2335240"/>
                  <a:chOff x="7660929" y="2563010"/>
                  <a:chExt cx="2964563" cy="2335240"/>
                </a:xfrm>
              </p:grpSpPr>
              <p:grpSp>
                <p:nvGrpSpPr>
                  <p:cNvPr id="281" name="Group 280">
                    <a:extLst>
                      <a:ext uri="{FF2B5EF4-FFF2-40B4-BE49-F238E27FC236}">
                        <a16:creationId xmlns:a16="http://schemas.microsoft.com/office/drawing/2014/main" id="{593761BC-97CA-E447-BF87-9C189A1E724C}"/>
                      </a:ext>
                    </a:extLst>
                  </p:cNvPr>
                  <p:cNvGrpSpPr/>
                  <p:nvPr/>
                </p:nvGrpSpPr>
                <p:grpSpPr>
                  <a:xfrm>
                    <a:off x="8368676" y="3971791"/>
                    <a:ext cx="1837372" cy="720266"/>
                    <a:chOff x="3738531" y="1552637"/>
                    <a:chExt cx="1837372" cy="720266"/>
                  </a:xfrm>
                </p:grpSpPr>
                <p:sp>
                  <p:nvSpPr>
                    <p:cNvPr id="310" name="Rectangle 309">
                      <a:extLst>
                        <a:ext uri="{FF2B5EF4-FFF2-40B4-BE49-F238E27FC236}">
                          <a16:creationId xmlns:a16="http://schemas.microsoft.com/office/drawing/2014/main" id="{6E23EA0B-0FA4-FE4A-8BC0-1B876D0CAF81}"/>
                        </a:ext>
                      </a:extLst>
                    </p:cNvPr>
                    <p:cNvSpPr/>
                    <p:nvPr/>
                  </p:nvSpPr>
                  <p:spPr bwMode="gray">
                    <a:xfrm>
                      <a:off x="3738531" y="1552637"/>
                      <a:ext cx="1837372" cy="720266"/>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lumMod val="85000"/>
                          </a:schemeClr>
                        </a:solidFill>
                      </a:endParaRPr>
                    </a:p>
                  </p:txBody>
                </p:sp>
                <p:sp>
                  <p:nvSpPr>
                    <p:cNvPr id="311" name="TextBox 310">
                      <a:extLst>
                        <a:ext uri="{FF2B5EF4-FFF2-40B4-BE49-F238E27FC236}">
                          <a16:creationId xmlns:a16="http://schemas.microsoft.com/office/drawing/2014/main" id="{A2F1897B-7924-A047-B5ED-F661DDA3834D}"/>
                        </a:ext>
                      </a:extLst>
                    </p:cNvPr>
                    <p:cNvSpPr txBox="1"/>
                    <p:nvPr/>
                  </p:nvSpPr>
                  <p:spPr bwMode="gray">
                    <a:xfrm>
                      <a:off x="3758879" y="1635844"/>
                      <a:ext cx="1775318" cy="472915"/>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2000" dirty="0">
                          <a:solidFill>
                            <a:schemeClr val="bg1">
                              <a:lumMod val="85000"/>
                            </a:schemeClr>
                          </a:solidFill>
                        </a:rPr>
                        <a:t>Managed resource</a:t>
                      </a:r>
                      <a:endParaRPr lang="en-US" sz="2400" dirty="0">
                        <a:solidFill>
                          <a:schemeClr val="bg1">
                            <a:lumMod val="85000"/>
                          </a:schemeClr>
                        </a:solidFill>
                      </a:endParaRPr>
                    </a:p>
                  </p:txBody>
                </p:sp>
              </p:grpSp>
              <p:grpSp>
                <p:nvGrpSpPr>
                  <p:cNvPr id="282" name="Group 281">
                    <a:extLst>
                      <a:ext uri="{FF2B5EF4-FFF2-40B4-BE49-F238E27FC236}">
                        <a16:creationId xmlns:a16="http://schemas.microsoft.com/office/drawing/2014/main" id="{A424B063-C169-A94C-9992-639201AD1AAE}"/>
                      </a:ext>
                    </a:extLst>
                  </p:cNvPr>
                  <p:cNvGrpSpPr/>
                  <p:nvPr/>
                </p:nvGrpSpPr>
                <p:grpSpPr>
                  <a:xfrm>
                    <a:off x="9508489" y="3395823"/>
                    <a:ext cx="1117003" cy="565252"/>
                    <a:chOff x="6653346" y="4202753"/>
                    <a:chExt cx="1117003" cy="952057"/>
                  </a:xfrm>
                </p:grpSpPr>
                <p:cxnSp>
                  <p:nvCxnSpPr>
                    <p:cNvPr id="306" name="Straight Connector 305">
                      <a:extLst>
                        <a:ext uri="{FF2B5EF4-FFF2-40B4-BE49-F238E27FC236}">
                          <a16:creationId xmlns:a16="http://schemas.microsoft.com/office/drawing/2014/main" id="{E0C4D0A5-744A-0D43-8709-4D03BF2CD300}"/>
                        </a:ext>
                      </a:extLst>
                    </p:cNvPr>
                    <p:cNvCxnSpPr>
                      <a:cxnSpLocks/>
                    </p:cNvCxnSpPr>
                    <p:nvPr/>
                  </p:nvCxnSpPr>
                  <p:spPr>
                    <a:xfrm flipV="1">
                      <a:off x="6653346" y="4202753"/>
                      <a:ext cx="0" cy="952057"/>
                    </a:xfrm>
                    <a:prstGeom prst="line">
                      <a:avLst/>
                    </a:prstGeom>
                    <a:ln>
                      <a:solidFill>
                        <a:schemeClr val="bg1">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09" name="Rectangle 308">
                      <a:extLst>
                        <a:ext uri="{FF2B5EF4-FFF2-40B4-BE49-F238E27FC236}">
                          <a16:creationId xmlns:a16="http://schemas.microsoft.com/office/drawing/2014/main" id="{971FF097-3C9B-0243-856D-6229EBD06DA7}"/>
                        </a:ext>
                      </a:extLst>
                    </p:cNvPr>
                    <p:cNvSpPr/>
                    <p:nvPr/>
                  </p:nvSpPr>
                  <p:spPr>
                    <a:xfrm>
                      <a:off x="6653346" y="4392596"/>
                      <a:ext cx="1117003" cy="622068"/>
                    </a:xfrm>
                    <a:prstGeom prst="rect">
                      <a:avLst/>
                    </a:prstGeom>
                  </p:spPr>
                  <p:txBody>
                    <a:bodyPr wrap="square">
                      <a:spAutoFit/>
                    </a:bodyPr>
                    <a:lstStyle/>
                    <a:p>
                      <a:pPr>
                        <a:spcBef>
                          <a:spcPts val="400"/>
                        </a:spcBef>
                        <a:spcAft>
                          <a:spcPts val="400"/>
                        </a:spcAft>
                        <a:buClr>
                          <a:schemeClr val="accent1"/>
                        </a:buClr>
                        <a:buSzPct val="90000"/>
                      </a:pPr>
                      <a:r>
                        <a:rPr lang="en-US" dirty="0">
                          <a:solidFill>
                            <a:schemeClr val="bg1">
                              <a:lumMod val="85000"/>
                            </a:schemeClr>
                          </a:solidFill>
                        </a:rPr>
                        <a:t>adapts</a:t>
                      </a:r>
                    </a:p>
                  </p:txBody>
                </p:sp>
              </p:grpSp>
              <p:grpSp>
                <p:nvGrpSpPr>
                  <p:cNvPr id="283" name="Group 282">
                    <a:extLst>
                      <a:ext uri="{FF2B5EF4-FFF2-40B4-BE49-F238E27FC236}">
                        <a16:creationId xmlns:a16="http://schemas.microsoft.com/office/drawing/2014/main" id="{1A411DD9-0072-324E-8F2D-ED5FB929E930}"/>
                      </a:ext>
                    </a:extLst>
                  </p:cNvPr>
                  <p:cNvGrpSpPr/>
                  <p:nvPr/>
                </p:nvGrpSpPr>
                <p:grpSpPr>
                  <a:xfrm>
                    <a:off x="7660929" y="3395825"/>
                    <a:ext cx="1372260" cy="577647"/>
                    <a:chOff x="5430148" y="4102339"/>
                    <a:chExt cx="1372260" cy="972933"/>
                  </a:xfrm>
                </p:grpSpPr>
                <p:cxnSp>
                  <p:nvCxnSpPr>
                    <p:cNvPr id="288" name="Straight Connector 287">
                      <a:extLst>
                        <a:ext uri="{FF2B5EF4-FFF2-40B4-BE49-F238E27FC236}">
                          <a16:creationId xmlns:a16="http://schemas.microsoft.com/office/drawing/2014/main" id="{57587E4B-1A7A-ED44-8D93-B92B183A67AB}"/>
                        </a:ext>
                      </a:extLst>
                    </p:cNvPr>
                    <p:cNvCxnSpPr>
                      <a:cxnSpLocks/>
                    </p:cNvCxnSpPr>
                    <p:nvPr/>
                  </p:nvCxnSpPr>
                  <p:spPr>
                    <a:xfrm flipV="1">
                      <a:off x="6670399" y="4102339"/>
                      <a:ext cx="0" cy="972933"/>
                    </a:xfrm>
                    <a:prstGeom prst="line">
                      <a:avLst/>
                    </a:prstGeom>
                    <a:ln>
                      <a:solidFill>
                        <a:schemeClr val="bg1">
                          <a:lumMod val="75000"/>
                        </a:schemeClr>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05" name="Rectangle 304">
                      <a:extLst>
                        <a:ext uri="{FF2B5EF4-FFF2-40B4-BE49-F238E27FC236}">
                          <a16:creationId xmlns:a16="http://schemas.microsoft.com/office/drawing/2014/main" id="{BD84004B-C3DD-5246-9EEE-797A1EC1A583}"/>
                        </a:ext>
                      </a:extLst>
                    </p:cNvPr>
                    <p:cNvSpPr/>
                    <p:nvPr/>
                  </p:nvSpPr>
                  <p:spPr>
                    <a:xfrm>
                      <a:off x="5430148" y="4347712"/>
                      <a:ext cx="1372260" cy="622067"/>
                    </a:xfrm>
                    <a:prstGeom prst="rect">
                      <a:avLst/>
                    </a:prstGeom>
                  </p:spPr>
                  <p:txBody>
                    <a:bodyPr wrap="square">
                      <a:spAutoFit/>
                    </a:bodyPr>
                    <a:lstStyle/>
                    <a:p>
                      <a:pPr>
                        <a:spcBef>
                          <a:spcPts val="400"/>
                        </a:spcBef>
                        <a:spcAft>
                          <a:spcPts val="400"/>
                        </a:spcAft>
                        <a:buClr>
                          <a:schemeClr val="accent1"/>
                        </a:buClr>
                        <a:buSzPct val="90000"/>
                      </a:pPr>
                      <a:r>
                        <a:rPr lang="en-US" dirty="0">
                          <a:solidFill>
                            <a:schemeClr val="bg1">
                              <a:lumMod val="85000"/>
                            </a:schemeClr>
                          </a:solidFill>
                        </a:rPr>
                        <a:t>observes</a:t>
                      </a:r>
                    </a:p>
                  </p:txBody>
                </p:sp>
              </p:grpSp>
              <p:grpSp>
                <p:nvGrpSpPr>
                  <p:cNvPr id="284" name="Group 283">
                    <a:extLst>
                      <a:ext uri="{FF2B5EF4-FFF2-40B4-BE49-F238E27FC236}">
                        <a16:creationId xmlns:a16="http://schemas.microsoft.com/office/drawing/2014/main" id="{7D63BA32-8A18-3E48-9070-2A54ABFA0F9C}"/>
                      </a:ext>
                    </a:extLst>
                  </p:cNvPr>
                  <p:cNvGrpSpPr/>
                  <p:nvPr/>
                </p:nvGrpSpPr>
                <p:grpSpPr>
                  <a:xfrm>
                    <a:off x="8034354" y="2757166"/>
                    <a:ext cx="2312946" cy="638658"/>
                    <a:chOff x="5256793" y="2994212"/>
                    <a:chExt cx="2312946" cy="638658"/>
                  </a:xfrm>
                </p:grpSpPr>
                <p:sp>
                  <p:nvSpPr>
                    <p:cNvPr id="286" name="Rectangle 285">
                      <a:extLst>
                        <a:ext uri="{FF2B5EF4-FFF2-40B4-BE49-F238E27FC236}">
                          <a16:creationId xmlns:a16="http://schemas.microsoft.com/office/drawing/2014/main" id="{583AC909-00A4-BA45-A422-281FE161D013}"/>
                        </a:ext>
                      </a:extLst>
                    </p:cNvPr>
                    <p:cNvSpPr/>
                    <p:nvPr/>
                  </p:nvSpPr>
                  <p:spPr bwMode="gray">
                    <a:xfrm>
                      <a:off x="5256793" y="2994212"/>
                      <a:ext cx="2312946" cy="638658"/>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en-US" sz="1600" b="1" dirty="0" err="1">
                        <a:solidFill>
                          <a:schemeClr val="bg1">
                            <a:lumMod val="85000"/>
                          </a:schemeClr>
                        </a:solidFill>
                      </a:endParaRPr>
                    </a:p>
                  </p:txBody>
                </p:sp>
                <p:sp>
                  <p:nvSpPr>
                    <p:cNvPr id="287" name="TextBox 286">
                      <a:extLst>
                        <a:ext uri="{FF2B5EF4-FFF2-40B4-BE49-F238E27FC236}">
                          <a16:creationId xmlns:a16="http://schemas.microsoft.com/office/drawing/2014/main" id="{53F9AAAA-CC3E-BF42-BE18-0503235429EB}"/>
                        </a:ext>
                      </a:extLst>
                    </p:cNvPr>
                    <p:cNvSpPr txBox="1"/>
                    <p:nvPr/>
                  </p:nvSpPr>
                  <p:spPr bwMode="gray">
                    <a:xfrm>
                      <a:off x="5256793" y="3156485"/>
                      <a:ext cx="2312946" cy="399638"/>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dirty="0">
                          <a:solidFill>
                            <a:schemeClr val="bg1">
                              <a:lumMod val="85000"/>
                            </a:schemeClr>
                          </a:solidFill>
                        </a:rPr>
                        <a:t>Adaptation Engine</a:t>
                      </a:r>
                    </a:p>
                  </p:txBody>
                </p:sp>
              </p:grpSp>
              <p:sp>
                <p:nvSpPr>
                  <p:cNvPr id="285" name="Rectangle 284">
                    <a:extLst>
                      <a:ext uri="{FF2B5EF4-FFF2-40B4-BE49-F238E27FC236}">
                        <a16:creationId xmlns:a16="http://schemas.microsoft.com/office/drawing/2014/main" id="{7A97D241-D658-CE4D-9548-3325265348F9}"/>
                      </a:ext>
                    </a:extLst>
                  </p:cNvPr>
                  <p:cNvSpPr/>
                  <p:nvPr/>
                </p:nvSpPr>
                <p:spPr>
                  <a:xfrm>
                    <a:off x="7697527" y="2563010"/>
                    <a:ext cx="2922066" cy="2335240"/>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grpSp>
            <p:grpSp>
              <p:nvGrpSpPr>
                <p:cNvPr id="277" name="Group 276">
                  <a:extLst>
                    <a:ext uri="{FF2B5EF4-FFF2-40B4-BE49-F238E27FC236}">
                      <a16:creationId xmlns:a16="http://schemas.microsoft.com/office/drawing/2014/main" id="{F0DF5BD7-2556-F842-9990-820BF495EE65}"/>
                    </a:ext>
                  </a:extLst>
                </p:cNvPr>
                <p:cNvGrpSpPr/>
                <p:nvPr/>
              </p:nvGrpSpPr>
              <p:grpSpPr>
                <a:xfrm>
                  <a:off x="7378699" y="8297031"/>
                  <a:ext cx="1511560" cy="2313992"/>
                  <a:chOff x="731103" y="1324637"/>
                  <a:chExt cx="1511560" cy="2313992"/>
                </a:xfrm>
              </p:grpSpPr>
              <p:sp>
                <p:nvSpPr>
                  <p:cNvPr id="279" name="TextBox 278">
                    <a:extLst>
                      <a:ext uri="{FF2B5EF4-FFF2-40B4-BE49-F238E27FC236}">
                        <a16:creationId xmlns:a16="http://schemas.microsoft.com/office/drawing/2014/main" id="{0B22CE06-5132-A94B-B7E5-79636D94D28D}"/>
                      </a:ext>
                    </a:extLst>
                  </p:cNvPr>
                  <p:cNvSpPr txBox="1"/>
                  <p:nvPr/>
                </p:nvSpPr>
                <p:spPr bwMode="gray">
                  <a:xfrm>
                    <a:off x="733984" y="1626140"/>
                    <a:ext cx="1454699" cy="757377"/>
                  </a:xfrm>
                  <a:prstGeom prst="rect">
                    <a:avLst/>
                  </a:prstGeom>
                  <a:noFill/>
                </p:spPr>
                <p:txBody>
                  <a:bodyPr wrap="square" lIns="0" tIns="0" rIns="0" bIns="0" rtlCol="0">
                    <a:noAutofit/>
                  </a:bodyPr>
                  <a:lstStyle/>
                  <a:p>
                    <a:pPr algn="ctr">
                      <a:spcBef>
                        <a:spcPts val="400"/>
                      </a:spcBef>
                      <a:spcAft>
                        <a:spcPts val="400"/>
                      </a:spcAft>
                      <a:buClr>
                        <a:schemeClr val="accent1"/>
                      </a:buClr>
                      <a:buSzPct val="90000"/>
                    </a:pPr>
                    <a:r>
                      <a:rPr lang="en-US" sz="1600" dirty="0">
                        <a:solidFill>
                          <a:schemeClr val="bg1">
                            <a:lumMod val="85000"/>
                          </a:schemeClr>
                        </a:solidFill>
                      </a:rPr>
                      <a:t>Real system </a:t>
                    </a:r>
                  </a:p>
                  <a:p>
                    <a:pPr algn="ctr">
                      <a:spcBef>
                        <a:spcPts val="400"/>
                      </a:spcBef>
                      <a:spcAft>
                        <a:spcPts val="400"/>
                      </a:spcAft>
                      <a:buClr>
                        <a:schemeClr val="accent1"/>
                      </a:buClr>
                      <a:buSzPct val="90000"/>
                    </a:pPr>
                    <a:r>
                      <a:rPr lang="en-US" sz="1600" dirty="0">
                        <a:solidFill>
                          <a:schemeClr val="bg1">
                            <a:lumMod val="85000"/>
                          </a:schemeClr>
                        </a:solidFill>
                      </a:rPr>
                      <a:t>or</a:t>
                    </a:r>
                  </a:p>
                  <a:p>
                    <a:pPr algn="ctr">
                      <a:spcBef>
                        <a:spcPts val="400"/>
                      </a:spcBef>
                      <a:spcAft>
                        <a:spcPts val="400"/>
                      </a:spcAft>
                      <a:buClr>
                        <a:schemeClr val="accent1"/>
                      </a:buClr>
                      <a:buSzPct val="90000"/>
                    </a:pPr>
                    <a:r>
                      <a:rPr lang="en-US" sz="1600" dirty="0">
                        <a:solidFill>
                          <a:schemeClr val="bg1">
                            <a:lumMod val="85000"/>
                          </a:schemeClr>
                        </a:solidFill>
                      </a:rPr>
                      <a:t> Simulator</a:t>
                    </a:r>
                  </a:p>
                </p:txBody>
              </p:sp>
              <p:sp>
                <p:nvSpPr>
                  <p:cNvPr id="280" name="Freeform 279">
                    <a:extLst>
                      <a:ext uri="{FF2B5EF4-FFF2-40B4-BE49-F238E27FC236}">
                        <a16:creationId xmlns:a16="http://schemas.microsoft.com/office/drawing/2014/main" id="{53BA2BED-95F7-434F-A3EE-596EAE2CD4C5}"/>
                      </a:ext>
                    </a:extLst>
                  </p:cNvPr>
                  <p:cNvSpPr/>
                  <p:nvPr/>
                </p:nvSpPr>
                <p:spPr>
                  <a:xfrm>
                    <a:off x="731103" y="1324637"/>
                    <a:ext cx="1511560" cy="2313992"/>
                  </a:xfrm>
                  <a:custGeom>
                    <a:avLst/>
                    <a:gdLst>
                      <a:gd name="connsiteX0" fmla="*/ 111968 w 1511560"/>
                      <a:gd name="connsiteY0" fmla="*/ 1660849 h 2313992"/>
                      <a:gd name="connsiteX1" fmla="*/ 261258 w 1511560"/>
                      <a:gd name="connsiteY1" fmla="*/ 1679511 h 2313992"/>
                      <a:gd name="connsiteX2" fmla="*/ 485192 w 1511560"/>
                      <a:gd name="connsiteY2" fmla="*/ 1623527 h 2313992"/>
                      <a:gd name="connsiteX3" fmla="*/ 597160 w 1511560"/>
                      <a:gd name="connsiteY3" fmla="*/ 1604866 h 2313992"/>
                      <a:gd name="connsiteX4" fmla="*/ 709127 w 1511560"/>
                      <a:gd name="connsiteY4" fmla="*/ 1567543 h 2313992"/>
                      <a:gd name="connsiteX5" fmla="*/ 765111 w 1511560"/>
                      <a:gd name="connsiteY5" fmla="*/ 1548882 h 2313992"/>
                      <a:gd name="connsiteX6" fmla="*/ 839756 w 1511560"/>
                      <a:gd name="connsiteY6" fmla="*/ 1530221 h 2313992"/>
                      <a:gd name="connsiteX7" fmla="*/ 1082351 w 1511560"/>
                      <a:gd name="connsiteY7" fmla="*/ 1455576 h 2313992"/>
                      <a:gd name="connsiteX8" fmla="*/ 1212980 w 1511560"/>
                      <a:gd name="connsiteY8" fmla="*/ 1362270 h 2313992"/>
                      <a:gd name="connsiteX9" fmla="*/ 1324947 w 1511560"/>
                      <a:gd name="connsiteY9" fmla="*/ 1306286 h 2313992"/>
                      <a:gd name="connsiteX10" fmla="*/ 1399592 w 1511560"/>
                      <a:gd name="connsiteY10" fmla="*/ 1231641 h 2313992"/>
                      <a:gd name="connsiteX11" fmla="*/ 1436915 w 1511560"/>
                      <a:gd name="connsiteY11" fmla="*/ 1194319 h 2313992"/>
                      <a:gd name="connsiteX12" fmla="*/ 1474237 w 1511560"/>
                      <a:gd name="connsiteY12" fmla="*/ 1082351 h 2313992"/>
                      <a:gd name="connsiteX13" fmla="*/ 1511560 w 1511560"/>
                      <a:gd name="connsiteY13" fmla="*/ 933062 h 2313992"/>
                      <a:gd name="connsiteX14" fmla="*/ 1492898 w 1511560"/>
                      <a:gd name="connsiteY14" fmla="*/ 317241 h 2313992"/>
                      <a:gd name="connsiteX15" fmla="*/ 1474237 w 1511560"/>
                      <a:gd name="connsiteY15" fmla="*/ 242596 h 2313992"/>
                      <a:gd name="connsiteX16" fmla="*/ 1436915 w 1511560"/>
                      <a:gd name="connsiteY16" fmla="*/ 130629 h 2313992"/>
                      <a:gd name="connsiteX17" fmla="*/ 1343609 w 1511560"/>
                      <a:gd name="connsiteY17" fmla="*/ 55984 h 2313992"/>
                      <a:gd name="connsiteX18" fmla="*/ 1082351 w 1511560"/>
                      <a:gd name="connsiteY18" fmla="*/ 0 h 2313992"/>
                      <a:gd name="connsiteX19" fmla="*/ 298580 w 1511560"/>
                      <a:gd name="connsiteY19" fmla="*/ 18662 h 2313992"/>
                      <a:gd name="connsiteX20" fmla="*/ 242596 w 1511560"/>
                      <a:gd name="connsiteY20" fmla="*/ 37323 h 2313992"/>
                      <a:gd name="connsiteX21" fmla="*/ 130629 w 1511560"/>
                      <a:gd name="connsiteY21" fmla="*/ 111968 h 2313992"/>
                      <a:gd name="connsiteX22" fmla="*/ 93307 w 1511560"/>
                      <a:gd name="connsiteY22" fmla="*/ 167951 h 2313992"/>
                      <a:gd name="connsiteX23" fmla="*/ 37323 w 1511560"/>
                      <a:gd name="connsiteY23" fmla="*/ 279919 h 2313992"/>
                      <a:gd name="connsiteX24" fmla="*/ 0 w 1511560"/>
                      <a:gd name="connsiteY24" fmla="*/ 615821 h 2313992"/>
                      <a:gd name="connsiteX25" fmla="*/ 18662 w 1511560"/>
                      <a:gd name="connsiteY25" fmla="*/ 951723 h 2313992"/>
                      <a:gd name="connsiteX26" fmla="*/ 37323 w 1511560"/>
                      <a:gd name="connsiteY26" fmla="*/ 1007707 h 2313992"/>
                      <a:gd name="connsiteX27" fmla="*/ 74645 w 1511560"/>
                      <a:gd name="connsiteY27" fmla="*/ 1212980 h 2313992"/>
                      <a:gd name="connsiteX28" fmla="*/ 111968 w 1511560"/>
                      <a:gd name="connsiteY28" fmla="*/ 1324947 h 2313992"/>
                      <a:gd name="connsiteX29" fmla="*/ 186613 w 1511560"/>
                      <a:gd name="connsiteY29" fmla="*/ 1511560 h 2313992"/>
                      <a:gd name="connsiteX30" fmla="*/ 223935 w 1511560"/>
                      <a:gd name="connsiteY30" fmla="*/ 1586205 h 2313992"/>
                      <a:gd name="connsiteX31" fmla="*/ 261258 w 1511560"/>
                      <a:gd name="connsiteY31" fmla="*/ 1642188 h 2313992"/>
                      <a:gd name="connsiteX32" fmla="*/ 317241 w 1511560"/>
                      <a:gd name="connsiteY32" fmla="*/ 1754156 h 2313992"/>
                      <a:gd name="connsiteX33" fmla="*/ 410547 w 1511560"/>
                      <a:gd name="connsiteY33" fmla="*/ 1828800 h 2313992"/>
                      <a:gd name="connsiteX34" fmla="*/ 485192 w 1511560"/>
                      <a:gd name="connsiteY34" fmla="*/ 1922107 h 2313992"/>
                      <a:gd name="connsiteX35" fmla="*/ 522515 w 1511560"/>
                      <a:gd name="connsiteY35" fmla="*/ 1959429 h 2313992"/>
                      <a:gd name="connsiteX36" fmla="*/ 559837 w 1511560"/>
                      <a:gd name="connsiteY36" fmla="*/ 2071396 h 2313992"/>
                      <a:gd name="connsiteX37" fmla="*/ 578498 w 1511560"/>
                      <a:gd name="connsiteY37" fmla="*/ 2127380 h 2313992"/>
                      <a:gd name="connsiteX38" fmla="*/ 615821 w 1511560"/>
                      <a:gd name="connsiteY38" fmla="*/ 2164703 h 2313992"/>
                      <a:gd name="connsiteX39" fmla="*/ 653143 w 1511560"/>
                      <a:gd name="connsiteY39" fmla="*/ 2313992 h 231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11560" h="2313992">
                        <a:moveTo>
                          <a:pt x="111968" y="1660849"/>
                        </a:moveTo>
                        <a:cubicBezTo>
                          <a:pt x="161731" y="1667070"/>
                          <a:pt x="211107" y="1679511"/>
                          <a:pt x="261258" y="1679511"/>
                        </a:cubicBezTo>
                        <a:cubicBezTo>
                          <a:pt x="306484" y="1679511"/>
                          <a:pt x="456112" y="1630238"/>
                          <a:pt x="485192" y="1623527"/>
                        </a:cubicBezTo>
                        <a:cubicBezTo>
                          <a:pt x="522061" y="1615019"/>
                          <a:pt x="559837" y="1611086"/>
                          <a:pt x="597160" y="1604866"/>
                        </a:cubicBezTo>
                        <a:lnTo>
                          <a:pt x="709127" y="1567543"/>
                        </a:lnTo>
                        <a:cubicBezTo>
                          <a:pt x="727788" y="1561323"/>
                          <a:pt x="746028" y="1553653"/>
                          <a:pt x="765111" y="1548882"/>
                        </a:cubicBezTo>
                        <a:cubicBezTo>
                          <a:pt x="789993" y="1542662"/>
                          <a:pt x="815243" y="1537764"/>
                          <a:pt x="839756" y="1530221"/>
                        </a:cubicBezTo>
                        <a:cubicBezTo>
                          <a:pt x="1117502" y="1444761"/>
                          <a:pt x="913314" y="1497835"/>
                          <a:pt x="1082351" y="1455576"/>
                        </a:cubicBezTo>
                        <a:cubicBezTo>
                          <a:pt x="1125894" y="1424474"/>
                          <a:pt x="1167095" y="1389801"/>
                          <a:pt x="1212980" y="1362270"/>
                        </a:cubicBezTo>
                        <a:cubicBezTo>
                          <a:pt x="1323361" y="1296042"/>
                          <a:pt x="1214835" y="1400668"/>
                          <a:pt x="1324947" y="1306286"/>
                        </a:cubicBezTo>
                        <a:cubicBezTo>
                          <a:pt x="1351664" y="1283386"/>
                          <a:pt x="1374710" y="1256523"/>
                          <a:pt x="1399592" y="1231641"/>
                        </a:cubicBezTo>
                        <a:lnTo>
                          <a:pt x="1436915" y="1194319"/>
                        </a:lnTo>
                        <a:cubicBezTo>
                          <a:pt x="1449356" y="1156996"/>
                          <a:pt x="1464695" y="1120518"/>
                          <a:pt x="1474237" y="1082351"/>
                        </a:cubicBezTo>
                        <a:lnTo>
                          <a:pt x="1511560" y="933062"/>
                        </a:lnTo>
                        <a:cubicBezTo>
                          <a:pt x="1505339" y="727788"/>
                          <a:pt x="1503983" y="522310"/>
                          <a:pt x="1492898" y="317241"/>
                        </a:cubicBezTo>
                        <a:cubicBezTo>
                          <a:pt x="1491514" y="291631"/>
                          <a:pt x="1481607" y="267162"/>
                          <a:pt x="1474237" y="242596"/>
                        </a:cubicBezTo>
                        <a:cubicBezTo>
                          <a:pt x="1462933" y="204914"/>
                          <a:pt x="1464734" y="158447"/>
                          <a:pt x="1436915" y="130629"/>
                        </a:cubicBezTo>
                        <a:cubicBezTo>
                          <a:pt x="1405896" y="99611"/>
                          <a:pt x="1385979" y="74815"/>
                          <a:pt x="1343609" y="55984"/>
                        </a:cubicBezTo>
                        <a:cubicBezTo>
                          <a:pt x="1239562" y="9741"/>
                          <a:pt x="1199932" y="14698"/>
                          <a:pt x="1082351" y="0"/>
                        </a:cubicBezTo>
                        <a:cubicBezTo>
                          <a:pt x="821094" y="6221"/>
                          <a:pt x="559653" y="7059"/>
                          <a:pt x="298580" y="18662"/>
                        </a:cubicBezTo>
                        <a:cubicBezTo>
                          <a:pt x="278929" y="19535"/>
                          <a:pt x="259791" y="27770"/>
                          <a:pt x="242596" y="37323"/>
                        </a:cubicBezTo>
                        <a:cubicBezTo>
                          <a:pt x="203385" y="59107"/>
                          <a:pt x="130629" y="111968"/>
                          <a:pt x="130629" y="111968"/>
                        </a:cubicBezTo>
                        <a:cubicBezTo>
                          <a:pt x="118188" y="130629"/>
                          <a:pt x="103337" y="147891"/>
                          <a:pt x="93307" y="167951"/>
                        </a:cubicBezTo>
                        <a:cubicBezTo>
                          <a:pt x="16043" y="322477"/>
                          <a:pt x="144285" y="119473"/>
                          <a:pt x="37323" y="279919"/>
                        </a:cubicBezTo>
                        <a:cubicBezTo>
                          <a:pt x="11006" y="411506"/>
                          <a:pt x="0" y="447075"/>
                          <a:pt x="0" y="615821"/>
                        </a:cubicBezTo>
                        <a:cubicBezTo>
                          <a:pt x="0" y="727961"/>
                          <a:pt x="8030" y="840088"/>
                          <a:pt x="18662" y="951723"/>
                        </a:cubicBezTo>
                        <a:cubicBezTo>
                          <a:pt x="20527" y="971305"/>
                          <a:pt x="33056" y="988505"/>
                          <a:pt x="37323" y="1007707"/>
                        </a:cubicBezTo>
                        <a:cubicBezTo>
                          <a:pt x="54390" y="1084512"/>
                          <a:pt x="54270" y="1138274"/>
                          <a:pt x="74645" y="1212980"/>
                        </a:cubicBezTo>
                        <a:cubicBezTo>
                          <a:pt x="84996" y="1250935"/>
                          <a:pt x="102426" y="1286780"/>
                          <a:pt x="111968" y="1324947"/>
                        </a:cubicBezTo>
                        <a:cubicBezTo>
                          <a:pt x="153557" y="1491306"/>
                          <a:pt x="113019" y="1437966"/>
                          <a:pt x="186613" y="1511560"/>
                        </a:cubicBezTo>
                        <a:cubicBezTo>
                          <a:pt x="199054" y="1536442"/>
                          <a:pt x="210133" y="1562052"/>
                          <a:pt x="223935" y="1586205"/>
                        </a:cubicBezTo>
                        <a:cubicBezTo>
                          <a:pt x="235062" y="1605678"/>
                          <a:pt x="251228" y="1622128"/>
                          <a:pt x="261258" y="1642188"/>
                        </a:cubicBezTo>
                        <a:cubicBezTo>
                          <a:pt x="307249" y="1734169"/>
                          <a:pt x="245933" y="1665022"/>
                          <a:pt x="317241" y="1754156"/>
                        </a:cubicBezTo>
                        <a:cubicBezTo>
                          <a:pt x="357290" y="1804217"/>
                          <a:pt x="356666" y="1785695"/>
                          <a:pt x="410547" y="1828800"/>
                        </a:cubicBezTo>
                        <a:cubicBezTo>
                          <a:pt x="460614" y="1868854"/>
                          <a:pt x="442081" y="1868218"/>
                          <a:pt x="485192" y="1922107"/>
                        </a:cubicBezTo>
                        <a:cubicBezTo>
                          <a:pt x="496183" y="1935846"/>
                          <a:pt x="510074" y="1946988"/>
                          <a:pt x="522515" y="1959429"/>
                        </a:cubicBezTo>
                        <a:lnTo>
                          <a:pt x="559837" y="2071396"/>
                        </a:lnTo>
                        <a:cubicBezTo>
                          <a:pt x="566057" y="2090057"/>
                          <a:pt x="564589" y="2113471"/>
                          <a:pt x="578498" y="2127380"/>
                        </a:cubicBezTo>
                        <a:lnTo>
                          <a:pt x="615821" y="2164703"/>
                        </a:lnTo>
                        <a:cubicBezTo>
                          <a:pt x="657077" y="2288472"/>
                          <a:pt x="653143" y="2237329"/>
                          <a:pt x="653143" y="2313992"/>
                        </a:cubicBezTo>
                      </a:path>
                    </a:pathLst>
                  </a:cu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grpSp>
            <p:sp>
              <p:nvSpPr>
                <p:cNvPr id="278" name="Freeform 277">
                  <a:extLst>
                    <a:ext uri="{FF2B5EF4-FFF2-40B4-BE49-F238E27FC236}">
                      <a16:creationId xmlns:a16="http://schemas.microsoft.com/office/drawing/2014/main" id="{897BF79C-E0CE-8F40-A1A7-960EC30211AF}"/>
                    </a:ext>
                  </a:extLst>
                </p:cNvPr>
                <p:cNvSpPr/>
                <p:nvPr/>
              </p:nvSpPr>
              <p:spPr>
                <a:xfrm>
                  <a:off x="14219437" y="10063358"/>
                  <a:ext cx="2600862" cy="949430"/>
                </a:xfrm>
                <a:custGeom>
                  <a:avLst/>
                  <a:gdLst>
                    <a:gd name="connsiteX0" fmla="*/ 0 w 3884983"/>
                    <a:gd name="connsiteY0" fmla="*/ 1217007 h 1552909"/>
                    <a:gd name="connsiteX1" fmla="*/ 186613 w 3884983"/>
                    <a:gd name="connsiteY1" fmla="*/ 1347635 h 1552909"/>
                    <a:gd name="connsiteX2" fmla="*/ 279919 w 3884983"/>
                    <a:gd name="connsiteY2" fmla="*/ 1384958 h 1552909"/>
                    <a:gd name="connsiteX3" fmla="*/ 578498 w 3884983"/>
                    <a:gd name="connsiteY3" fmla="*/ 1496925 h 1552909"/>
                    <a:gd name="connsiteX4" fmla="*/ 839755 w 3884983"/>
                    <a:gd name="connsiteY4" fmla="*/ 1515586 h 1552909"/>
                    <a:gd name="connsiteX5" fmla="*/ 1436915 w 3884983"/>
                    <a:gd name="connsiteY5" fmla="*/ 1552909 h 1552909"/>
                    <a:gd name="connsiteX6" fmla="*/ 2146041 w 3884983"/>
                    <a:gd name="connsiteY6" fmla="*/ 1534247 h 1552909"/>
                    <a:gd name="connsiteX7" fmla="*/ 2463282 w 3884983"/>
                    <a:gd name="connsiteY7" fmla="*/ 1515586 h 1552909"/>
                    <a:gd name="connsiteX8" fmla="*/ 2948474 w 3884983"/>
                    <a:gd name="connsiteY8" fmla="*/ 1478264 h 1552909"/>
                    <a:gd name="connsiteX9" fmla="*/ 3601617 w 3884983"/>
                    <a:gd name="connsiteY9" fmla="*/ 1328974 h 1552909"/>
                    <a:gd name="connsiteX10" fmla="*/ 3713584 w 3884983"/>
                    <a:gd name="connsiteY10" fmla="*/ 1272990 h 1552909"/>
                    <a:gd name="connsiteX11" fmla="*/ 3862874 w 3884983"/>
                    <a:gd name="connsiteY11" fmla="*/ 1123700 h 1552909"/>
                    <a:gd name="connsiteX12" fmla="*/ 3825551 w 3884983"/>
                    <a:gd name="connsiteY12" fmla="*/ 769137 h 1552909"/>
                    <a:gd name="connsiteX13" fmla="*/ 3769568 w 3884983"/>
                    <a:gd name="connsiteY13" fmla="*/ 675831 h 1552909"/>
                    <a:gd name="connsiteX14" fmla="*/ 3694923 w 3884983"/>
                    <a:gd name="connsiteY14" fmla="*/ 507880 h 1552909"/>
                    <a:gd name="connsiteX15" fmla="*/ 3489649 w 3884983"/>
                    <a:gd name="connsiteY15" fmla="*/ 321268 h 1552909"/>
                    <a:gd name="connsiteX16" fmla="*/ 3097764 w 3884983"/>
                    <a:gd name="connsiteY16" fmla="*/ 115994 h 1552909"/>
                    <a:gd name="connsiteX17" fmla="*/ 2948474 w 3884983"/>
                    <a:gd name="connsiteY17" fmla="*/ 97333 h 1552909"/>
                    <a:gd name="connsiteX18" fmla="*/ 2799184 w 3884983"/>
                    <a:gd name="connsiteY18" fmla="*/ 60011 h 1552909"/>
                    <a:gd name="connsiteX19" fmla="*/ 2015413 w 3884983"/>
                    <a:gd name="connsiteY19" fmla="*/ 41349 h 1552909"/>
                    <a:gd name="connsiteX20" fmla="*/ 522515 w 3884983"/>
                    <a:gd name="connsiteY20" fmla="*/ 41349 h 1552909"/>
                    <a:gd name="connsiteX21" fmla="*/ 429208 w 3884983"/>
                    <a:gd name="connsiteY21" fmla="*/ 78672 h 1552909"/>
                    <a:gd name="connsiteX22" fmla="*/ 317241 w 3884983"/>
                    <a:gd name="connsiteY22" fmla="*/ 115994 h 1552909"/>
                    <a:gd name="connsiteX23" fmla="*/ 223935 w 3884983"/>
                    <a:gd name="connsiteY23" fmla="*/ 190639 h 1552909"/>
                    <a:gd name="connsiteX24" fmla="*/ 130629 w 3884983"/>
                    <a:gd name="connsiteY24" fmla="*/ 321268 h 1552909"/>
                    <a:gd name="connsiteX25" fmla="*/ 93306 w 3884983"/>
                    <a:gd name="connsiteY25" fmla="*/ 451896 h 1552909"/>
                    <a:gd name="connsiteX26" fmla="*/ 149290 w 3884983"/>
                    <a:gd name="connsiteY26" fmla="*/ 899766 h 1552909"/>
                    <a:gd name="connsiteX27" fmla="*/ 167951 w 3884983"/>
                    <a:gd name="connsiteY27" fmla="*/ 974411 h 1552909"/>
                    <a:gd name="connsiteX28" fmla="*/ 242596 w 3884983"/>
                    <a:gd name="connsiteY28" fmla="*/ 1049056 h 1552909"/>
                    <a:gd name="connsiteX29" fmla="*/ 279919 w 3884983"/>
                    <a:gd name="connsiteY29" fmla="*/ 1123700 h 1552909"/>
                    <a:gd name="connsiteX30" fmla="*/ 429208 w 3884983"/>
                    <a:gd name="connsiteY30" fmla="*/ 1235668 h 1552909"/>
                    <a:gd name="connsiteX31" fmla="*/ 634482 w 3884983"/>
                    <a:gd name="connsiteY31" fmla="*/ 1347635 h 1552909"/>
                    <a:gd name="connsiteX32" fmla="*/ 727788 w 3884983"/>
                    <a:gd name="connsiteY32" fmla="*/ 1384958 h 1552909"/>
                    <a:gd name="connsiteX33" fmla="*/ 895739 w 3884983"/>
                    <a:gd name="connsiteY33" fmla="*/ 1459602 h 1552909"/>
                    <a:gd name="connsiteX34" fmla="*/ 1343608 w 3884983"/>
                    <a:gd name="connsiteY34" fmla="*/ 1478264 h 155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884983" h="1552909">
                      <a:moveTo>
                        <a:pt x="0" y="1217007"/>
                      </a:moveTo>
                      <a:cubicBezTo>
                        <a:pt x="62204" y="1260550"/>
                        <a:pt x="121504" y="1308569"/>
                        <a:pt x="186613" y="1347635"/>
                      </a:cubicBezTo>
                      <a:cubicBezTo>
                        <a:pt x="215337" y="1364870"/>
                        <a:pt x="249424" y="1371096"/>
                        <a:pt x="279919" y="1384958"/>
                      </a:cubicBezTo>
                      <a:cubicBezTo>
                        <a:pt x="409391" y="1443809"/>
                        <a:pt x="415077" y="1469688"/>
                        <a:pt x="578498" y="1496925"/>
                      </a:cubicBezTo>
                      <a:cubicBezTo>
                        <a:pt x="664618" y="1511278"/>
                        <a:pt x="752705" y="1508890"/>
                        <a:pt x="839755" y="1515586"/>
                      </a:cubicBezTo>
                      <a:cubicBezTo>
                        <a:pt x="1270704" y="1548736"/>
                        <a:pt x="851051" y="1523615"/>
                        <a:pt x="1436915" y="1552909"/>
                      </a:cubicBezTo>
                      <a:lnTo>
                        <a:pt x="2146041" y="1534247"/>
                      </a:lnTo>
                      <a:cubicBezTo>
                        <a:pt x="2251901" y="1530397"/>
                        <a:pt x="2357572" y="1522406"/>
                        <a:pt x="2463282" y="1515586"/>
                      </a:cubicBezTo>
                      <a:cubicBezTo>
                        <a:pt x="2675833" y="1501873"/>
                        <a:pt x="2743418" y="1495352"/>
                        <a:pt x="2948474" y="1478264"/>
                      </a:cubicBezTo>
                      <a:cubicBezTo>
                        <a:pt x="3201194" y="1429664"/>
                        <a:pt x="3381485" y="1417027"/>
                        <a:pt x="3601617" y="1328974"/>
                      </a:cubicBezTo>
                      <a:cubicBezTo>
                        <a:pt x="3640360" y="1313477"/>
                        <a:pt x="3680773" y="1298770"/>
                        <a:pt x="3713584" y="1272990"/>
                      </a:cubicBezTo>
                      <a:cubicBezTo>
                        <a:pt x="3768922" y="1229510"/>
                        <a:pt x="3813111" y="1173463"/>
                        <a:pt x="3862874" y="1123700"/>
                      </a:cubicBezTo>
                      <a:cubicBezTo>
                        <a:pt x="3894905" y="963544"/>
                        <a:pt x="3899684" y="1003892"/>
                        <a:pt x="3825551" y="769137"/>
                      </a:cubicBezTo>
                      <a:cubicBezTo>
                        <a:pt x="3814629" y="734550"/>
                        <a:pt x="3785789" y="708273"/>
                        <a:pt x="3769568" y="675831"/>
                      </a:cubicBezTo>
                      <a:cubicBezTo>
                        <a:pt x="3742170" y="621035"/>
                        <a:pt x="3729631" y="558364"/>
                        <a:pt x="3694923" y="507880"/>
                      </a:cubicBezTo>
                      <a:cubicBezTo>
                        <a:pt x="3656297" y="451697"/>
                        <a:pt x="3555981" y="365490"/>
                        <a:pt x="3489649" y="321268"/>
                      </a:cubicBezTo>
                      <a:cubicBezTo>
                        <a:pt x="3347903" y="226771"/>
                        <a:pt x="3260513" y="161202"/>
                        <a:pt x="3097764" y="115994"/>
                      </a:cubicBezTo>
                      <a:cubicBezTo>
                        <a:pt x="3049443" y="102572"/>
                        <a:pt x="2997766" y="106575"/>
                        <a:pt x="2948474" y="97333"/>
                      </a:cubicBezTo>
                      <a:cubicBezTo>
                        <a:pt x="2898058" y="87880"/>
                        <a:pt x="2850387" y="63083"/>
                        <a:pt x="2799184" y="60011"/>
                      </a:cubicBezTo>
                      <a:cubicBezTo>
                        <a:pt x="2538322" y="44359"/>
                        <a:pt x="2276670" y="47570"/>
                        <a:pt x="2015413" y="41349"/>
                      </a:cubicBezTo>
                      <a:cubicBezTo>
                        <a:pt x="1438171" y="-22788"/>
                        <a:pt x="1670892" y="-3982"/>
                        <a:pt x="522515" y="41349"/>
                      </a:cubicBezTo>
                      <a:cubicBezTo>
                        <a:pt x="489043" y="42670"/>
                        <a:pt x="460689" y="67224"/>
                        <a:pt x="429208" y="78672"/>
                      </a:cubicBezTo>
                      <a:cubicBezTo>
                        <a:pt x="392235" y="92117"/>
                        <a:pt x="354563" y="103553"/>
                        <a:pt x="317241" y="115994"/>
                      </a:cubicBezTo>
                      <a:cubicBezTo>
                        <a:pt x="286139" y="140876"/>
                        <a:pt x="252099" y="162475"/>
                        <a:pt x="223935" y="190639"/>
                      </a:cubicBezTo>
                      <a:cubicBezTo>
                        <a:pt x="215479" y="199095"/>
                        <a:pt x="141226" y="300073"/>
                        <a:pt x="130629" y="321268"/>
                      </a:cubicBezTo>
                      <a:cubicBezTo>
                        <a:pt x="117244" y="348038"/>
                        <a:pt x="99285" y="427983"/>
                        <a:pt x="93306" y="451896"/>
                      </a:cubicBezTo>
                      <a:cubicBezTo>
                        <a:pt x="118866" y="911951"/>
                        <a:pt x="74853" y="651637"/>
                        <a:pt x="149290" y="899766"/>
                      </a:cubicBezTo>
                      <a:cubicBezTo>
                        <a:pt x="156660" y="924332"/>
                        <a:pt x="154358" y="952662"/>
                        <a:pt x="167951" y="974411"/>
                      </a:cubicBezTo>
                      <a:cubicBezTo>
                        <a:pt x="186601" y="1004250"/>
                        <a:pt x="221483" y="1020906"/>
                        <a:pt x="242596" y="1049056"/>
                      </a:cubicBezTo>
                      <a:cubicBezTo>
                        <a:pt x="259287" y="1071311"/>
                        <a:pt x="260248" y="1104029"/>
                        <a:pt x="279919" y="1123700"/>
                      </a:cubicBezTo>
                      <a:cubicBezTo>
                        <a:pt x="323904" y="1167685"/>
                        <a:pt x="375868" y="1203665"/>
                        <a:pt x="429208" y="1235668"/>
                      </a:cubicBezTo>
                      <a:cubicBezTo>
                        <a:pt x="519066" y="1289582"/>
                        <a:pt x="535206" y="1302509"/>
                        <a:pt x="634482" y="1347635"/>
                      </a:cubicBezTo>
                      <a:cubicBezTo>
                        <a:pt x="664977" y="1361497"/>
                        <a:pt x="697177" y="1371353"/>
                        <a:pt x="727788" y="1384958"/>
                      </a:cubicBezTo>
                      <a:cubicBezTo>
                        <a:pt x="763723" y="1400929"/>
                        <a:pt x="859295" y="1455697"/>
                        <a:pt x="895739" y="1459602"/>
                      </a:cubicBezTo>
                      <a:cubicBezTo>
                        <a:pt x="1072438" y="1478534"/>
                        <a:pt x="1192981" y="1478264"/>
                        <a:pt x="1343608" y="1478264"/>
                      </a:cubicBezTo>
                    </a:path>
                  </a:pathLst>
                </a:cu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85000"/>
                      </a:schemeClr>
                    </a:solidFill>
                  </a:endParaRPr>
                </a:p>
              </p:txBody>
            </p:sp>
          </p:grpSp>
          <p:cxnSp>
            <p:nvCxnSpPr>
              <p:cNvPr id="9" name="Straight Connector 8">
                <a:extLst>
                  <a:ext uri="{FF2B5EF4-FFF2-40B4-BE49-F238E27FC236}">
                    <a16:creationId xmlns:a16="http://schemas.microsoft.com/office/drawing/2014/main" id="{F9C57D5B-1B7B-DA40-B454-57CA2CB8D504}"/>
                  </a:ext>
                </a:extLst>
              </p:cNvPr>
              <p:cNvCxnSpPr/>
              <p:nvPr/>
            </p:nvCxnSpPr>
            <p:spPr>
              <a:xfrm>
                <a:off x="8775768" y="1509408"/>
                <a:ext cx="0" cy="386206"/>
              </a:xfrm>
              <a:prstGeom prst="line">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515" name="Straight Connector 514">
              <a:extLst>
                <a:ext uri="{FF2B5EF4-FFF2-40B4-BE49-F238E27FC236}">
                  <a16:creationId xmlns:a16="http://schemas.microsoft.com/office/drawing/2014/main" id="{C28C048D-4327-5742-B417-5D882D64BDBF}"/>
                </a:ext>
              </a:extLst>
            </p:cNvPr>
            <p:cNvCxnSpPr>
              <a:cxnSpLocks/>
            </p:cNvCxnSpPr>
            <p:nvPr/>
          </p:nvCxnSpPr>
          <p:spPr>
            <a:xfrm>
              <a:off x="10236672" y="3480622"/>
              <a:ext cx="1647891" cy="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16" name="Rectangle 515">
              <a:extLst>
                <a:ext uri="{FF2B5EF4-FFF2-40B4-BE49-F238E27FC236}">
                  <a16:creationId xmlns:a16="http://schemas.microsoft.com/office/drawing/2014/main" id="{79AAFC25-5ABE-2249-8398-66CC2255C357}"/>
                </a:ext>
              </a:extLst>
            </p:cNvPr>
            <p:cNvSpPr/>
            <p:nvPr/>
          </p:nvSpPr>
          <p:spPr>
            <a:xfrm>
              <a:off x="10322762" y="3563968"/>
              <a:ext cx="1688066" cy="646331"/>
            </a:xfrm>
            <a:prstGeom prst="rect">
              <a:avLst/>
            </a:prstGeom>
          </p:spPr>
          <p:txBody>
            <a:bodyPr wrap="square">
              <a:spAutoFit/>
            </a:bodyPr>
            <a:lstStyle/>
            <a:p>
              <a:r>
                <a:rPr lang="en-US" dirty="0"/>
                <a:t>Provides ground truth</a:t>
              </a:r>
            </a:p>
          </p:txBody>
        </p:sp>
      </p:grpSp>
    </p:spTree>
    <p:extLst>
      <p:ext uri="{BB962C8B-B14F-4D97-AF65-F5344CB8AC3E}">
        <p14:creationId xmlns:p14="http://schemas.microsoft.com/office/powerpoint/2010/main" val="13067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56"/>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77"/>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{B9E99E17-2D09-C445-B363-DE6B69B8EFFA}tf10001070</Template>
  <TotalTime>6584</TotalTime>
  <Words>1314</Words>
  <Application>Microsoft Office PowerPoint</Application>
  <PresentationFormat>Widescreen</PresentationFormat>
  <Paragraphs>428</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Rockwell</vt:lpstr>
      <vt:lpstr>Rockwell Condensed</vt:lpstr>
      <vt:lpstr>Rockwell Extra Bold</vt:lpstr>
      <vt:lpstr>Wingdings</vt:lpstr>
      <vt:lpstr>Wood Type</vt:lpstr>
      <vt:lpstr>Learning Utility-changes for Rule-based Adaptation of Dynamic Architectures </vt:lpstr>
      <vt:lpstr>Context</vt:lpstr>
      <vt:lpstr> Motivation:  </vt:lpstr>
      <vt:lpstr>Research questions</vt:lpstr>
      <vt:lpstr>Research questions[2]</vt:lpstr>
      <vt:lpstr>Research questions[3]</vt:lpstr>
      <vt:lpstr>Methodology overview</vt:lpstr>
      <vt:lpstr>Application and evaluation</vt:lpstr>
      <vt:lpstr>Application and evaluation</vt:lpstr>
      <vt:lpstr>Ground Truth</vt:lpstr>
      <vt:lpstr>Which machine leaning methods?</vt:lpstr>
      <vt:lpstr>Machine Learning methods</vt:lpstr>
      <vt:lpstr>Ensemble methods</vt:lpstr>
      <vt:lpstr>RQ1:</vt:lpstr>
      <vt:lpstr>Selecting Prediction models</vt:lpstr>
      <vt:lpstr>Selecting Prediction models [2]</vt:lpstr>
      <vt:lpstr>RQ2: </vt:lpstr>
      <vt:lpstr>RQ3:</vt:lpstr>
      <vt:lpstr>Threats to validity</vt:lpstr>
      <vt:lpstr>Future work </vt:lpstr>
      <vt:lpstr>Online learning ( closing the loop)  </vt:lpstr>
      <vt:lpstr>Learning for adaptation rules </vt:lpstr>
      <vt:lpstr>Ranking learning  </vt:lpstr>
      <vt:lpstr>The End Finally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Christian Adriano</cp:lastModifiedBy>
  <cp:revision>360</cp:revision>
  <dcterms:created xsi:type="dcterms:W3CDTF">2018-05-18T13:11:20Z</dcterms:created>
  <dcterms:modified xsi:type="dcterms:W3CDTF">2018-11-13T14:24:31Z</dcterms:modified>
</cp:coreProperties>
</file>